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521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99BB-68BB-461D-A7F1-A84B50B11644}" type="datetimeFigureOut">
              <a:rPr lang="de-CH" smtClean="0"/>
              <a:t>13.04.2019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32D8-5D64-4F80-A577-91B97AF1A2E9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98136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99BB-68BB-461D-A7F1-A84B50B11644}" type="datetimeFigureOut">
              <a:rPr lang="de-CH" smtClean="0"/>
              <a:t>13.04.2019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32D8-5D64-4F80-A577-91B97AF1A2E9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59575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99BB-68BB-461D-A7F1-A84B50B11644}" type="datetimeFigureOut">
              <a:rPr lang="de-CH" smtClean="0"/>
              <a:t>13.04.2019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32D8-5D64-4F80-A577-91B97AF1A2E9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42425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99BB-68BB-461D-A7F1-A84B50B11644}" type="datetimeFigureOut">
              <a:rPr lang="de-CH" smtClean="0"/>
              <a:t>13.04.2019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32D8-5D64-4F80-A577-91B97AF1A2E9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21568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99BB-68BB-461D-A7F1-A84B50B11644}" type="datetimeFigureOut">
              <a:rPr lang="de-CH" smtClean="0"/>
              <a:t>13.04.2019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32D8-5D64-4F80-A577-91B97AF1A2E9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97700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99BB-68BB-461D-A7F1-A84B50B11644}" type="datetimeFigureOut">
              <a:rPr lang="de-CH" smtClean="0"/>
              <a:t>13.04.2019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32D8-5D64-4F80-A577-91B97AF1A2E9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38536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99BB-68BB-461D-A7F1-A84B50B11644}" type="datetimeFigureOut">
              <a:rPr lang="de-CH" smtClean="0"/>
              <a:t>13.04.2019</a:t>
            </a:fld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32D8-5D64-4F80-A577-91B97AF1A2E9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57372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99BB-68BB-461D-A7F1-A84B50B11644}" type="datetimeFigureOut">
              <a:rPr lang="de-CH" smtClean="0"/>
              <a:t>13.04.2019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32D8-5D64-4F80-A577-91B97AF1A2E9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13126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99BB-68BB-461D-A7F1-A84B50B11644}" type="datetimeFigureOut">
              <a:rPr lang="de-CH" smtClean="0"/>
              <a:t>13.04.2019</a:t>
            </a:fld>
            <a:endParaRPr lang="de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32D8-5D64-4F80-A577-91B97AF1A2E9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74527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99BB-68BB-461D-A7F1-A84B50B11644}" type="datetimeFigureOut">
              <a:rPr lang="de-CH" smtClean="0"/>
              <a:t>13.04.2019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32D8-5D64-4F80-A577-91B97AF1A2E9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40052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599BB-68BB-461D-A7F1-A84B50B11644}" type="datetimeFigureOut">
              <a:rPr lang="de-CH" smtClean="0"/>
              <a:t>13.04.2019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132D8-5D64-4F80-A577-91B97AF1A2E9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23463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599BB-68BB-461D-A7F1-A84B50B11644}" type="datetimeFigureOut">
              <a:rPr lang="de-CH" smtClean="0"/>
              <a:t>13.04.2019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132D8-5D64-4F80-A577-91B97AF1A2E9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96472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473" y="647664"/>
            <a:ext cx="7406640" cy="4937760"/>
          </a:xfrm>
          <a:prstGeom prst="rect">
            <a:avLst/>
          </a:prstGeom>
        </p:spPr>
      </p:pic>
      <p:pic>
        <p:nvPicPr>
          <p:cNvPr id="1029" name="Picture 5" descr="33d823e7-f7ea-4a3a-8949-afd0162a9e1b@eawa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5126" y="1567541"/>
            <a:ext cx="2468880" cy="4390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f35a09b5-cd76-4b31-aca7-9ba29382f323@eawa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7" t="36612" r="11464" b="28150"/>
          <a:stretch/>
        </p:blipFill>
        <p:spPr bwMode="auto">
          <a:xfrm>
            <a:off x="9742545" y="642309"/>
            <a:ext cx="2449455" cy="927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8cb40526-3f93-4d7f-8af7-c592e2a72bf9@eawa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69" t="37912" r="12578" b="28212"/>
          <a:stretch/>
        </p:blipFill>
        <p:spPr bwMode="auto">
          <a:xfrm>
            <a:off x="2006" y="633601"/>
            <a:ext cx="245973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0" y="0"/>
            <a:ext cx="12192000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CH" sz="2400" dirty="0" smtClean="0">
                <a:solidFill>
                  <a:schemeClr val="bg1"/>
                </a:solidFill>
              </a:rPr>
              <a:t>H</a:t>
            </a:r>
            <a:r>
              <a:rPr lang="de-CH" sz="2400" baseline="-25000" dirty="0" smtClean="0">
                <a:solidFill>
                  <a:schemeClr val="bg1"/>
                </a:solidFill>
              </a:rPr>
              <a:t>2</a:t>
            </a:r>
            <a:r>
              <a:rPr lang="de-CH" sz="2400" dirty="0" smtClean="0">
                <a:solidFill>
                  <a:schemeClr val="bg1"/>
                </a:solidFill>
              </a:rPr>
              <a:t> Expedition Hyundai ix35 </a:t>
            </a:r>
            <a:r>
              <a:rPr lang="de-CH" sz="2400" dirty="0" err="1" smtClean="0">
                <a:solidFill>
                  <a:schemeClr val="bg1"/>
                </a:solidFill>
              </a:rPr>
              <a:t>FuelCell</a:t>
            </a:r>
            <a:r>
              <a:rPr lang="de-CH" sz="2400" dirty="0" smtClean="0">
                <a:solidFill>
                  <a:schemeClr val="bg1"/>
                </a:solidFill>
              </a:rPr>
              <a:t> 28 March 2019 Zürich - Lugano (</a:t>
            </a:r>
            <a:r>
              <a:rPr lang="de-CH" sz="2400" dirty="0" err="1" smtClean="0">
                <a:solidFill>
                  <a:schemeClr val="bg1"/>
                </a:solidFill>
              </a:rPr>
              <a:t>Sentiero</a:t>
            </a:r>
            <a:r>
              <a:rPr lang="de-CH" sz="2400" dirty="0" smtClean="0">
                <a:solidFill>
                  <a:schemeClr val="bg1"/>
                </a:solidFill>
              </a:rPr>
              <a:t> </a:t>
            </a:r>
            <a:r>
              <a:rPr lang="de-CH" sz="2400" dirty="0" err="1" smtClean="0">
                <a:solidFill>
                  <a:schemeClr val="bg1"/>
                </a:solidFill>
              </a:rPr>
              <a:t>dell'olivo</a:t>
            </a:r>
            <a:r>
              <a:rPr lang="de-CH" sz="2400" dirty="0" smtClean="0">
                <a:solidFill>
                  <a:schemeClr val="bg1"/>
                </a:solidFill>
              </a:rPr>
              <a:t>) - Zürich</a:t>
            </a:r>
            <a:endParaRPr lang="de-CH" sz="2400" dirty="0">
              <a:solidFill>
                <a:schemeClr val="bg1"/>
              </a:solidFill>
            </a:endParaRPr>
          </a:p>
        </p:txBody>
      </p:sp>
      <p:pic>
        <p:nvPicPr>
          <p:cNvPr id="1028" name="Picture 4" descr="13c35039-03ea-4b2a-b1ad-c92522f3d3e6@eawa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" y="1552052"/>
            <a:ext cx="2539643" cy="4515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10884" y="6040452"/>
            <a:ext cx="12181116" cy="81253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</a:pP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H2 gas 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filling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station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between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Zürich 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Lugano. 5.64 </a:t>
            </a:r>
            <a:r>
              <a:rPr lang="de-CH" sz="1200" dirty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kg 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H2 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full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tank 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3.60 </a:t>
            </a:r>
            <a:r>
              <a:rPr lang="de-CH" sz="1200" dirty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kg 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H2 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Zürich-Lugano-Zürich. 2.04 </a:t>
            </a:r>
            <a:r>
              <a:rPr lang="de-CH" sz="1200" dirty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kg 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H2 still 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available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after 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trip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sz="1200" dirty="0" err="1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ange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still </a:t>
            </a:r>
            <a:r>
              <a:rPr lang="de-CH" sz="1200" dirty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120 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km 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available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according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de-CH" sz="1200" dirty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on-board 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computer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54838 km at 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start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55275 km at finish. Total 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Distance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sz="1200" dirty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437 km 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3.60 </a:t>
            </a:r>
            <a:r>
              <a:rPr lang="de-CH" sz="1200" dirty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kg 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H2. Average 121.39 km/kg H2. 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Calculated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range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684 </a:t>
            </a:r>
            <a:r>
              <a:rPr lang="de-CH" sz="1200" dirty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km 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full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tank. Financial 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support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European 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Commission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Grant Agreement H2020-FETFLAG-2018-2020 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° 816336 «SUNRISE» 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Empa Abt. 201, 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de-CH" sz="1200" dirty="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de-CH" sz="1200" dirty="0" err="1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move</a:t>
            </a:r>
            <a:r>
              <a:rPr lang="de-CH" sz="1200" smtClean="0">
                <a:solidFill>
                  <a:schemeClr val="bg1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de-CH" sz="1200" dirty="0">
              <a:solidFill>
                <a:schemeClr val="bg1"/>
              </a:solidFill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41649" y="5597943"/>
            <a:ext cx="7200896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CH" dirty="0" smtClean="0">
                <a:solidFill>
                  <a:schemeClr val="bg1"/>
                </a:solidFill>
              </a:rPr>
              <a:t>437 km transalpine </a:t>
            </a:r>
            <a:r>
              <a:rPr lang="de-CH" dirty="0" err="1" smtClean="0">
                <a:solidFill>
                  <a:schemeClr val="bg1"/>
                </a:solidFill>
              </a:rPr>
              <a:t>with</a:t>
            </a:r>
            <a:r>
              <a:rPr lang="de-CH" dirty="0" smtClean="0">
                <a:solidFill>
                  <a:schemeClr val="bg1"/>
                </a:solidFill>
              </a:rPr>
              <a:t> 3.60 kg H</a:t>
            </a:r>
            <a:r>
              <a:rPr lang="de-CH" baseline="-25000" dirty="0" smtClean="0">
                <a:solidFill>
                  <a:schemeClr val="bg1"/>
                </a:solidFill>
              </a:rPr>
              <a:t>2</a:t>
            </a:r>
            <a:r>
              <a:rPr lang="de-CH" dirty="0" smtClean="0">
                <a:solidFill>
                  <a:schemeClr val="bg1"/>
                </a:solidFill>
              </a:rPr>
              <a:t> </a:t>
            </a:r>
            <a:r>
              <a:rPr lang="de-CH" dirty="0" err="1" smtClean="0">
                <a:solidFill>
                  <a:schemeClr val="bg1"/>
                </a:solidFill>
              </a:rPr>
              <a:t>fuel</a:t>
            </a:r>
            <a:r>
              <a:rPr lang="de-CH" dirty="0" smtClean="0">
                <a:solidFill>
                  <a:schemeClr val="bg1"/>
                </a:solidFill>
              </a:rPr>
              <a:t> </a:t>
            </a:r>
            <a:r>
              <a:rPr lang="de-CH" dirty="0" err="1" smtClean="0">
                <a:solidFill>
                  <a:schemeClr val="bg1"/>
                </a:solidFill>
              </a:rPr>
              <a:t>consumption</a:t>
            </a:r>
            <a:r>
              <a:rPr lang="de-CH" dirty="0" smtClean="0">
                <a:solidFill>
                  <a:schemeClr val="bg1"/>
                </a:solidFill>
              </a:rPr>
              <a:t>. </a:t>
            </a:r>
            <a:r>
              <a:rPr lang="de-CH" dirty="0" err="1">
                <a:solidFill>
                  <a:schemeClr val="bg1"/>
                </a:solidFill>
              </a:rPr>
              <a:t>N</a:t>
            </a:r>
            <a:r>
              <a:rPr lang="de-CH" dirty="0" err="1" smtClean="0">
                <a:solidFill>
                  <a:schemeClr val="bg1"/>
                </a:solidFill>
              </a:rPr>
              <a:t>o</a:t>
            </a:r>
            <a:r>
              <a:rPr lang="de-CH" dirty="0" smtClean="0">
                <a:solidFill>
                  <a:schemeClr val="bg1"/>
                </a:solidFill>
              </a:rPr>
              <a:t> CO</a:t>
            </a:r>
            <a:r>
              <a:rPr lang="de-CH" baseline="-25000" dirty="0" smtClean="0">
                <a:solidFill>
                  <a:schemeClr val="bg1"/>
                </a:solidFill>
              </a:rPr>
              <a:t>2</a:t>
            </a:r>
            <a:r>
              <a:rPr lang="de-CH" dirty="0" smtClean="0">
                <a:solidFill>
                  <a:schemeClr val="bg1"/>
                </a:solidFill>
              </a:rPr>
              <a:t> </a:t>
            </a:r>
            <a:r>
              <a:rPr lang="de-CH" dirty="0" err="1" smtClean="0">
                <a:solidFill>
                  <a:schemeClr val="bg1"/>
                </a:solidFill>
              </a:rPr>
              <a:t>generation</a:t>
            </a:r>
            <a:r>
              <a:rPr lang="de-CH" dirty="0" smtClean="0">
                <a:solidFill>
                  <a:schemeClr val="bg1"/>
                </a:solidFill>
              </a:rPr>
              <a:t>.</a:t>
            </a:r>
            <a:endParaRPr lang="de-CH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18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132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Segoe UI</vt:lpstr>
      <vt:lpstr>Times New Roman</vt:lpstr>
      <vt:lpstr>Office Theme</vt:lpstr>
      <vt:lpstr>PowerPoint Presentation</vt:lpstr>
    </vt:vector>
  </TitlesOfParts>
  <Company>Empa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Braun, Artur</dc:creator>
  <cp:lastModifiedBy>Braun, Artur</cp:lastModifiedBy>
  <cp:revision>14</cp:revision>
  <dcterms:created xsi:type="dcterms:W3CDTF">2019-04-12T17:53:20Z</dcterms:created>
  <dcterms:modified xsi:type="dcterms:W3CDTF">2019-04-13T17:42:06Z</dcterms:modified>
</cp:coreProperties>
</file>