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4" r:id="rId2"/>
    <p:sldMasterId id="2147483683" r:id="rId3"/>
    <p:sldMasterId id="2147483691" r:id="rId4"/>
  </p:sldMasterIdLst>
  <p:notesMasterIdLst>
    <p:notesMasterId r:id="rId27"/>
  </p:notesMasterIdLst>
  <p:sldIdLst>
    <p:sldId id="262" r:id="rId5"/>
    <p:sldId id="268" r:id="rId6"/>
    <p:sldId id="271" r:id="rId7"/>
    <p:sldId id="278" r:id="rId8"/>
    <p:sldId id="279" r:id="rId9"/>
    <p:sldId id="285" r:id="rId10"/>
    <p:sldId id="286" r:id="rId11"/>
    <p:sldId id="287" r:id="rId12"/>
    <p:sldId id="288" r:id="rId13"/>
    <p:sldId id="289" r:id="rId14"/>
    <p:sldId id="280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77" r:id="rId25"/>
    <p:sldId id="263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1225" autoAdjust="0"/>
    <p:restoredTop sz="96443"/>
  </p:normalViewPr>
  <p:slideViewPr>
    <p:cSldViewPr snapToGrid="0" snapToObjects="1">
      <p:cViewPr>
        <p:scale>
          <a:sx n="134" d="100"/>
          <a:sy n="134" d="100"/>
        </p:scale>
        <p:origin x="121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6E7C5-591A-584A-937C-F4830F75428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1F6DA5-013B-794E-95E4-CA97AEB3A2FA}">
      <dgm:prSet phldrT="[Text]"/>
      <dgm:spPr>
        <a:solidFill>
          <a:schemeClr val="accent6"/>
        </a:solidFill>
      </dgm:spPr>
      <dgm:t>
        <a:bodyPr/>
        <a:lstStyle/>
        <a:p>
          <a:r>
            <a:rPr lang="en-GB" noProof="0" dirty="0" smtClean="0"/>
            <a:t>Organizational interoperability</a:t>
          </a:r>
          <a:endParaRPr lang="en-GB" noProof="0" dirty="0"/>
        </a:p>
      </dgm:t>
    </dgm:pt>
    <dgm:pt modelId="{89606BD5-B42F-384B-B4BB-45D6CC875B72}" type="parTrans" cxnId="{FDDFC4A0-B6F3-CF4F-B4A0-E2D9384F55F4}">
      <dgm:prSet/>
      <dgm:spPr/>
      <dgm:t>
        <a:bodyPr/>
        <a:lstStyle/>
        <a:p>
          <a:endParaRPr lang="en-GB" noProof="0" dirty="0"/>
        </a:p>
      </dgm:t>
    </dgm:pt>
    <dgm:pt modelId="{C73C3BDF-4AE0-3D44-BD38-3908DBE11C30}" type="sibTrans" cxnId="{FDDFC4A0-B6F3-CF4F-B4A0-E2D9384F55F4}">
      <dgm:prSet/>
      <dgm:spPr/>
      <dgm:t>
        <a:bodyPr/>
        <a:lstStyle/>
        <a:p>
          <a:endParaRPr lang="en-GB" noProof="0" dirty="0"/>
        </a:p>
      </dgm:t>
    </dgm:pt>
    <dgm:pt modelId="{4249C47B-9B25-EB44-B4B5-B72EE39DEB56}">
      <dgm:prSet phldrT="[Text]"/>
      <dgm:spPr>
        <a:solidFill>
          <a:schemeClr val="accent5"/>
        </a:solidFill>
      </dgm:spPr>
      <dgm:t>
        <a:bodyPr/>
        <a:lstStyle/>
        <a:p>
          <a:r>
            <a:rPr lang="en-GB" noProof="0" dirty="0" smtClean="0"/>
            <a:t>Semantic interoperability</a:t>
          </a:r>
          <a:endParaRPr lang="en-GB" noProof="0" dirty="0"/>
        </a:p>
      </dgm:t>
    </dgm:pt>
    <dgm:pt modelId="{4CAA4E39-3AEF-F94B-8514-4555C279F08A}" type="parTrans" cxnId="{81297F56-BB40-2046-B5F9-51BB82DA4450}">
      <dgm:prSet/>
      <dgm:spPr/>
      <dgm:t>
        <a:bodyPr/>
        <a:lstStyle/>
        <a:p>
          <a:endParaRPr lang="en-GB" noProof="0" dirty="0"/>
        </a:p>
      </dgm:t>
    </dgm:pt>
    <dgm:pt modelId="{BA239EA0-0F3D-BE4A-B67B-0304983245C8}" type="sibTrans" cxnId="{81297F56-BB40-2046-B5F9-51BB82DA4450}">
      <dgm:prSet/>
      <dgm:spPr/>
      <dgm:t>
        <a:bodyPr/>
        <a:lstStyle/>
        <a:p>
          <a:endParaRPr lang="en-GB" noProof="0" dirty="0"/>
        </a:p>
      </dgm:t>
    </dgm:pt>
    <dgm:pt modelId="{2A89C462-2778-5541-A9B7-6675369BE2A6}">
      <dgm:prSet phldrT="[Text]"/>
      <dgm:spPr>
        <a:solidFill>
          <a:schemeClr val="accent2"/>
        </a:solidFill>
      </dgm:spPr>
      <dgm:t>
        <a:bodyPr/>
        <a:lstStyle/>
        <a:p>
          <a:r>
            <a:rPr lang="en-GB" noProof="0" dirty="0" smtClean="0"/>
            <a:t>Technical interoperability</a:t>
          </a:r>
        </a:p>
      </dgm:t>
    </dgm:pt>
    <dgm:pt modelId="{E0C208A4-D032-B64C-BF80-56896F2EC860}" type="parTrans" cxnId="{234EE814-8842-6E48-9EFD-7CEDF5D1E09A}">
      <dgm:prSet/>
      <dgm:spPr/>
      <dgm:t>
        <a:bodyPr/>
        <a:lstStyle/>
        <a:p>
          <a:endParaRPr lang="en-GB" noProof="0" dirty="0"/>
        </a:p>
      </dgm:t>
    </dgm:pt>
    <dgm:pt modelId="{9719DC1B-D175-3646-A279-0CD04D6627CA}" type="sibTrans" cxnId="{234EE814-8842-6E48-9EFD-7CEDF5D1E09A}">
      <dgm:prSet/>
      <dgm:spPr/>
      <dgm:t>
        <a:bodyPr/>
        <a:lstStyle/>
        <a:p>
          <a:endParaRPr lang="en-GB" noProof="0" dirty="0"/>
        </a:p>
      </dgm:t>
    </dgm:pt>
    <dgm:pt modelId="{F24A1BAF-DF38-E440-AC3C-D9AC19E7063C}">
      <dgm:prSet phldrT="[Text]"/>
      <dgm:spPr>
        <a:solidFill>
          <a:schemeClr val="accent3"/>
        </a:solidFill>
      </dgm:spPr>
      <dgm:t>
        <a:bodyPr/>
        <a:lstStyle/>
        <a:p>
          <a:r>
            <a:rPr lang="en-GB" noProof="0" dirty="0" smtClean="0"/>
            <a:t>Legal (policy) interoperability</a:t>
          </a:r>
        </a:p>
      </dgm:t>
    </dgm:pt>
    <dgm:pt modelId="{71B582ED-9ECE-614B-90EE-22D5CB968E5E}" type="parTrans" cxnId="{83F9D8FF-8A03-2241-93BB-9FF1A3EBFEE9}">
      <dgm:prSet/>
      <dgm:spPr/>
      <dgm:t>
        <a:bodyPr/>
        <a:lstStyle/>
        <a:p>
          <a:endParaRPr lang="en-GB" noProof="0" dirty="0"/>
        </a:p>
      </dgm:t>
    </dgm:pt>
    <dgm:pt modelId="{A65973F8-E940-7A42-8194-6A4C4770A083}" type="sibTrans" cxnId="{83F9D8FF-8A03-2241-93BB-9FF1A3EBFEE9}">
      <dgm:prSet/>
      <dgm:spPr/>
      <dgm:t>
        <a:bodyPr/>
        <a:lstStyle/>
        <a:p>
          <a:endParaRPr lang="en-GB" noProof="0" dirty="0"/>
        </a:p>
      </dgm:t>
    </dgm:pt>
    <dgm:pt modelId="{6832E512-35F7-004C-BEEF-DB9BBFDDEE12}" type="pres">
      <dgm:prSet presAssocID="{A2F6E7C5-591A-584A-937C-F4830F75428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FA78AD-DBB1-3F4E-B2C3-1FE3866DBAD1}" type="pres">
      <dgm:prSet presAssocID="{F24A1BAF-DF38-E440-AC3C-D9AC19E7063C}" presName="parentLin" presStyleCnt="0"/>
      <dgm:spPr/>
    </dgm:pt>
    <dgm:pt modelId="{D19AC464-9E47-B948-9447-A587BC7D533C}" type="pres">
      <dgm:prSet presAssocID="{F24A1BAF-DF38-E440-AC3C-D9AC19E7063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18F96F3-F7A9-2644-A473-C6B7FEEDD8F6}" type="pres">
      <dgm:prSet presAssocID="{F24A1BAF-DF38-E440-AC3C-D9AC19E7063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C3144-6C4F-DE4F-BB38-9D2EC3232895}" type="pres">
      <dgm:prSet presAssocID="{F24A1BAF-DF38-E440-AC3C-D9AC19E7063C}" presName="negativeSpace" presStyleCnt="0"/>
      <dgm:spPr/>
    </dgm:pt>
    <dgm:pt modelId="{F360C3DD-F91F-024C-96F7-5B91D22D6889}" type="pres">
      <dgm:prSet presAssocID="{F24A1BAF-DF38-E440-AC3C-D9AC19E7063C}" presName="childText" presStyleLbl="conFgAcc1" presStyleIdx="0" presStyleCnt="4">
        <dgm:presLayoutVars>
          <dgm:bulletEnabled val="1"/>
        </dgm:presLayoutVars>
      </dgm:prSet>
      <dgm:spPr/>
    </dgm:pt>
    <dgm:pt modelId="{9FCC4A12-5E5D-5541-8E04-BEE5D14F04E9}" type="pres">
      <dgm:prSet presAssocID="{A65973F8-E940-7A42-8194-6A4C4770A083}" presName="spaceBetweenRectangles" presStyleCnt="0"/>
      <dgm:spPr/>
    </dgm:pt>
    <dgm:pt modelId="{1A2766EE-7CBC-7B47-AD44-25739E65BD84}" type="pres">
      <dgm:prSet presAssocID="{C91F6DA5-013B-794E-95E4-CA97AEB3A2FA}" presName="parentLin" presStyleCnt="0"/>
      <dgm:spPr/>
    </dgm:pt>
    <dgm:pt modelId="{049F7400-2B17-BE48-94E6-67E4C2B88BCE}" type="pres">
      <dgm:prSet presAssocID="{C91F6DA5-013B-794E-95E4-CA97AEB3A2F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90A28AA-563C-E84A-81E1-C3015E448669}" type="pres">
      <dgm:prSet presAssocID="{C91F6DA5-013B-794E-95E4-CA97AEB3A2F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34053-C8FE-BA4D-A257-EFB8C2AB89DF}" type="pres">
      <dgm:prSet presAssocID="{C91F6DA5-013B-794E-95E4-CA97AEB3A2FA}" presName="negativeSpace" presStyleCnt="0"/>
      <dgm:spPr/>
    </dgm:pt>
    <dgm:pt modelId="{8B61BDB9-DBE0-6C44-A375-38D3C221D192}" type="pres">
      <dgm:prSet presAssocID="{C91F6DA5-013B-794E-95E4-CA97AEB3A2F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D5AB23-3BE2-0044-9B7E-767548C36851}" type="pres">
      <dgm:prSet presAssocID="{C73C3BDF-4AE0-3D44-BD38-3908DBE11C30}" presName="spaceBetweenRectangles" presStyleCnt="0"/>
      <dgm:spPr/>
    </dgm:pt>
    <dgm:pt modelId="{1A07A58A-833D-964F-854D-E9F6CFF03FF1}" type="pres">
      <dgm:prSet presAssocID="{4249C47B-9B25-EB44-B4B5-B72EE39DEB56}" presName="parentLin" presStyleCnt="0"/>
      <dgm:spPr/>
    </dgm:pt>
    <dgm:pt modelId="{4DD9D2CD-EF6D-1A4F-932C-92A197785106}" type="pres">
      <dgm:prSet presAssocID="{4249C47B-9B25-EB44-B4B5-B72EE39DEB56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8232B8B0-884B-0148-A247-21A679004B91}" type="pres">
      <dgm:prSet presAssocID="{4249C47B-9B25-EB44-B4B5-B72EE39DEB5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485B9D-C6E5-B740-A3C4-0CC56589FA95}" type="pres">
      <dgm:prSet presAssocID="{4249C47B-9B25-EB44-B4B5-B72EE39DEB56}" presName="negativeSpace" presStyleCnt="0"/>
      <dgm:spPr/>
    </dgm:pt>
    <dgm:pt modelId="{C4EF1F73-B241-3B48-9A1F-9E574D531AA6}" type="pres">
      <dgm:prSet presAssocID="{4249C47B-9B25-EB44-B4B5-B72EE39DEB56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52743-326F-9948-AB8A-6940B6FC4869}" type="pres">
      <dgm:prSet presAssocID="{BA239EA0-0F3D-BE4A-B67B-0304983245C8}" presName="spaceBetweenRectangles" presStyleCnt="0"/>
      <dgm:spPr/>
    </dgm:pt>
    <dgm:pt modelId="{6FDEE57D-465A-574D-9D05-30A967BEA625}" type="pres">
      <dgm:prSet presAssocID="{2A89C462-2778-5541-A9B7-6675369BE2A6}" presName="parentLin" presStyleCnt="0"/>
      <dgm:spPr/>
    </dgm:pt>
    <dgm:pt modelId="{63E650BF-23F6-D34E-BA1E-F5434A79EBE0}" type="pres">
      <dgm:prSet presAssocID="{2A89C462-2778-5541-A9B7-6675369BE2A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06A9677B-9296-2745-9847-0B2BBCF9A75D}" type="pres">
      <dgm:prSet presAssocID="{2A89C462-2778-5541-A9B7-6675369BE2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34D88E-AE4F-D344-946F-F9D03D8A714E}" type="pres">
      <dgm:prSet presAssocID="{2A89C462-2778-5541-A9B7-6675369BE2A6}" presName="negativeSpace" presStyleCnt="0"/>
      <dgm:spPr/>
    </dgm:pt>
    <dgm:pt modelId="{B098ACFD-2F9B-AC4F-BBCC-5E180CD1881D}" type="pres">
      <dgm:prSet presAssocID="{2A89C462-2778-5541-A9B7-6675369BE2A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B720B0-E642-AB44-9257-75608FD59538}" type="presOf" srcId="{2A89C462-2778-5541-A9B7-6675369BE2A6}" destId="{06A9677B-9296-2745-9847-0B2BBCF9A75D}" srcOrd="1" destOrd="0" presId="urn:microsoft.com/office/officeart/2005/8/layout/list1"/>
    <dgm:cxn modelId="{4B208FF7-8034-A841-B462-2908EAE28FB9}" type="presOf" srcId="{C91F6DA5-013B-794E-95E4-CA97AEB3A2FA}" destId="{690A28AA-563C-E84A-81E1-C3015E448669}" srcOrd="1" destOrd="0" presId="urn:microsoft.com/office/officeart/2005/8/layout/list1"/>
    <dgm:cxn modelId="{095AEF1B-E22E-0E41-AAD0-535BE9A00ADE}" type="presOf" srcId="{4249C47B-9B25-EB44-B4B5-B72EE39DEB56}" destId="{8232B8B0-884B-0148-A247-21A679004B91}" srcOrd="1" destOrd="0" presId="urn:microsoft.com/office/officeart/2005/8/layout/list1"/>
    <dgm:cxn modelId="{FDDFC4A0-B6F3-CF4F-B4A0-E2D9384F55F4}" srcId="{A2F6E7C5-591A-584A-937C-F4830F75428B}" destId="{C91F6DA5-013B-794E-95E4-CA97AEB3A2FA}" srcOrd="1" destOrd="0" parTransId="{89606BD5-B42F-384B-B4BB-45D6CC875B72}" sibTransId="{C73C3BDF-4AE0-3D44-BD38-3908DBE11C30}"/>
    <dgm:cxn modelId="{45776348-1047-F343-8978-EE80B05DE920}" type="presOf" srcId="{2A89C462-2778-5541-A9B7-6675369BE2A6}" destId="{63E650BF-23F6-D34E-BA1E-F5434A79EBE0}" srcOrd="0" destOrd="0" presId="urn:microsoft.com/office/officeart/2005/8/layout/list1"/>
    <dgm:cxn modelId="{20C6FEF6-309E-AE40-AC5E-C36F7E5021EF}" type="presOf" srcId="{C91F6DA5-013B-794E-95E4-CA97AEB3A2FA}" destId="{049F7400-2B17-BE48-94E6-67E4C2B88BCE}" srcOrd="0" destOrd="0" presId="urn:microsoft.com/office/officeart/2005/8/layout/list1"/>
    <dgm:cxn modelId="{C22D2D3B-8306-6F45-A571-A95D6B8A4131}" type="presOf" srcId="{4249C47B-9B25-EB44-B4B5-B72EE39DEB56}" destId="{4DD9D2CD-EF6D-1A4F-932C-92A197785106}" srcOrd="0" destOrd="0" presId="urn:microsoft.com/office/officeart/2005/8/layout/list1"/>
    <dgm:cxn modelId="{234EE814-8842-6E48-9EFD-7CEDF5D1E09A}" srcId="{A2F6E7C5-591A-584A-937C-F4830F75428B}" destId="{2A89C462-2778-5541-A9B7-6675369BE2A6}" srcOrd="3" destOrd="0" parTransId="{E0C208A4-D032-B64C-BF80-56896F2EC860}" sibTransId="{9719DC1B-D175-3646-A279-0CD04D6627CA}"/>
    <dgm:cxn modelId="{83F9D8FF-8A03-2241-93BB-9FF1A3EBFEE9}" srcId="{A2F6E7C5-591A-584A-937C-F4830F75428B}" destId="{F24A1BAF-DF38-E440-AC3C-D9AC19E7063C}" srcOrd="0" destOrd="0" parTransId="{71B582ED-9ECE-614B-90EE-22D5CB968E5E}" sibTransId="{A65973F8-E940-7A42-8194-6A4C4770A083}"/>
    <dgm:cxn modelId="{7232AB8C-BA0E-1D42-9228-590BF32E6413}" type="presOf" srcId="{A2F6E7C5-591A-584A-937C-F4830F75428B}" destId="{6832E512-35F7-004C-BEEF-DB9BBFDDEE12}" srcOrd="0" destOrd="0" presId="urn:microsoft.com/office/officeart/2005/8/layout/list1"/>
    <dgm:cxn modelId="{81297F56-BB40-2046-B5F9-51BB82DA4450}" srcId="{A2F6E7C5-591A-584A-937C-F4830F75428B}" destId="{4249C47B-9B25-EB44-B4B5-B72EE39DEB56}" srcOrd="2" destOrd="0" parTransId="{4CAA4E39-3AEF-F94B-8514-4555C279F08A}" sibTransId="{BA239EA0-0F3D-BE4A-B67B-0304983245C8}"/>
    <dgm:cxn modelId="{D211E0FB-622C-1F4D-BC42-53C06E21A79F}" type="presOf" srcId="{F24A1BAF-DF38-E440-AC3C-D9AC19E7063C}" destId="{D19AC464-9E47-B948-9447-A587BC7D533C}" srcOrd="0" destOrd="0" presId="urn:microsoft.com/office/officeart/2005/8/layout/list1"/>
    <dgm:cxn modelId="{1C8BCDA3-E1DA-C64A-A992-E8F74DD92D19}" type="presOf" srcId="{F24A1BAF-DF38-E440-AC3C-D9AC19E7063C}" destId="{F18F96F3-F7A9-2644-A473-C6B7FEEDD8F6}" srcOrd="1" destOrd="0" presId="urn:microsoft.com/office/officeart/2005/8/layout/list1"/>
    <dgm:cxn modelId="{BE9C3317-8D6F-DA41-B631-F32D29FC217B}" type="presParOf" srcId="{6832E512-35F7-004C-BEEF-DB9BBFDDEE12}" destId="{83FA78AD-DBB1-3F4E-B2C3-1FE3866DBAD1}" srcOrd="0" destOrd="0" presId="urn:microsoft.com/office/officeart/2005/8/layout/list1"/>
    <dgm:cxn modelId="{EF067405-219E-5A44-8407-6F88B883E659}" type="presParOf" srcId="{83FA78AD-DBB1-3F4E-B2C3-1FE3866DBAD1}" destId="{D19AC464-9E47-B948-9447-A587BC7D533C}" srcOrd="0" destOrd="0" presId="urn:microsoft.com/office/officeart/2005/8/layout/list1"/>
    <dgm:cxn modelId="{DE435F93-6228-E14C-AEF1-881D31B854DB}" type="presParOf" srcId="{83FA78AD-DBB1-3F4E-B2C3-1FE3866DBAD1}" destId="{F18F96F3-F7A9-2644-A473-C6B7FEEDD8F6}" srcOrd="1" destOrd="0" presId="urn:microsoft.com/office/officeart/2005/8/layout/list1"/>
    <dgm:cxn modelId="{FF9654BC-FA60-974D-AA8E-677F59DCAFF4}" type="presParOf" srcId="{6832E512-35F7-004C-BEEF-DB9BBFDDEE12}" destId="{395C3144-6C4F-DE4F-BB38-9D2EC3232895}" srcOrd="1" destOrd="0" presId="urn:microsoft.com/office/officeart/2005/8/layout/list1"/>
    <dgm:cxn modelId="{113FF0E9-EA5D-F949-B705-C5D79F8A146E}" type="presParOf" srcId="{6832E512-35F7-004C-BEEF-DB9BBFDDEE12}" destId="{F360C3DD-F91F-024C-96F7-5B91D22D6889}" srcOrd="2" destOrd="0" presId="urn:microsoft.com/office/officeart/2005/8/layout/list1"/>
    <dgm:cxn modelId="{A943586F-70DA-6042-A754-A58CDC2B68A3}" type="presParOf" srcId="{6832E512-35F7-004C-BEEF-DB9BBFDDEE12}" destId="{9FCC4A12-5E5D-5541-8E04-BEE5D14F04E9}" srcOrd="3" destOrd="0" presId="urn:microsoft.com/office/officeart/2005/8/layout/list1"/>
    <dgm:cxn modelId="{A40F0C53-CC38-2B49-8F1F-9E8AF91AD3AC}" type="presParOf" srcId="{6832E512-35F7-004C-BEEF-DB9BBFDDEE12}" destId="{1A2766EE-7CBC-7B47-AD44-25739E65BD84}" srcOrd="4" destOrd="0" presId="urn:microsoft.com/office/officeart/2005/8/layout/list1"/>
    <dgm:cxn modelId="{562A8025-C9C9-E847-B52F-0A8925141250}" type="presParOf" srcId="{1A2766EE-7CBC-7B47-AD44-25739E65BD84}" destId="{049F7400-2B17-BE48-94E6-67E4C2B88BCE}" srcOrd="0" destOrd="0" presId="urn:microsoft.com/office/officeart/2005/8/layout/list1"/>
    <dgm:cxn modelId="{C34AE4D1-DB68-AA4D-9598-61D727988669}" type="presParOf" srcId="{1A2766EE-7CBC-7B47-AD44-25739E65BD84}" destId="{690A28AA-563C-E84A-81E1-C3015E448669}" srcOrd="1" destOrd="0" presId="urn:microsoft.com/office/officeart/2005/8/layout/list1"/>
    <dgm:cxn modelId="{DC706118-E3D5-4C4E-B486-648835D7DB6F}" type="presParOf" srcId="{6832E512-35F7-004C-BEEF-DB9BBFDDEE12}" destId="{8AF34053-C8FE-BA4D-A257-EFB8C2AB89DF}" srcOrd="5" destOrd="0" presId="urn:microsoft.com/office/officeart/2005/8/layout/list1"/>
    <dgm:cxn modelId="{BC4CB563-850B-194A-83FE-36117A673FF8}" type="presParOf" srcId="{6832E512-35F7-004C-BEEF-DB9BBFDDEE12}" destId="{8B61BDB9-DBE0-6C44-A375-38D3C221D192}" srcOrd="6" destOrd="0" presId="urn:microsoft.com/office/officeart/2005/8/layout/list1"/>
    <dgm:cxn modelId="{8356ACEC-1439-474F-B6A8-A300D7CA9BD3}" type="presParOf" srcId="{6832E512-35F7-004C-BEEF-DB9BBFDDEE12}" destId="{2CD5AB23-3BE2-0044-9B7E-767548C36851}" srcOrd="7" destOrd="0" presId="urn:microsoft.com/office/officeart/2005/8/layout/list1"/>
    <dgm:cxn modelId="{020CEB6F-1908-4D46-8408-21E96FB399E7}" type="presParOf" srcId="{6832E512-35F7-004C-BEEF-DB9BBFDDEE12}" destId="{1A07A58A-833D-964F-854D-E9F6CFF03FF1}" srcOrd="8" destOrd="0" presId="urn:microsoft.com/office/officeart/2005/8/layout/list1"/>
    <dgm:cxn modelId="{894456F0-8A86-1F46-8E63-7D3727FFA187}" type="presParOf" srcId="{1A07A58A-833D-964F-854D-E9F6CFF03FF1}" destId="{4DD9D2CD-EF6D-1A4F-932C-92A197785106}" srcOrd="0" destOrd="0" presId="urn:microsoft.com/office/officeart/2005/8/layout/list1"/>
    <dgm:cxn modelId="{07FABEA3-C41A-9844-93BE-C894AB6B1E47}" type="presParOf" srcId="{1A07A58A-833D-964F-854D-E9F6CFF03FF1}" destId="{8232B8B0-884B-0148-A247-21A679004B91}" srcOrd="1" destOrd="0" presId="urn:microsoft.com/office/officeart/2005/8/layout/list1"/>
    <dgm:cxn modelId="{083F1EF8-73CB-AA49-8172-4325277A008A}" type="presParOf" srcId="{6832E512-35F7-004C-BEEF-DB9BBFDDEE12}" destId="{93485B9D-C6E5-B740-A3C4-0CC56589FA95}" srcOrd="9" destOrd="0" presId="urn:microsoft.com/office/officeart/2005/8/layout/list1"/>
    <dgm:cxn modelId="{7F3C2D58-1098-344F-A7A3-B4EB5B31FAA0}" type="presParOf" srcId="{6832E512-35F7-004C-BEEF-DB9BBFDDEE12}" destId="{C4EF1F73-B241-3B48-9A1F-9E574D531AA6}" srcOrd="10" destOrd="0" presId="urn:microsoft.com/office/officeart/2005/8/layout/list1"/>
    <dgm:cxn modelId="{5F0D88F4-C254-7D4E-B839-FC5260B9F8E5}" type="presParOf" srcId="{6832E512-35F7-004C-BEEF-DB9BBFDDEE12}" destId="{D0252743-326F-9948-AB8A-6940B6FC4869}" srcOrd="11" destOrd="0" presId="urn:microsoft.com/office/officeart/2005/8/layout/list1"/>
    <dgm:cxn modelId="{EE466FCD-1CF2-F44C-88A7-E90CE068F3F5}" type="presParOf" srcId="{6832E512-35F7-004C-BEEF-DB9BBFDDEE12}" destId="{6FDEE57D-465A-574D-9D05-30A967BEA625}" srcOrd="12" destOrd="0" presId="urn:microsoft.com/office/officeart/2005/8/layout/list1"/>
    <dgm:cxn modelId="{BB8BF5B4-8AF3-494B-B341-7AC0799A13D7}" type="presParOf" srcId="{6FDEE57D-465A-574D-9D05-30A967BEA625}" destId="{63E650BF-23F6-D34E-BA1E-F5434A79EBE0}" srcOrd="0" destOrd="0" presId="urn:microsoft.com/office/officeart/2005/8/layout/list1"/>
    <dgm:cxn modelId="{C06BD15E-462F-4B43-8C8D-280374910F8A}" type="presParOf" srcId="{6FDEE57D-465A-574D-9D05-30A967BEA625}" destId="{06A9677B-9296-2745-9847-0B2BBCF9A75D}" srcOrd="1" destOrd="0" presId="urn:microsoft.com/office/officeart/2005/8/layout/list1"/>
    <dgm:cxn modelId="{C6DD32CA-A8E2-6342-94C7-579AADCF40CB}" type="presParOf" srcId="{6832E512-35F7-004C-BEEF-DB9BBFDDEE12}" destId="{2434D88E-AE4F-D344-946F-F9D03D8A714E}" srcOrd="13" destOrd="0" presId="urn:microsoft.com/office/officeart/2005/8/layout/list1"/>
    <dgm:cxn modelId="{39EAC953-32B5-6E4B-964C-D62E613A1715}" type="presParOf" srcId="{6832E512-35F7-004C-BEEF-DB9BBFDDEE12}" destId="{B098ACFD-2F9B-AC4F-BBCC-5E180CD1881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6E7C5-591A-584A-937C-F4830F75428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4A1BAF-DF38-E440-AC3C-D9AC19E7063C}">
      <dgm:prSet phldrT="[Text]"/>
      <dgm:spPr>
        <a:solidFill>
          <a:schemeClr val="accent3"/>
        </a:solidFill>
      </dgm:spPr>
      <dgm:t>
        <a:bodyPr/>
        <a:lstStyle/>
        <a:p>
          <a:r>
            <a:rPr lang="en-GB" noProof="0" dirty="0" smtClean="0"/>
            <a:t>Legal (policy) interoperability</a:t>
          </a:r>
        </a:p>
      </dgm:t>
    </dgm:pt>
    <dgm:pt modelId="{71B582ED-9ECE-614B-90EE-22D5CB968E5E}" type="parTrans" cxnId="{83F9D8FF-8A03-2241-93BB-9FF1A3EBFEE9}">
      <dgm:prSet/>
      <dgm:spPr/>
      <dgm:t>
        <a:bodyPr/>
        <a:lstStyle/>
        <a:p>
          <a:endParaRPr lang="en-GB" noProof="0" dirty="0"/>
        </a:p>
      </dgm:t>
    </dgm:pt>
    <dgm:pt modelId="{A65973F8-E940-7A42-8194-6A4C4770A083}" type="sibTrans" cxnId="{83F9D8FF-8A03-2241-93BB-9FF1A3EBFEE9}">
      <dgm:prSet/>
      <dgm:spPr/>
      <dgm:t>
        <a:bodyPr/>
        <a:lstStyle/>
        <a:p>
          <a:endParaRPr lang="en-GB" noProof="0" dirty="0"/>
        </a:p>
      </dgm:t>
    </dgm:pt>
    <dgm:pt modelId="{F0E4D2D2-CC55-284D-88E1-F6D706921973}">
      <dgm:prSet phldrT="[Text]" custT="1"/>
      <dgm:spPr>
        <a:noFill/>
      </dgm:spPr>
      <dgm:t>
        <a:bodyPr/>
        <a:lstStyle/>
        <a:p>
          <a:pPr rtl="0"/>
          <a:r>
            <a:rPr lang="en-US" sz="2000" dirty="0" smtClean="0"/>
            <a:t>Legal interoperability is about ensuring that organizations operating under different legal frameworks, policies and strategies are able to work together</a:t>
          </a:r>
          <a:endParaRPr lang="en-GB" sz="2000" noProof="0" dirty="0" smtClean="0"/>
        </a:p>
      </dgm:t>
    </dgm:pt>
    <dgm:pt modelId="{EABA69B0-A315-C64E-8B27-E5DA3D7EB63D}" type="parTrans" cxnId="{6AB608ED-2674-2F4E-BB5E-C44B69CE0D23}">
      <dgm:prSet/>
      <dgm:spPr/>
      <dgm:t>
        <a:bodyPr/>
        <a:lstStyle/>
        <a:p>
          <a:endParaRPr lang="en-US"/>
        </a:p>
      </dgm:t>
    </dgm:pt>
    <dgm:pt modelId="{252B1EA5-3CF7-B04B-9CF8-96D1F8A05390}" type="sibTrans" cxnId="{6AB608ED-2674-2F4E-BB5E-C44B69CE0D23}">
      <dgm:prSet/>
      <dgm:spPr/>
      <dgm:t>
        <a:bodyPr/>
        <a:lstStyle/>
        <a:p>
          <a:endParaRPr lang="en-US"/>
        </a:p>
      </dgm:t>
    </dgm:pt>
    <dgm:pt modelId="{6832E512-35F7-004C-BEEF-DB9BBFDDEE12}" type="pres">
      <dgm:prSet presAssocID="{A2F6E7C5-591A-584A-937C-F4830F75428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FA78AD-DBB1-3F4E-B2C3-1FE3866DBAD1}" type="pres">
      <dgm:prSet presAssocID="{F24A1BAF-DF38-E440-AC3C-D9AC19E7063C}" presName="parentLin" presStyleCnt="0"/>
      <dgm:spPr/>
    </dgm:pt>
    <dgm:pt modelId="{D19AC464-9E47-B948-9447-A587BC7D533C}" type="pres">
      <dgm:prSet presAssocID="{F24A1BAF-DF38-E440-AC3C-D9AC19E7063C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F18F96F3-F7A9-2644-A473-C6B7FEEDD8F6}" type="pres">
      <dgm:prSet presAssocID="{F24A1BAF-DF38-E440-AC3C-D9AC19E706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C3144-6C4F-DE4F-BB38-9D2EC3232895}" type="pres">
      <dgm:prSet presAssocID="{F24A1BAF-DF38-E440-AC3C-D9AC19E7063C}" presName="negativeSpace" presStyleCnt="0"/>
      <dgm:spPr/>
    </dgm:pt>
    <dgm:pt modelId="{F360C3DD-F91F-024C-96F7-5B91D22D6889}" type="pres">
      <dgm:prSet presAssocID="{F24A1BAF-DF38-E440-AC3C-D9AC19E706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4EE1B1-415E-4540-A527-0408A3A488B6}" type="presOf" srcId="{A2F6E7C5-591A-584A-937C-F4830F75428B}" destId="{6832E512-35F7-004C-BEEF-DB9BBFDDEE12}" srcOrd="0" destOrd="0" presId="urn:microsoft.com/office/officeart/2005/8/layout/list1"/>
    <dgm:cxn modelId="{E54DD694-B4AE-F042-9B3F-65F308609535}" type="presOf" srcId="{F24A1BAF-DF38-E440-AC3C-D9AC19E7063C}" destId="{D19AC464-9E47-B948-9447-A587BC7D533C}" srcOrd="0" destOrd="0" presId="urn:microsoft.com/office/officeart/2005/8/layout/list1"/>
    <dgm:cxn modelId="{83F9D8FF-8A03-2241-93BB-9FF1A3EBFEE9}" srcId="{A2F6E7C5-591A-584A-937C-F4830F75428B}" destId="{F24A1BAF-DF38-E440-AC3C-D9AC19E7063C}" srcOrd="0" destOrd="0" parTransId="{71B582ED-9ECE-614B-90EE-22D5CB968E5E}" sibTransId="{A65973F8-E940-7A42-8194-6A4C4770A083}"/>
    <dgm:cxn modelId="{4DDD9D92-D71B-2342-8B4B-A0E2EB0BC03A}" type="presOf" srcId="{F0E4D2D2-CC55-284D-88E1-F6D706921973}" destId="{F360C3DD-F91F-024C-96F7-5B91D22D6889}" srcOrd="0" destOrd="0" presId="urn:microsoft.com/office/officeart/2005/8/layout/list1"/>
    <dgm:cxn modelId="{6AB608ED-2674-2F4E-BB5E-C44B69CE0D23}" srcId="{F24A1BAF-DF38-E440-AC3C-D9AC19E7063C}" destId="{F0E4D2D2-CC55-284D-88E1-F6D706921973}" srcOrd="0" destOrd="0" parTransId="{EABA69B0-A315-C64E-8B27-E5DA3D7EB63D}" sibTransId="{252B1EA5-3CF7-B04B-9CF8-96D1F8A05390}"/>
    <dgm:cxn modelId="{30200C5D-E8B8-174F-852B-E0FDF903750E}" type="presOf" srcId="{F24A1BAF-DF38-E440-AC3C-D9AC19E7063C}" destId="{F18F96F3-F7A9-2644-A473-C6B7FEEDD8F6}" srcOrd="1" destOrd="0" presId="urn:microsoft.com/office/officeart/2005/8/layout/list1"/>
    <dgm:cxn modelId="{E45653C5-1555-784B-82FB-79298B610EE9}" type="presParOf" srcId="{6832E512-35F7-004C-BEEF-DB9BBFDDEE12}" destId="{83FA78AD-DBB1-3F4E-B2C3-1FE3866DBAD1}" srcOrd="0" destOrd="0" presId="urn:microsoft.com/office/officeart/2005/8/layout/list1"/>
    <dgm:cxn modelId="{4FC8AF20-8E46-A84E-A06F-83B6335AF66E}" type="presParOf" srcId="{83FA78AD-DBB1-3F4E-B2C3-1FE3866DBAD1}" destId="{D19AC464-9E47-B948-9447-A587BC7D533C}" srcOrd="0" destOrd="0" presId="urn:microsoft.com/office/officeart/2005/8/layout/list1"/>
    <dgm:cxn modelId="{90285172-CB3C-5A42-8A7F-884781AD10F9}" type="presParOf" srcId="{83FA78AD-DBB1-3F4E-B2C3-1FE3866DBAD1}" destId="{F18F96F3-F7A9-2644-A473-C6B7FEEDD8F6}" srcOrd="1" destOrd="0" presId="urn:microsoft.com/office/officeart/2005/8/layout/list1"/>
    <dgm:cxn modelId="{3346B30E-EEB8-114E-9BC4-E7C294F72511}" type="presParOf" srcId="{6832E512-35F7-004C-BEEF-DB9BBFDDEE12}" destId="{395C3144-6C4F-DE4F-BB38-9D2EC3232895}" srcOrd="1" destOrd="0" presId="urn:microsoft.com/office/officeart/2005/8/layout/list1"/>
    <dgm:cxn modelId="{18FC0FDC-2759-E345-B8BA-463528EED6C0}" type="presParOf" srcId="{6832E512-35F7-004C-BEEF-DB9BBFDDEE12}" destId="{F360C3DD-F91F-024C-96F7-5B91D22D688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F6E7C5-591A-584A-937C-F4830F75428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1F6DA5-013B-794E-95E4-CA97AEB3A2FA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Organizational interoperability</a:t>
          </a:r>
          <a:endParaRPr lang="en-US" dirty="0"/>
        </a:p>
      </dgm:t>
    </dgm:pt>
    <dgm:pt modelId="{89606BD5-B42F-384B-B4BB-45D6CC875B72}" type="parTrans" cxnId="{FDDFC4A0-B6F3-CF4F-B4A0-E2D9384F55F4}">
      <dgm:prSet/>
      <dgm:spPr/>
      <dgm:t>
        <a:bodyPr/>
        <a:lstStyle/>
        <a:p>
          <a:endParaRPr lang="en-US"/>
        </a:p>
      </dgm:t>
    </dgm:pt>
    <dgm:pt modelId="{C73C3BDF-4AE0-3D44-BD38-3908DBE11C30}" type="sibTrans" cxnId="{FDDFC4A0-B6F3-CF4F-B4A0-E2D9384F55F4}">
      <dgm:prSet/>
      <dgm:spPr/>
      <dgm:t>
        <a:bodyPr/>
        <a:lstStyle/>
        <a:p>
          <a:endParaRPr lang="en-US"/>
        </a:p>
      </dgm:t>
    </dgm:pt>
    <dgm:pt modelId="{BC2C917A-CBF5-3D4C-9BB0-00A1E294D5AD}">
      <dgm:prSet phldrT="[Text]"/>
      <dgm:spPr>
        <a:noFill/>
      </dgm:spPr>
      <dgm:t>
        <a:bodyPr/>
        <a:lstStyle/>
        <a:p>
          <a:r>
            <a:rPr lang="en-GB" sz="2200" noProof="0" dirty="0" smtClean="0"/>
            <a:t>Business process alignment</a:t>
          </a:r>
          <a:endParaRPr lang="en-GB" sz="2200" noProof="0" dirty="0"/>
        </a:p>
      </dgm:t>
    </dgm:pt>
    <dgm:pt modelId="{683E5646-A6DC-984A-A39F-03F8E2C9C56C}" type="parTrans" cxnId="{B86910E0-8BC6-5048-BCC7-D07D1FB497B5}">
      <dgm:prSet/>
      <dgm:spPr/>
      <dgm:t>
        <a:bodyPr/>
        <a:lstStyle/>
        <a:p>
          <a:endParaRPr lang="en-US"/>
        </a:p>
      </dgm:t>
    </dgm:pt>
    <dgm:pt modelId="{5ADF024D-DB90-404F-B5ED-F7941A1D1344}" type="sibTrans" cxnId="{B86910E0-8BC6-5048-BCC7-D07D1FB497B5}">
      <dgm:prSet/>
      <dgm:spPr/>
      <dgm:t>
        <a:bodyPr/>
        <a:lstStyle/>
        <a:p>
          <a:endParaRPr lang="en-US"/>
        </a:p>
      </dgm:t>
    </dgm:pt>
    <dgm:pt modelId="{31D82EAC-BDB7-474D-B161-9ADF38525DCA}">
      <dgm:prSet phldrT="[Text]"/>
      <dgm:spPr>
        <a:noFill/>
      </dgm:spPr>
      <dgm:t>
        <a:bodyPr/>
        <a:lstStyle/>
        <a:p>
          <a:r>
            <a:rPr lang="en-GB" sz="2200" noProof="0" dirty="0" smtClean="0"/>
            <a:t>Organizational relationships</a:t>
          </a:r>
          <a:endParaRPr lang="en-GB" sz="2200" noProof="0" dirty="0"/>
        </a:p>
      </dgm:t>
    </dgm:pt>
    <dgm:pt modelId="{79B94F55-7EAC-CB43-97AD-4B28AB0339D4}" type="parTrans" cxnId="{DC32BF4C-064C-8A45-9E3C-B37D099A5F16}">
      <dgm:prSet/>
      <dgm:spPr/>
      <dgm:t>
        <a:bodyPr/>
        <a:lstStyle/>
        <a:p>
          <a:endParaRPr lang="en-US"/>
        </a:p>
      </dgm:t>
    </dgm:pt>
    <dgm:pt modelId="{E8767850-A327-A144-BD2D-EBDB2E86344B}" type="sibTrans" cxnId="{DC32BF4C-064C-8A45-9E3C-B37D099A5F16}">
      <dgm:prSet/>
      <dgm:spPr/>
      <dgm:t>
        <a:bodyPr/>
        <a:lstStyle/>
        <a:p>
          <a:endParaRPr lang="en-US"/>
        </a:p>
      </dgm:t>
    </dgm:pt>
    <dgm:pt modelId="{E13D21B3-6476-2E45-848E-FFBBED918297}">
      <dgm:prSet phldrT="[Text]" custT="1"/>
      <dgm:spPr>
        <a:noFill/>
      </dgm:spPr>
      <dgm:t>
        <a:bodyPr/>
        <a:lstStyle/>
        <a:p>
          <a:r>
            <a:rPr lang="en-GB" sz="1800" noProof="0" dirty="0" smtClean="0"/>
            <a:t>Document the business processes using commonly accepted modelling techniques and agree on how these processes should be aligned to deliver the services of EOSC</a:t>
          </a:r>
          <a:r>
            <a:rPr lang="en-GB" sz="2200" noProof="0" dirty="0" smtClean="0"/>
            <a:t> </a:t>
          </a:r>
          <a:endParaRPr lang="en-GB" sz="2200" noProof="0" dirty="0"/>
        </a:p>
      </dgm:t>
    </dgm:pt>
    <dgm:pt modelId="{194015F8-F196-EA4D-96C6-782AEF4472F1}" type="parTrans" cxnId="{05DB6CBD-7392-BC48-803A-AD306841F282}">
      <dgm:prSet/>
      <dgm:spPr/>
      <dgm:t>
        <a:bodyPr/>
        <a:lstStyle/>
        <a:p>
          <a:endParaRPr lang="en-US"/>
        </a:p>
      </dgm:t>
    </dgm:pt>
    <dgm:pt modelId="{5853448D-F472-6849-A4BE-277C57E67E1C}" type="sibTrans" cxnId="{05DB6CBD-7392-BC48-803A-AD306841F282}">
      <dgm:prSet/>
      <dgm:spPr/>
      <dgm:t>
        <a:bodyPr/>
        <a:lstStyle/>
        <a:p>
          <a:endParaRPr lang="en-US"/>
        </a:p>
      </dgm:t>
    </dgm:pt>
    <dgm:pt modelId="{BC0655B8-D6DB-3048-8AF3-4E13DAD6DD3B}">
      <dgm:prSet phldrT="[Text]" custT="1"/>
      <dgm:spPr>
        <a:noFill/>
      </dgm:spPr>
      <dgm:t>
        <a:bodyPr/>
        <a:lstStyle/>
        <a:p>
          <a:r>
            <a:rPr lang="en-GB" sz="1800" noProof="0" dirty="0" smtClean="0"/>
            <a:t>Clarify and formalise the organisational relationships for establishing and operating EOSC</a:t>
          </a:r>
          <a:r>
            <a:rPr lang="en-GB" sz="2200" noProof="0" dirty="0" smtClean="0"/>
            <a:t> </a:t>
          </a:r>
          <a:endParaRPr lang="en-GB" sz="2200" noProof="0" dirty="0"/>
        </a:p>
      </dgm:t>
    </dgm:pt>
    <dgm:pt modelId="{7CF71F5B-C045-8F49-8750-02C6AAE2B965}" type="parTrans" cxnId="{6A24B845-0C09-604B-86F4-26AAD4BA1A78}">
      <dgm:prSet/>
      <dgm:spPr/>
      <dgm:t>
        <a:bodyPr/>
        <a:lstStyle/>
        <a:p>
          <a:endParaRPr lang="en-US"/>
        </a:p>
      </dgm:t>
    </dgm:pt>
    <dgm:pt modelId="{2804AA42-D273-0342-91E8-7D7CAB1651F4}" type="sibTrans" cxnId="{6A24B845-0C09-604B-86F4-26AAD4BA1A78}">
      <dgm:prSet/>
      <dgm:spPr/>
      <dgm:t>
        <a:bodyPr/>
        <a:lstStyle/>
        <a:p>
          <a:endParaRPr lang="en-US"/>
        </a:p>
      </dgm:t>
    </dgm:pt>
    <dgm:pt modelId="{6832E512-35F7-004C-BEEF-DB9BBFDDEE12}" type="pres">
      <dgm:prSet presAssocID="{A2F6E7C5-591A-584A-937C-F4830F75428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2766EE-7CBC-7B47-AD44-25739E65BD84}" type="pres">
      <dgm:prSet presAssocID="{C91F6DA5-013B-794E-95E4-CA97AEB3A2FA}" presName="parentLin" presStyleCnt="0"/>
      <dgm:spPr/>
    </dgm:pt>
    <dgm:pt modelId="{049F7400-2B17-BE48-94E6-67E4C2B88BCE}" type="pres">
      <dgm:prSet presAssocID="{C91F6DA5-013B-794E-95E4-CA97AEB3A2FA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690A28AA-563C-E84A-81E1-C3015E448669}" type="pres">
      <dgm:prSet presAssocID="{C91F6DA5-013B-794E-95E4-CA97AEB3A2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34053-C8FE-BA4D-A257-EFB8C2AB89DF}" type="pres">
      <dgm:prSet presAssocID="{C91F6DA5-013B-794E-95E4-CA97AEB3A2FA}" presName="negativeSpace" presStyleCnt="0"/>
      <dgm:spPr/>
    </dgm:pt>
    <dgm:pt modelId="{8B61BDB9-DBE0-6C44-A375-38D3C221D192}" type="pres">
      <dgm:prSet presAssocID="{C91F6DA5-013B-794E-95E4-CA97AEB3A2FA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19D071-ED33-BE49-ABA5-FDCF48EFE129}" type="presOf" srcId="{31D82EAC-BDB7-474D-B161-9ADF38525DCA}" destId="{8B61BDB9-DBE0-6C44-A375-38D3C221D192}" srcOrd="0" destOrd="2" presId="urn:microsoft.com/office/officeart/2005/8/layout/list1"/>
    <dgm:cxn modelId="{05DB6CBD-7392-BC48-803A-AD306841F282}" srcId="{BC2C917A-CBF5-3D4C-9BB0-00A1E294D5AD}" destId="{E13D21B3-6476-2E45-848E-FFBBED918297}" srcOrd="0" destOrd="0" parTransId="{194015F8-F196-EA4D-96C6-782AEF4472F1}" sibTransId="{5853448D-F472-6849-A4BE-277C57E67E1C}"/>
    <dgm:cxn modelId="{FAEF2B3E-B46F-F348-899F-C6F1E3A46015}" type="presOf" srcId="{C91F6DA5-013B-794E-95E4-CA97AEB3A2FA}" destId="{690A28AA-563C-E84A-81E1-C3015E448669}" srcOrd="1" destOrd="0" presId="urn:microsoft.com/office/officeart/2005/8/layout/list1"/>
    <dgm:cxn modelId="{189687FD-C92A-C340-819D-13D6F3BEA160}" type="presOf" srcId="{A2F6E7C5-591A-584A-937C-F4830F75428B}" destId="{6832E512-35F7-004C-BEEF-DB9BBFDDEE12}" srcOrd="0" destOrd="0" presId="urn:microsoft.com/office/officeart/2005/8/layout/list1"/>
    <dgm:cxn modelId="{87E4207B-8ABA-1142-80FA-F22BC45FE312}" type="presOf" srcId="{C91F6DA5-013B-794E-95E4-CA97AEB3A2FA}" destId="{049F7400-2B17-BE48-94E6-67E4C2B88BCE}" srcOrd="0" destOrd="0" presId="urn:microsoft.com/office/officeart/2005/8/layout/list1"/>
    <dgm:cxn modelId="{B86910E0-8BC6-5048-BCC7-D07D1FB497B5}" srcId="{C91F6DA5-013B-794E-95E4-CA97AEB3A2FA}" destId="{BC2C917A-CBF5-3D4C-9BB0-00A1E294D5AD}" srcOrd="0" destOrd="0" parTransId="{683E5646-A6DC-984A-A39F-03F8E2C9C56C}" sibTransId="{5ADF024D-DB90-404F-B5ED-F7941A1D1344}"/>
    <dgm:cxn modelId="{FDDFC4A0-B6F3-CF4F-B4A0-E2D9384F55F4}" srcId="{A2F6E7C5-591A-584A-937C-F4830F75428B}" destId="{C91F6DA5-013B-794E-95E4-CA97AEB3A2FA}" srcOrd="0" destOrd="0" parTransId="{89606BD5-B42F-384B-B4BB-45D6CC875B72}" sibTransId="{C73C3BDF-4AE0-3D44-BD38-3908DBE11C30}"/>
    <dgm:cxn modelId="{DC32BF4C-064C-8A45-9E3C-B37D099A5F16}" srcId="{C91F6DA5-013B-794E-95E4-CA97AEB3A2FA}" destId="{31D82EAC-BDB7-474D-B161-9ADF38525DCA}" srcOrd="1" destOrd="0" parTransId="{79B94F55-7EAC-CB43-97AD-4B28AB0339D4}" sibTransId="{E8767850-A327-A144-BD2D-EBDB2E86344B}"/>
    <dgm:cxn modelId="{45544010-FA16-6145-8F82-2A06AD747813}" type="presOf" srcId="{BC0655B8-D6DB-3048-8AF3-4E13DAD6DD3B}" destId="{8B61BDB9-DBE0-6C44-A375-38D3C221D192}" srcOrd="0" destOrd="3" presId="urn:microsoft.com/office/officeart/2005/8/layout/list1"/>
    <dgm:cxn modelId="{BAC3DBCE-507C-714A-B4B4-5338964B5C55}" type="presOf" srcId="{E13D21B3-6476-2E45-848E-FFBBED918297}" destId="{8B61BDB9-DBE0-6C44-A375-38D3C221D192}" srcOrd="0" destOrd="1" presId="urn:microsoft.com/office/officeart/2005/8/layout/list1"/>
    <dgm:cxn modelId="{6A24B845-0C09-604B-86F4-26AAD4BA1A78}" srcId="{31D82EAC-BDB7-474D-B161-9ADF38525DCA}" destId="{BC0655B8-D6DB-3048-8AF3-4E13DAD6DD3B}" srcOrd="0" destOrd="0" parTransId="{7CF71F5B-C045-8F49-8750-02C6AAE2B965}" sibTransId="{2804AA42-D273-0342-91E8-7D7CAB1651F4}"/>
    <dgm:cxn modelId="{B80D0137-B846-8C47-9FAA-A40A92F8E598}" type="presOf" srcId="{BC2C917A-CBF5-3D4C-9BB0-00A1E294D5AD}" destId="{8B61BDB9-DBE0-6C44-A375-38D3C221D192}" srcOrd="0" destOrd="0" presId="urn:microsoft.com/office/officeart/2005/8/layout/list1"/>
    <dgm:cxn modelId="{1F06E3DE-3C50-9E47-9B96-E533870BE85E}" type="presParOf" srcId="{6832E512-35F7-004C-BEEF-DB9BBFDDEE12}" destId="{1A2766EE-7CBC-7B47-AD44-25739E65BD84}" srcOrd="0" destOrd="0" presId="urn:microsoft.com/office/officeart/2005/8/layout/list1"/>
    <dgm:cxn modelId="{47548668-8727-CB43-B417-4EDC81C38A6D}" type="presParOf" srcId="{1A2766EE-7CBC-7B47-AD44-25739E65BD84}" destId="{049F7400-2B17-BE48-94E6-67E4C2B88BCE}" srcOrd="0" destOrd="0" presId="urn:microsoft.com/office/officeart/2005/8/layout/list1"/>
    <dgm:cxn modelId="{97CFC40E-F0B8-AB42-9C63-D4F7B5C27A95}" type="presParOf" srcId="{1A2766EE-7CBC-7B47-AD44-25739E65BD84}" destId="{690A28AA-563C-E84A-81E1-C3015E448669}" srcOrd="1" destOrd="0" presId="urn:microsoft.com/office/officeart/2005/8/layout/list1"/>
    <dgm:cxn modelId="{3519CB8D-655D-EF4C-8387-5CCA9D0E7BAF}" type="presParOf" srcId="{6832E512-35F7-004C-BEEF-DB9BBFDDEE12}" destId="{8AF34053-C8FE-BA4D-A257-EFB8C2AB89DF}" srcOrd="1" destOrd="0" presId="urn:microsoft.com/office/officeart/2005/8/layout/list1"/>
    <dgm:cxn modelId="{B1484627-62CA-BC49-AF3C-D29187F7D1E8}" type="presParOf" srcId="{6832E512-35F7-004C-BEEF-DB9BBFDDEE12}" destId="{8B61BDB9-DBE0-6C44-A375-38D3C221D19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F6E7C5-591A-584A-937C-F4830F75428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49C47B-9B25-EB44-B4B5-B72EE39DEB56}">
      <dgm:prSet phldrT="[Text]"/>
      <dgm:spPr>
        <a:solidFill>
          <a:schemeClr val="accent5"/>
        </a:solidFill>
      </dgm:spPr>
      <dgm:t>
        <a:bodyPr/>
        <a:lstStyle/>
        <a:p>
          <a:r>
            <a:rPr lang="en-GB" noProof="0" dirty="0" smtClean="0"/>
            <a:t>Semantic interoperability</a:t>
          </a:r>
          <a:endParaRPr lang="en-GB" noProof="0" dirty="0"/>
        </a:p>
      </dgm:t>
    </dgm:pt>
    <dgm:pt modelId="{4CAA4E39-3AEF-F94B-8514-4555C279F08A}" type="parTrans" cxnId="{81297F56-BB40-2046-B5F9-51BB82DA4450}">
      <dgm:prSet/>
      <dgm:spPr/>
      <dgm:t>
        <a:bodyPr/>
        <a:lstStyle/>
        <a:p>
          <a:endParaRPr lang="en-GB" noProof="0" dirty="0"/>
        </a:p>
      </dgm:t>
    </dgm:pt>
    <dgm:pt modelId="{BA239EA0-0F3D-BE4A-B67B-0304983245C8}" type="sibTrans" cxnId="{81297F56-BB40-2046-B5F9-51BB82DA4450}">
      <dgm:prSet/>
      <dgm:spPr/>
      <dgm:t>
        <a:bodyPr/>
        <a:lstStyle/>
        <a:p>
          <a:endParaRPr lang="en-GB" noProof="0" dirty="0"/>
        </a:p>
      </dgm:t>
    </dgm:pt>
    <dgm:pt modelId="{D1272653-0FCA-3948-8422-C7CA36B8B24E}">
      <dgm:prSet phldrT="[Text]"/>
      <dgm:spPr>
        <a:noFill/>
      </dgm:spPr>
      <dgm:t>
        <a:bodyPr/>
        <a:lstStyle/>
        <a:p>
          <a:r>
            <a:rPr lang="en-GB" noProof="0" dirty="0" smtClean="0"/>
            <a:t>Support the establishment of sector-specific and cross-sectoral communities that aim to create open information specifications and encourage relevant communities to share their results on national and European platforms (e.g. RDA)</a:t>
          </a:r>
          <a:endParaRPr lang="en-GB" noProof="0" dirty="0"/>
        </a:p>
      </dgm:t>
    </dgm:pt>
    <dgm:pt modelId="{33D3EB51-C11A-E64F-887A-14FC8F9F4E3A}" type="parTrans" cxnId="{2C59C07D-1104-AF48-AB30-6B0DA4402560}">
      <dgm:prSet/>
      <dgm:spPr/>
      <dgm:t>
        <a:bodyPr/>
        <a:lstStyle/>
        <a:p>
          <a:endParaRPr lang="en-GB" noProof="0" dirty="0"/>
        </a:p>
      </dgm:t>
    </dgm:pt>
    <dgm:pt modelId="{6521E557-18E1-B049-87D4-026CC2A6857C}" type="sibTrans" cxnId="{2C59C07D-1104-AF48-AB30-6B0DA4402560}">
      <dgm:prSet/>
      <dgm:spPr/>
      <dgm:t>
        <a:bodyPr/>
        <a:lstStyle/>
        <a:p>
          <a:endParaRPr lang="en-GB" noProof="0" dirty="0"/>
        </a:p>
      </dgm:t>
    </dgm:pt>
    <dgm:pt modelId="{14CC3DF6-3D40-0A46-B77D-36B952E3245B}">
      <dgm:prSet phldrT="[Text]"/>
      <dgm:spPr>
        <a:noFill/>
      </dgm:spPr>
      <dgm:t>
        <a:bodyPr/>
        <a:lstStyle/>
        <a:p>
          <a:r>
            <a:rPr lang="en-GB" noProof="0" dirty="0" smtClean="0"/>
            <a:t>Management of metadata, master data and reference data should be prioritised </a:t>
          </a:r>
          <a:endParaRPr lang="en-GB" noProof="0" dirty="0"/>
        </a:p>
      </dgm:t>
    </dgm:pt>
    <dgm:pt modelId="{8FE2E7DD-C24F-834D-8BE5-70A7093AF259}" type="parTrans" cxnId="{0A970F6E-34A8-2E4D-9FC9-FFF53A923385}">
      <dgm:prSet/>
      <dgm:spPr/>
      <dgm:t>
        <a:bodyPr/>
        <a:lstStyle/>
        <a:p>
          <a:endParaRPr lang="en-GB" noProof="0" dirty="0"/>
        </a:p>
      </dgm:t>
    </dgm:pt>
    <dgm:pt modelId="{96DFA4B3-3006-494D-B17E-05FF1F5BDDA3}" type="sibTrans" cxnId="{0A970F6E-34A8-2E4D-9FC9-FFF53A923385}">
      <dgm:prSet/>
      <dgm:spPr/>
      <dgm:t>
        <a:bodyPr/>
        <a:lstStyle/>
        <a:p>
          <a:endParaRPr lang="en-GB" noProof="0" dirty="0"/>
        </a:p>
      </dgm:t>
    </dgm:pt>
    <dgm:pt modelId="{2E9898B5-AD94-C94C-99D0-23D8F1BCD764}">
      <dgm:prSet phldrT="[Text]"/>
      <dgm:spPr>
        <a:noFill/>
      </dgm:spPr>
      <dgm:t>
        <a:bodyPr/>
        <a:lstStyle/>
        <a:p>
          <a:r>
            <a:rPr lang="en-GB" noProof="0" dirty="0" smtClean="0"/>
            <a:t>Perceive data and information as a public asset that should be appropriately generated, collected, managed, shared, protected and preserved</a:t>
          </a:r>
          <a:endParaRPr lang="en-GB" noProof="0" dirty="0"/>
        </a:p>
      </dgm:t>
    </dgm:pt>
    <dgm:pt modelId="{8FE7C975-5A8E-D247-AAEC-90E0919E322A}" type="parTrans" cxnId="{CF4D032E-0ABA-0A47-805C-F27AB2E27B35}">
      <dgm:prSet/>
      <dgm:spPr/>
      <dgm:t>
        <a:bodyPr/>
        <a:lstStyle/>
        <a:p>
          <a:endParaRPr lang="en-GB" noProof="0" dirty="0"/>
        </a:p>
      </dgm:t>
    </dgm:pt>
    <dgm:pt modelId="{9F76D6BE-3445-CA4C-A466-8D804631FFF1}" type="sibTrans" cxnId="{CF4D032E-0ABA-0A47-805C-F27AB2E27B35}">
      <dgm:prSet/>
      <dgm:spPr/>
      <dgm:t>
        <a:bodyPr/>
        <a:lstStyle/>
        <a:p>
          <a:endParaRPr lang="en-GB" noProof="0" dirty="0"/>
        </a:p>
      </dgm:t>
    </dgm:pt>
    <dgm:pt modelId="{6832E512-35F7-004C-BEEF-DB9BBFDDEE12}" type="pres">
      <dgm:prSet presAssocID="{A2F6E7C5-591A-584A-937C-F4830F75428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07A58A-833D-964F-854D-E9F6CFF03FF1}" type="pres">
      <dgm:prSet presAssocID="{4249C47B-9B25-EB44-B4B5-B72EE39DEB56}" presName="parentLin" presStyleCnt="0"/>
      <dgm:spPr/>
    </dgm:pt>
    <dgm:pt modelId="{4DD9D2CD-EF6D-1A4F-932C-92A197785106}" type="pres">
      <dgm:prSet presAssocID="{4249C47B-9B25-EB44-B4B5-B72EE39DEB56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8232B8B0-884B-0148-A247-21A679004B91}" type="pres">
      <dgm:prSet presAssocID="{4249C47B-9B25-EB44-B4B5-B72EE39DEB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485B9D-C6E5-B740-A3C4-0CC56589FA95}" type="pres">
      <dgm:prSet presAssocID="{4249C47B-9B25-EB44-B4B5-B72EE39DEB56}" presName="negativeSpace" presStyleCnt="0"/>
      <dgm:spPr/>
    </dgm:pt>
    <dgm:pt modelId="{C4EF1F73-B241-3B48-9A1F-9E574D531AA6}" type="pres">
      <dgm:prSet presAssocID="{4249C47B-9B25-EB44-B4B5-B72EE39DEB56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845059-A91A-8F45-9C4B-97F597D8E448}" type="presOf" srcId="{2E9898B5-AD94-C94C-99D0-23D8F1BCD764}" destId="{C4EF1F73-B241-3B48-9A1F-9E574D531AA6}" srcOrd="0" destOrd="2" presId="urn:microsoft.com/office/officeart/2005/8/layout/list1"/>
    <dgm:cxn modelId="{31474C04-2F18-4940-90B4-35C18B0B5247}" type="presOf" srcId="{4249C47B-9B25-EB44-B4B5-B72EE39DEB56}" destId="{4DD9D2CD-EF6D-1A4F-932C-92A197785106}" srcOrd="0" destOrd="0" presId="urn:microsoft.com/office/officeart/2005/8/layout/list1"/>
    <dgm:cxn modelId="{CF4D032E-0ABA-0A47-805C-F27AB2E27B35}" srcId="{4249C47B-9B25-EB44-B4B5-B72EE39DEB56}" destId="{2E9898B5-AD94-C94C-99D0-23D8F1BCD764}" srcOrd="2" destOrd="0" parTransId="{8FE7C975-5A8E-D247-AAEC-90E0919E322A}" sibTransId="{9F76D6BE-3445-CA4C-A466-8D804631FFF1}"/>
    <dgm:cxn modelId="{2C59C07D-1104-AF48-AB30-6B0DA4402560}" srcId="{4249C47B-9B25-EB44-B4B5-B72EE39DEB56}" destId="{D1272653-0FCA-3948-8422-C7CA36B8B24E}" srcOrd="0" destOrd="0" parTransId="{33D3EB51-C11A-E64F-887A-14FC8F9F4E3A}" sibTransId="{6521E557-18E1-B049-87D4-026CC2A6857C}"/>
    <dgm:cxn modelId="{0A970F6E-34A8-2E4D-9FC9-FFF53A923385}" srcId="{4249C47B-9B25-EB44-B4B5-B72EE39DEB56}" destId="{14CC3DF6-3D40-0A46-B77D-36B952E3245B}" srcOrd="1" destOrd="0" parTransId="{8FE2E7DD-C24F-834D-8BE5-70A7093AF259}" sibTransId="{96DFA4B3-3006-494D-B17E-05FF1F5BDDA3}"/>
    <dgm:cxn modelId="{81297F56-BB40-2046-B5F9-51BB82DA4450}" srcId="{A2F6E7C5-591A-584A-937C-F4830F75428B}" destId="{4249C47B-9B25-EB44-B4B5-B72EE39DEB56}" srcOrd="0" destOrd="0" parTransId="{4CAA4E39-3AEF-F94B-8514-4555C279F08A}" sibTransId="{BA239EA0-0F3D-BE4A-B67B-0304983245C8}"/>
    <dgm:cxn modelId="{97F6465E-EDDA-9D4A-9267-3EB07CE391F5}" type="presOf" srcId="{4249C47B-9B25-EB44-B4B5-B72EE39DEB56}" destId="{8232B8B0-884B-0148-A247-21A679004B91}" srcOrd="1" destOrd="0" presId="urn:microsoft.com/office/officeart/2005/8/layout/list1"/>
    <dgm:cxn modelId="{8F1CEE88-159B-5C45-8B5C-95F38752CAD3}" type="presOf" srcId="{A2F6E7C5-591A-584A-937C-F4830F75428B}" destId="{6832E512-35F7-004C-BEEF-DB9BBFDDEE12}" srcOrd="0" destOrd="0" presId="urn:microsoft.com/office/officeart/2005/8/layout/list1"/>
    <dgm:cxn modelId="{7AD70880-32CF-E646-81CE-0DAB6DE4F64B}" type="presOf" srcId="{14CC3DF6-3D40-0A46-B77D-36B952E3245B}" destId="{C4EF1F73-B241-3B48-9A1F-9E574D531AA6}" srcOrd="0" destOrd="1" presId="urn:microsoft.com/office/officeart/2005/8/layout/list1"/>
    <dgm:cxn modelId="{928285E2-EB39-944A-8791-40106E91EE79}" type="presOf" srcId="{D1272653-0FCA-3948-8422-C7CA36B8B24E}" destId="{C4EF1F73-B241-3B48-9A1F-9E574D531AA6}" srcOrd="0" destOrd="0" presId="urn:microsoft.com/office/officeart/2005/8/layout/list1"/>
    <dgm:cxn modelId="{05D74CDD-925D-AB4E-BEFE-52AE1158D709}" type="presParOf" srcId="{6832E512-35F7-004C-BEEF-DB9BBFDDEE12}" destId="{1A07A58A-833D-964F-854D-E9F6CFF03FF1}" srcOrd="0" destOrd="0" presId="urn:microsoft.com/office/officeart/2005/8/layout/list1"/>
    <dgm:cxn modelId="{5A90FD74-4801-9248-856B-79ECBC86FDF1}" type="presParOf" srcId="{1A07A58A-833D-964F-854D-E9F6CFF03FF1}" destId="{4DD9D2CD-EF6D-1A4F-932C-92A197785106}" srcOrd="0" destOrd="0" presId="urn:microsoft.com/office/officeart/2005/8/layout/list1"/>
    <dgm:cxn modelId="{2E6BF09E-2CBD-6D46-93E4-52A12F02309E}" type="presParOf" srcId="{1A07A58A-833D-964F-854D-E9F6CFF03FF1}" destId="{8232B8B0-884B-0148-A247-21A679004B91}" srcOrd="1" destOrd="0" presId="urn:microsoft.com/office/officeart/2005/8/layout/list1"/>
    <dgm:cxn modelId="{36ADA486-8628-714D-A76E-2FBDD41556D2}" type="presParOf" srcId="{6832E512-35F7-004C-BEEF-DB9BBFDDEE12}" destId="{93485B9D-C6E5-B740-A3C4-0CC56589FA95}" srcOrd="1" destOrd="0" presId="urn:microsoft.com/office/officeart/2005/8/layout/list1"/>
    <dgm:cxn modelId="{64785B0A-38B1-A249-828B-F18E1E2C3EE0}" type="presParOf" srcId="{6832E512-35F7-004C-BEEF-DB9BBFDDEE12}" destId="{C4EF1F73-B241-3B48-9A1F-9E574D531AA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F6E7C5-591A-584A-937C-F4830F75428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89C462-2778-5541-A9B7-6675369BE2A6}">
      <dgm:prSet phldrT="[Text]"/>
      <dgm:spPr>
        <a:solidFill>
          <a:schemeClr val="accent2"/>
        </a:solidFill>
      </dgm:spPr>
      <dgm:t>
        <a:bodyPr/>
        <a:lstStyle/>
        <a:p>
          <a:r>
            <a:rPr lang="en-GB" noProof="0" dirty="0" smtClean="0"/>
            <a:t>Technical interoperability</a:t>
          </a:r>
        </a:p>
      </dgm:t>
    </dgm:pt>
    <dgm:pt modelId="{E0C208A4-D032-B64C-BF80-56896F2EC860}" type="parTrans" cxnId="{234EE814-8842-6E48-9EFD-7CEDF5D1E09A}">
      <dgm:prSet/>
      <dgm:spPr/>
      <dgm:t>
        <a:bodyPr/>
        <a:lstStyle/>
        <a:p>
          <a:endParaRPr lang="en-GB" noProof="0" dirty="0"/>
        </a:p>
      </dgm:t>
    </dgm:pt>
    <dgm:pt modelId="{9719DC1B-D175-3646-A279-0CD04D6627CA}" type="sibTrans" cxnId="{234EE814-8842-6E48-9EFD-7CEDF5D1E09A}">
      <dgm:prSet/>
      <dgm:spPr/>
      <dgm:t>
        <a:bodyPr/>
        <a:lstStyle/>
        <a:p>
          <a:endParaRPr lang="en-GB" noProof="0" dirty="0"/>
        </a:p>
      </dgm:t>
    </dgm:pt>
    <dgm:pt modelId="{A7D818F2-F325-0B4E-AEEA-6671525C250D}">
      <dgm:prSet phldrT="[Text]" custT="1"/>
      <dgm:spPr>
        <a:noFill/>
      </dgm:spPr>
      <dgm:t>
        <a:bodyPr/>
        <a:lstStyle/>
        <a:p>
          <a:r>
            <a:rPr lang="en-US" sz="2000" dirty="0" smtClean="0"/>
            <a:t>Use open specifications, where available, to ensure technical interoperability when establishing EOSC services </a:t>
          </a:r>
          <a:endParaRPr lang="en-GB" sz="2000" noProof="0" dirty="0" smtClean="0"/>
        </a:p>
      </dgm:t>
    </dgm:pt>
    <dgm:pt modelId="{6CDD625D-B601-E341-A6F5-9BA3CD859784}" type="parTrans" cxnId="{5492B573-0249-4446-B659-AC574427654F}">
      <dgm:prSet/>
      <dgm:spPr/>
      <dgm:t>
        <a:bodyPr/>
        <a:lstStyle/>
        <a:p>
          <a:endParaRPr lang="en-US"/>
        </a:p>
      </dgm:t>
    </dgm:pt>
    <dgm:pt modelId="{08587751-543B-D24E-A0FA-FD169997FBBF}" type="sibTrans" cxnId="{5492B573-0249-4446-B659-AC574427654F}">
      <dgm:prSet/>
      <dgm:spPr/>
      <dgm:t>
        <a:bodyPr/>
        <a:lstStyle/>
        <a:p>
          <a:endParaRPr lang="en-US"/>
        </a:p>
      </dgm:t>
    </dgm:pt>
    <dgm:pt modelId="{6832E512-35F7-004C-BEEF-DB9BBFDDEE12}" type="pres">
      <dgm:prSet presAssocID="{A2F6E7C5-591A-584A-937C-F4830F75428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DEE57D-465A-574D-9D05-30A967BEA625}" type="pres">
      <dgm:prSet presAssocID="{2A89C462-2778-5541-A9B7-6675369BE2A6}" presName="parentLin" presStyleCnt="0"/>
      <dgm:spPr/>
    </dgm:pt>
    <dgm:pt modelId="{63E650BF-23F6-D34E-BA1E-F5434A79EBE0}" type="pres">
      <dgm:prSet presAssocID="{2A89C462-2778-5541-A9B7-6675369BE2A6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06A9677B-9296-2745-9847-0B2BBCF9A75D}" type="pres">
      <dgm:prSet presAssocID="{2A89C462-2778-5541-A9B7-6675369BE2A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34D88E-AE4F-D344-946F-F9D03D8A714E}" type="pres">
      <dgm:prSet presAssocID="{2A89C462-2778-5541-A9B7-6675369BE2A6}" presName="negativeSpace" presStyleCnt="0"/>
      <dgm:spPr/>
    </dgm:pt>
    <dgm:pt modelId="{B098ACFD-2F9B-AC4F-BBCC-5E180CD1881D}" type="pres">
      <dgm:prSet presAssocID="{2A89C462-2778-5541-A9B7-6675369BE2A6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1F0273-56AD-C745-A320-68FBBC3FF2BF}" type="presOf" srcId="{A2F6E7C5-591A-584A-937C-F4830F75428B}" destId="{6832E512-35F7-004C-BEEF-DB9BBFDDEE12}" srcOrd="0" destOrd="0" presId="urn:microsoft.com/office/officeart/2005/8/layout/list1"/>
    <dgm:cxn modelId="{234EE814-8842-6E48-9EFD-7CEDF5D1E09A}" srcId="{A2F6E7C5-591A-584A-937C-F4830F75428B}" destId="{2A89C462-2778-5541-A9B7-6675369BE2A6}" srcOrd="0" destOrd="0" parTransId="{E0C208A4-D032-B64C-BF80-56896F2EC860}" sibTransId="{9719DC1B-D175-3646-A279-0CD04D6627CA}"/>
    <dgm:cxn modelId="{81E85C0C-B41E-8D44-A48D-B14EA38DB975}" type="presOf" srcId="{2A89C462-2778-5541-A9B7-6675369BE2A6}" destId="{06A9677B-9296-2745-9847-0B2BBCF9A75D}" srcOrd="1" destOrd="0" presId="urn:microsoft.com/office/officeart/2005/8/layout/list1"/>
    <dgm:cxn modelId="{F21BD162-0C52-8F4D-AF3F-9562D1689B8A}" type="presOf" srcId="{A7D818F2-F325-0B4E-AEEA-6671525C250D}" destId="{B098ACFD-2F9B-AC4F-BBCC-5E180CD1881D}" srcOrd="0" destOrd="0" presId="urn:microsoft.com/office/officeart/2005/8/layout/list1"/>
    <dgm:cxn modelId="{6AE04D85-2FD0-7548-B8D2-0737FD49DB9F}" type="presOf" srcId="{2A89C462-2778-5541-A9B7-6675369BE2A6}" destId="{63E650BF-23F6-D34E-BA1E-F5434A79EBE0}" srcOrd="0" destOrd="0" presId="urn:microsoft.com/office/officeart/2005/8/layout/list1"/>
    <dgm:cxn modelId="{5492B573-0249-4446-B659-AC574427654F}" srcId="{2A89C462-2778-5541-A9B7-6675369BE2A6}" destId="{A7D818F2-F325-0B4E-AEEA-6671525C250D}" srcOrd="0" destOrd="0" parTransId="{6CDD625D-B601-E341-A6F5-9BA3CD859784}" sibTransId="{08587751-543B-D24E-A0FA-FD169997FBBF}"/>
    <dgm:cxn modelId="{F6171491-CBA8-7547-B38D-9F4D80ABCA23}" type="presParOf" srcId="{6832E512-35F7-004C-BEEF-DB9BBFDDEE12}" destId="{6FDEE57D-465A-574D-9D05-30A967BEA625}" srcOrd="0" destOrd="0" presId="urn:microsoft.com/office/officeart/2005/8/layout/list1"/>
    <dgm:cxn modelId="{42D98FD7-993C-BE4D-A99E-CA2530C3D337}" type="presParOf" srcId="{6FDEE57D-465A-574D-9D05-30A967BEA625}" destId="{63E650BF-23F6-D34E-BA1E-F5434A79EBE0}" srcOrd="0" destOrd="0" presId="urn:microsoft.com/office/officeart/2005/8/layout/list1"/>
    <dgm:cxn modelId="{83B12B64-3F7A-0741-BAD2-2DB6A14F9BD8}" type="presParOf" srcId="{6FDEE57D-465A-574D-9D05-30A967BEA625}" destId="{06A9677B-9296-2745-9847-0B2BBCF9A75D}" srcOrd="1" destOrd="0" presId="urn:microsoft.com/office/officeart/2005/8/layout/list1"/>
    <dgm:cxn modelId="{C59075C0-08BF-5440-873D-73A14AEFC1D9}" type="presParOf" srcId="{6832E512-35F7-004C-BEEF-DB9BBFDDEE12}" destId="{2434D88E-AE4F-D344-946F-F9D03D8A714E}" srcOrd="1" destOrd="0" presId="urn:microsoft.com/office/officeart/2005/8/layout/list1"/>
    <dgm:cxn modelId="{0ABB9800-D00B-C14A-88AA-E464C4457487}" type="presParOf" srcId="{6832E512-35F7-004C-BEEF-DB9BBFDDEE12}" destId="{B098ACFD-2F9B-AC4F-BBCC-5E180CD1881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0C3DD-F91F-024C-96F7-5B91D22D6889}">
      <dsp:nvSpPr>
        <dsp:cNvPr id="0" name=""/>
        <dsp:cNvSpPr/>
      </dsp:nvSpPr>
      <dsp:spPr>
        <a:xfrm>
          <a:off x="0" y="274110"/>
          <a:ext cx="82588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8F96F3-F7A9-2644-A473-C6B7FEEDD8F6}">
      <dsp:nvSpPr>
        <dsp:cNvPr id="0" name=""/>
        <dsp:cNvSpPr/>
      </dsp:nvSpPr>
      <dsp:spPr>
        <a:xfrm>
          <a:off x="412943" y="37950"/>
          <a:ext cx="5781210" cy="472320"/>
        </a:xfrm>
        <a:prstGeom prst="round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Legal (policy) interoperability</a:t>
          </a:r>
        </a:p>
      </dsp:txBody>
      <dsp:txXfrm>
        <a:off x="436000" y="61007"/>
        <a:ext cx="5735096" cy="426206"/>
      </dsp:txXfrm>
    </dsp:sp>
    <dsp:sp modelId="{8B61BDB9-DBE0-6C44-A375-38D3C221D192}">
      <dsp:nvSpPr>
        <dsp:cNvPr id="0" name=""/>
        <dsp:cNvSpPr/>
      </dsp:nvSpPr>
      <dsp:spPr>
        <a:xfrm>
          <a:off x="0" y="999870"/>
          <a:ext cx="82588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0A28AA-563C-E84A-81E1-C3015E448669}">
      <dsp:nvSpPr>
        <dsp:cNvPr id="0" name=""/>
        <dsp:cNvSpPr/>
      </dsp:nvSpPr>
      <dsp:spPr>
        <a:xfrm>
          <a:off x="412943" y="763710"/>
          <a:ext cx="5781210" cy="472320"/>
        </a:xfrm>
        <a:prstGeom prst="round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Organizational interoperability</a:t>
          </a:r>
          <a:endParaRPr lang="en-GB" sz="1600" kern="1200" noProof="0" dirty="0"/>
        </a:p>
      </dsp:txBody>
      <dsp:txXfrm>
        <a:off x="436000" y="786767"/>
        <a:ext cx="5735096" cy="426206"/>
      </dsp:txXfrm>
    </dsp:sp>
    <dsp:sp modelId="{C4EF1F73-B241-3B48-9A1F-9E574D531AA6}">
      <dsp:nvSpPr>
        <dsp:cNvPr id="0" name=""/>
        <dsp:cNvSpPr/>
      </dsp:nvSpPr>
      <dsp:spPr>
        <a:xfrm>
          <a:off x="0" y="1725630"/>
          <a:ext cx="82588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2B8B0-884B-0148-A247-21A679004B91}">
      <dsp:nvSpPr>
        <dsp:cNvPr id="0" name=""/>
        <dsp:cNvSpPr/>
      </dsp:nvSpPr>
      <dsp:spPr>
        <a:xfrm>
          <a:off x="412943" y="1489470"/>
          <a:ext cx="5781210" cy="472320"/>
        </a:xfrm>
        <a:prstGeom prst="round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Semantic interoperability</a:t>
          </a:r>
          <a:endParaRPr lang="en-GB" sz="1600" kern="1200" noProof="0" dirty="0"/>
        </a:p>
      </dsp:txBody>
      <dsp:txXfrm>
        <a:off x="436000" y="1512527"/>
        <a:ext cx="5735096" cy="426206"/>
      </dsp:txXfrm>
    </dsp:sp>
    <dsp:sp modelId="{B098ACFD-2F9B-AC4F-BBCC-5E180CD1881D}">
      <dsp:nvSpPr>
        <dsp:cNvPr id="0" name=""/>
        <dsp:cNvSpPr/>
      </dsp:nvSpPr>
      <dsp:spPr>
        <a:xfrm>
          <a:off x="0" y="2451390"/>
          <a:ext cx="82588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9677B-9296-2745-9847-0B2BBCF9A75D}">
      <dsp:nvSpPr>
        <dsp:cNvPr id="0" name=""/>
        <dsp:cNvSpPr/>
      </dsp:nvSpPr>
      <dsp:spPr>
        <a:xfrm>
          <a:off x="412943" y="2215230"/>
          <a:ext cx="5781210" cy="472320"/>
        </a:xfrm>
        <a:prstGeom prst="round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Technical interoperability</a:t>
          </a:r>
        </a:p>
      </dsp:txBody>
      <dsp:txXfrm>
        <a:off x="436000" y="2238287"/>
        <a:ext cx="573509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0C3DD-F91F-024C-96F7-5B91D22D6889}">
      <dsp:nvSpPr>
        <dsp:cNvPr id="0" name=""/>
        <dsp:cNvSpPr/>
      </dsp:nvSpPr>
      <dsp:spPr>
        <a:xfrm>
          <a:off x="0" y="850132"/>
          <a:ext cx="8258872" cy="1708875"/>
        </a:xfrm>
        <a:prstGeom prst="rect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980" tIns="728980" rIns="640980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Legal interoperability is about ensuring that organizations operating under different legal frameworks, policies and strategies are able to work together</a:t>
          </a:r>
          <a:endParaRPr lang="en-GB" sz="2000" kern="1200" noProof="0" dirty="0" smtClean="0"/>
        </a:p>
      </dsp:txBody>
      <dsp:txXfrm>
        <a:off x="0" y="850132"/>
        <a:ext cx="8258872" cy="1708875"/>
      </dsp:txXfrm>
    </dsp:sp>
    <dsp:sp modelId="{F18F96F3-F7A9-2644-A473-C6B7FEEDD8F6}">
      <dsp:nvSpPr>
        <dsp:cNvPr id="0" name=""/>
        <dsp:cNvSpPr/>
      </dsp:nvSpPr>
      <dsp:spPr>
        <a:xfrm>
          <a:off x="412943" y="333532"/>
          <a:ext cx="5781210" cy="1033200"/>
        </a:xfrm>
        <a:prstGeom prst="round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noProof="0" dirty="0" smtClean="0"/>
            <a:t>Legal (policy) interoperability</a:t>
          </a:r>
        </a:p>
      </dsp:txBody>
      <dsp:txXfrm>
        <a:off x="463380" y="383969"/>
        <a:ext cx="5680336" cy="932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1BDB9-DBE0-6C44-A375-38D3C221D192}">
      <dsp:nvSpPr>
        <dsp:cNvPr id="0" name=""/>
        <dsp:cNvSpPr/>
      </dsp:nvSpPr>
      <dsp:spPr>
        <a:xfrm>
          <a:off x="0" y="259754"/>
          <a:ext cx="8258872" cy="2623950"/>
        </a:xfrm>
        <a:prstGeom prst="rect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980" tIns="354076" rIns="640980" bIns="128016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noProof="0" dirty="0" smtClean="0"/>
            <a:t>Business process alignment</a:t>
          </a:r>
          <a:endParaRPr lang="en-GB" sz="2200" kern="1200" noProof="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 smtClean="0"/>
            <a:t>Document the business processes using commonly accepted modelling techniques and agree on how these processes should be aligned to deliver the services of EOSC</a:t>
          </a:r>
          <a:r>
            <a:rPr lang="en-GB" sz="2200" kern="1200" noProof="0" dirty="0" smtClean="0"/>
            <a:t> </a:t>
          </a:r>
          <a:endParaRPr lang="en-GB" sz="2200" kern="1200" noProof="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noProof="0" dirty="0" smtClean="0"/>
            <a:t>Organizational relationships</a:t>
          </a:r>
          <a:endParaRPr lang="en-GB" sz="2200" kern="1200" noProof="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noProof="0" dirty="0" smtClean="0"/>
            <a:t>Clarify and formalise the organisational relationships for establishing and operating EOSC</a:t>
          </a:r>
          <a:r>
            <a:rPr lang="en-GB" sz="2200" kern="1200" noProof="0" dirty="0" smtClean="0"/>
            <a:t> </a:t>
          </a:r>
          <a:endParaRPr lang="en-GB" sz="2200" kern="1200" noProof="0" dirty="0"/>
        </a:p>
      </dsp:txBody>
      <dsp:txXfrm>
        <a:off x="0" y="259754"/>
        <a:ext cx="8258872" cy="2623950"/>
      </dsp:txXfrm>
    </dsp:sp>
    <dsp:sp modelId="{690A28AA-563C-E84A-81E1-C3015E448669}">
      <dsp:nvSpPr>
        <dsp:cNvPr id="0" name=""/>
        <dsp:cNvSpPr/>
      </dsp:nvSpPr>
      <dsp:spPr>
        <a:xfrm>
          <a:off x="412943" y="8834"/>
          <a:ext cx="5781210" cy="501840"/>
        </a:xfrm>
        <a:prstGeom prst="round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Organizational interoperability</a:t>
          </a:r>
          <a:endParaRPr lang="en-US" sz="1700" kern="1200" dirty="0"/>
        </a:p>
      </dsp:txBody>
      <dsp:txXfrm>
        <a:off x="437441" y="33332"/>
        <a:ext cx="5732214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F1F73-B241-3B48-9A1F-9E574D531AA6}">
      <dsp:nvSpPr>
        <dsp:cNvPr id="0" name=""/>
        <dsp:cNvSpPr/>
      </dsp:nvSpPr>
      <dsp:spPr>
        <a:xfrm>
          <a:off x="0" y="340080"/>
          <a:ext cx="8258872" cy="2463300"/>
        </a:xfrm>
        <a:prstGeom prst="rect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980" tIns="354076" rIns="64098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noProof="0" dirty="0" smtClean="0"/>
            <a:t>Support the establishment of sector-specific and cross-sectoral communities that aim to create open information specifications and encourage relevant communities to share their results on national and European platforms (e.g. RDA)</a:t>
          </a:r>
          <a:endParaRPr lang="en-GB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noProof="0" dirty="0" smtClean="0"/>
            <a:t>Management of metadata, master data and reference data should be prioritised </a:t>
          </a:r>
          <a:endParaRPr lang="en-GB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noProof="0" dirty="0" smtClean="0"/>
            <a:t>Perceive data and information as a public asset that should be appropriately generated, collected, managed, shared, protected and preserved</a:t>
          </a:r>
          <a:endParaRPr lang="en-GB" sz="1700" kern="1200" noProof="0" dirty="0"/>
        </a:p>
      </dsp:txBody>
      <dsp:txXfrm>
        <a:off x="0" y="340080"/>
        <a:ext cx="8258872" cy="2463300"/>
      </dsp:txXfrm>
    </dsp:sp>
    <dsp:sp modelId="{8232B8B0-884B-0148-A247-21A679004B91}">
      <dsp:nvSpPr>
        <dsp:cNvPr id="0" name=""/>
        <dsp:cNvSpPr/>
      </dsp:nvSpPr>
      <dsp:spPr>
        <a:xfrm>
          <a:off x="412943" y="89160"/>
          <a:ext cx="5781210" cy="501840"/>
        </a:xfrm>
        <a:prstGeom prst="round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noProof="0" dirty="0" smtClean="0"/>
            <a:t>Semantic interoperability</a:t>
          </a:r>
          <a:endParaRPr lang="en-GB" sz="1700" kern="1200" noProof="0" dirty="0"/>
        </a:p>
      </dsp:txBody>
      <dsp:txXfrm>
        <a:off x="437441" y="113658"/>
        <a:ext cx="5732214" cy="452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8ACFD-2F9B-AC4F-BBCC-5E180CD1881D}">
      <dsp:nvSpPr>
        <dsp:cNvPr id="0" name=""/>
        <dsp:cNvSpPr/>
      </dsp:nvSpPr>
      <dsp:spPr>
        <a:xfrm>
          <a:off x="0" y="969719"/>
          <a:ext cx="8258872" cy="1543500"/>
        </a:xfrm>
        <a:prstGeom prst="rect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980" tIns="833120" rIns="64098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smtClean="0"/>
            <a:t>Use open specifications, where available, to ensure technical interoperability when establishing EOSC services </a:t>
          </a:r>
          <a:endParaRPr lang="en-GB" sz="2000" kern="1200" noProof="0" dirty="0" smtClean="0"/>
        </a:p>
      </dsp:txBody>
      <dsp:txXfrm>
        <a:off x="0" y="969719"/>
        <a:ext cx="8258872" cy="1543500"/>
      </dsp:txXfrm>
    </dsp:sp>
    <dsp:sp modelId="{06A9677B-9296-2745-9847-0B2BBCF9A75D}">
      <dsp:nvSpPr>
        <dsp:cNvPr id="0" name=""/>
        <dsp:cNvSpPr/>
      </dsp:nvSpPr>
      <dsp:spPr>
        <a:xfrm>
          <a:off x="412943" y="379319"/>
          <a:ext cx="5781210" cy="1180800"/>
        </a:xfrm>
        <a:prstGeom prst="round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516" tIns="0" rIns="218516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noProof="0" dirty="0" smtClean="0"/>
            <a:t>Technical interoperability</a:t>
          </a:r>
        </a:p>
      </dsp:txBody>
      <dsp:txXfrm>
        <a:off x="470585" y="436961"/>
        <a:ext cx="5665926" cy="106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081FF-F69F-419C-A695-2D2842B6166D}" type="datetimeFigureOut">
              <a:rPr lang="en-GB" smtClean="0"/>
              <a:t>04/05/2017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E6F91-60CB-48B8-906B-B15C71CED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73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50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64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jp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0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85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9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48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8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8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8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2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5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83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5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4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7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6"/>
            <a:ext cx="6670308" cy="728162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0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08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4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6" y="987425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5" y="987425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6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5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7"/>
            <a:ext cx="62245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50"/>
            <a:ext cx="3086100" cy="365125"/>
          </a:xfrm>
        </p:spPr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3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7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6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5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5"/>
            <a:ext cx="6670308" cy="7281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2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2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8" y="987426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6" y="987426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8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8" Type="http://schemas.openxmlformats.org/officeDocument/2006/relationships/image" Target="../media/image6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8" Type="http://schemas.openxmlformats.org/officeDocument/2006/relationships/image" Target="../media/image7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68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3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9" r:id="rId4"/>
    <p:sldLayoutId id="2147483680" r:id="rId5"/>
    <p:sldLayoutId id="2147483682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5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8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0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1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5.xml"/><Relationship Id="rId2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5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5.xml"/><Relationship Id="rId2" Type="http://schemas.openxmlformats.org/officeDocument/2006/relationships/diagramData" Target="../diagrams/data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5.xml"/><Relationship Id="rId2" Type="http://schemas.openxmlformats.org/officeDocument/2006/relationships/diagramData" Target="../diagrams/data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hyperlink" Target="https://ec.europa.eu/isa2/eif_en" TargetMode="External"/><Relationship Id="rId3" Type="http://schemas.openxmlformats.org/officeDocument/2006/relationships/hyperlink" Target="http://eur-lex.europa.eu/resource.html?uri=cellar:2c2f2554-0faf-11e7-8a35-01aa75ed71a1.0017.02/DOC_1&amp;format=PD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EOSC Governance Development Forum</a:t>
            </a:r>
          </a:p>
          <a:p>
            <a:r>
              <a:rPr lang="en-GB" dirty="0" smtClean="0"/>
              <a:t>4</a:t>
            </a:r>
            <a:r>
              <a:rPr lang="en-GB" dirty="0" smtClean="0"/>
              <a:t> May </a:t>
            </a:r>
            <a:r>
              <a:rPr lang="en-GB" dirty="0" smtClean="0"/>
              <a:t>2017</a:t>
            </a:r>
          </a:p>
          <a:p>
            <a:r>
              <a:rPr lang="en-GB" dirty="0" smtClean="0"/>
              <a:t>Per Öster</a:t>
            </a:r>
          </a:p>
          <a:p>
            <a:r>
              <a:rPr lang="en-GB" dirty="0" err="1"/>
              <a:t>p</a:t>
            </a:r>
            <a:r>
              <a:rPr lang="en-GB" dirty="0" err="1" smtClean="0"/>
              <a:t>er.oster@csc.fi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Development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395" y="2213846"/>
            <a:ext cx="4198531" cy="2861878"/>
          </a:xfrm>
        </p:spPr>
        <p:txBody>
          <a:bodyPr/>
          <a:lstStyle/>
          <a:p>
            <a:r>
              <a:rPr lang="en-US" dirty="0" smtClean="0"/>
              <a:t> Enable stakeholders to contribute to the governance development</a:t>
            </a:r>
          </a:p>
          <a:p>
            <a:r>
              <a:rPr lang="en-US" dirty="0"/>
              <a:t> </a:t>
            </a:r>
            <a:r>
              <a:rPr lang="en-US" dirty="0" smtClean="0"/>
              <a:t>A platform for information, dialogue, and development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2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691" y="5413845"/>
            <a:ext cx="377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990" y="2028631"/>
            <a:ext cx="4238563" cy="31447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9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EOSC Governance Development Forum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input from stakeholders/members</a:t>
            </a:r>
          </a:p>
          <a:p>
            <a:pPr lvl="1"/>
            <a:r>
              <a:rPr lang="en-US" dirty="0" smtClean="0"/>
              <a:t>Dialogue, meetings, statements, whitepapers</a:t>
            </a:r>
          </a:p>
          <a:p>
            <a:r>
              <a:rPr lang="en-US" dirty="0" smtClean="0"/>
              <a:t>Surveys</a:t>
            </a:r>
          </a:p>
          <a:p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19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</a:t>
            </a:r>
            <a:r>
              <a:rPr lang="en-US" dirty="0"/>
              <a:t>of the questionnaire </a:t>
            </a:r>
            <a:endParaRPr lang="en-US" dirty="0" smtClean="0"/>
          </a:p>
          <a:p>
            <a:r>
              <a:rPr lang="en-US" dirty="0" smtClean="0"/>
              <a:t>- Ways </a:t>
            </a:r>
            <a:r>
              <a:rPr lang="en-US" dirty="0"/>
              <a:t>to engage stakeholders in the development of the EOSC governance </a:t>
            </a:r>
            <a:r>
              <a:rPr lang="en-US" dirty="0" smtClean="0"/>
              <a:t>framework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99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Target group of the questionnaire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49" y="1364566"/>
            <a:ext cx="7994845" cy="4276579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/>
              <a:t>Participants from three EOSC stakeholder workshops in 2015 and 2016:</a:t>
            </a:r>
          </a:p>
          <a:p>
            <a:pPr marL="457200" lvl="1" indent="0">
              <a:buNone/>
            </a:pPr>
            <a:r>
              <a:rPr lang="en-GB" sz="2200" dirty="0" smtClean="0"/>
              <a:t>- 30 November 2015, Brussels: organised by HLEG EOSC to discuss the challenges and possible solutions for EOSC.</a:t>
            </a:r>
          </a:p>
          <a:p>
            <a:pPr marL="457200" lvl="1" indent="0">
              <a:buNone/>
            </a:pPr>
            <a:r>
              <a:rPr lang="en-GB" sz="2200" dirty="0" smtClean="0"/>
              <a:t>- 5 Feb 2016, Rome: organised by EUDAT, EGI, </a:t>
            </a:r>
            <a:r>
              <a:rPr lang="en-GB" sz="2200" dirty="0" err="1" smtClean="0"/>
              <a:t>OpenAIRE</a:t>
            </a:r>
            <a:r>
              <a:rPr lang="en-GB" sz="2200" dirty="0" smtClean="0"/>
              <a:t>, GÉANT, and LIBER to understand the roles of e-Infrastructures and RIs in EOSC. </a:t>
            </a:r>
          </a:p>
          <a:p>
            <a:pPr marL="457200" lvl="1" indent="0">
              <a:buNone/>
            </a:pPr>
            <a:r>
              <a:rPr lang="en-GB" sz="2200" dirty="0" smtClean="0"/>
              <a:t>- 29 June 2016, Brussels: organised by EC for Member State representatives to discuss preparation of a roadmap outlining the governance and funding of EOSC.</a:t>
            </a:r>
          </a:p>
          <a:p>
            <a:r>
              <a:rPr lang="en-GB" sz="2400" dirty="0" smtClean="0"/>
              <a:t>Questionnaire sent to 68 respondents - 21 responses.</a:t>
            </a:r>
          </a:p>
          <a:p>
            <a:r>
              <a:rPr lang="en-GB" sz="2400" dirty="0" smtClean="0"/>
              <a:t>Respondents mainly represented RIs followed by e-Infrastructures. Funding Bodies the least represented.</a:t>
            </a:r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000" dirty="0" smtClean="0"/>
          </a:p>
          <a:p>
            <a:endParaRPr lang="en-GB" sz="2000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about questionnaire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 report with results and some conclusions is available: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656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issues discussed in workshops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7</a:t>
            </a:fld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069402"/>
              </p:ext>
            </p:extLst>
          </p:nvPr>
        </p:nvGraphicFramePr>
        <p:xfrm>
          <a:off x="140104" y="1847641"/>
          <a:ext cx="8828532" cy="3338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695"/>
                <a:gridCol w="4569837"/>
              </a:tblGrid>
              <a:tr h="29612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Issue 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Further Explanation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042009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Scope of EOSC and communication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800" dirty="0">
                          <a:effectLst/>
                        </a:rPr>
                        <a:t>Should EOSC become a physical cloud infrastructure or a set of principles guiding a federated implementation (rules of engagement)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800" dirty="0">
                          <a:effectLst/>
                        </a:rPr>
                        <a:t>a clear definition of what EOSC is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800" dirty="0">
                          <a:effectLst/>
                        </a:rPr>
                        <a:t>importance and role of the research infrastructures 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800" dirty="0">
                          <a:effectLst/>
                        </a:rPr>
                        <a:t>use cases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402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issues discussed in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8</a:t>
            </a:fld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372009"/>
              </p:ext>
            </p:extLst>
          </p:nvPr>
        </p:nvGraphicFramePr>
        <p:xfrm>
          <a:off x="157734" y="1141740"/>
          <a:ext cx="8828532" cy="4959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695"/>
                <a:gridCol w="4569837"/>
              </a:tblGrid>
              <a:tr h="29612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Issue 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Further Explanation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042009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Governance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and funding of EOSC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These should be based on strong national coordinating building blocks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embed the practical advice of repository managers, IT service operators and researchers in the governance and operation of EOSC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governance model must take into account the incentives of researchers to share their data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synergies between research infrastructures and e-infrastructures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governance structure that involves stakeholders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compliance to GDPR and its national implementations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gather funders from member states together for a discussion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5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issues discussed in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9</a:t>
            </a:fld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027190"/>
              </p:ext>
            </p:extLst>
          </p:nvPr>
        </p:nvGraphicFramePr>
        <p:xfrm>
          <a:off x="157734" y="1908345"/>
          <a:ext cx="8828532" cy="3338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695"/>
                <a:gridCol w="4569837"/>
              </a:tblGrid>
              <a:tr h="29612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Issue 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Further Explanation</a:t>
                      </a:r>
                      <a:endParaRPr lang="en-US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042009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Acceptance of FAIR principles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HLEG report, doubts around if the full research community or the research infrastructures will be standing behind the report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 data management and sharing (informed consent management, dynamic consent)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 data processing</a:t>
                      </a:r>
                    </a:p>
                    <a:p>
                      <a:pPr marL="285750" lvl="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interfacing and interoperability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quality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44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of stakeholder involvement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13877"/>
              </p:ext>
            </p:extLst>
          </p:nvPr>
        </p:nvGraphicFramePr>
        <p:xfrm>
          <a:off x="107318" y="1034359"/>
          <a:ext cx="8873844" cy="51765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0553"/>
                <a:gridCol w="4593291"/>
              </a:tblGrid>
              <a:tr h="227797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Stakeholder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Ways of involvement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</a:tr>
              <a:tr h="885669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Users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>
                          <a:effectLst/>
                        </a:rPr>
                        <a:t>attracting users to drive the development of EOSC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>
                          <a:effectLst/>
                        </a:rPr>
                        <a:t>being better informed and becoming users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</a:tr>
              <a:tr h="1562453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Research infrastructures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>
                          <a:effectLst/>
                        </a:rPr>
                        <a:t>ESFRI infrastructures could play an important role disseminating the EOSC into specific communities 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>
                          <a:effectLst/>
                        </a:rPr>
                        <a:t>intensive interaction is needed between research infrastructures and EOSC (also on a practical level)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</a:tr>
              <a:tr h="4555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Interest and advocacy groups 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>
                          <a:effectLst/>
                        </a:rPr>
                        <a:t>these groups should be welcome and involved in the governance structures of EOSC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</a:tr>
              <a:tr h="1996932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e-Infrastructures</a:t>
                      </a:r>
                      <a:endParaRPr lang="en-US" sz="16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 dirty="0">
                          <a:effectLst/>
                        </a:rPr>
                        <a:t>draw on the experiences of e-infrastructures in regards to funding and governance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 dirty="0">
                          <a:effectLst/>
                        </a:rPr>
                        <a:t>workshops to capture the opportunities and potential pitfalls of different models</a:t>
                      </a:r>
                    </a:p>
                    <a:p>
                      <a:pPr marL="342900" lvl="0" indent="-342900" algn="just">
                        <a:spcAft>
                          <a:spcPts val="1000"/>
                        </a:spcAft>
                        <a:buFont typeface="Wingdings" charset="2"/>
                        <a:buChar char=""/>
                      </a:pPr>
                      <a:r>
                        <a:rPr lang="en-US" sz="1600" dirty="0">
                          <a:effectLst/>
                        </a:rPr>
                        <a:t>intensive interaction between research infrastructures and EOSC, also on a practical level</a:t>
                      </a:r>
                      <a:endParaRPr lang="en-US" sz="16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56659" marR="56659" marT="0" marB="0" anchor="ctr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758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dirty="0" smtClean="0"/>
              <a:t>General 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926" y="1561514"/>
            <a:ext cx="7568420" cy="3773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/>
              <a:t>The results of this questionnaire suggest that research communities and the concerned national research agencies should lead the implementation of EOSC and approve the EOSC governance implementation</a:t>
            </a:r>
            <a:r>
              <a:rPr lang="en-US" sz="2400" dirty="0" smtClean="0"/>
              <a:t>.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Small sample but support for the approach taken by the </a:t>
            </a:r>
            <a:r>
              <a:rPr lang="en-US" sz="2400" dirty="0" err="1" smtClean="0"/>
              <a:t>EOSCpilot</a:t>
            </a:r>
            <a:endParaRPr lang="en-US" sz="24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 about path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Let’s assume that EOSC to its nature is a federation of interoperable entities</a:t>
            </a:r>
          </a:p>
          <a:p>
            <a:r>
              <a:rPr lang="en-US" dirty="0" smtClean="0"/>
              <a:t>This would imply a federated interoperable governance framework</a:t>
            </a:r>
          </a:p>
          <a:p>
            <a:r>
              <a:rPr lang="en-US" dirty="0" smtClean="0"/>
              <a:t>Have a look at the new “European Interoperability Framework” for inspiration</a:t>
            </a:r>
          </a:p>
          <a:p>
            <a:pPr lvl="1"/>
            <a:r>
              <a:rPr lang="en-US" i="1" dirty="0" smtClean="0"/>
              <a:t>“Promoting </a:t>
            </a:r>
            <a:r>
              <a:rPr lang="en-US" i="1" dirty="0"/>
              <a:t>seamless services and data </a:t>
            </a:r>
            <a:r>
              <a:rPr lang="en-US" i="1" dirty="0" smtClean="0"/>
              <a:t>flows </a:t>
            </a:r>
            <a:r>
              <a:rPr lang="en-US" i="1" dirty="0"/>
              <a:t>for European public </a:t>
            </a:r>
            <a:r>
              <a:rPr lang="en-US" i="1" dirty="0" smtClean="0"/>
              <a:t>administrations”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694" y="3714072"/>
            <a:ext cx="906649" cy="1283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620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Framework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13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808" y="1782802"/>
            <a:ext cx="4897814" cy="33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 Layers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14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554" y="1854046"/>
            <a:ext cx="5162300" cy="317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interoperable governance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05626" y="1990300"/>
          <a:ext cx="8258872" cy="2892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46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interoperability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05626" y="1990300"/>
          <a:ext cx="8258872" cy="2892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92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interoperability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05626" y="1990300"/>
          <a:ext cx="8258872" cy="2892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4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interoperability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05626" y="1990300"/>
          <a:ext cx="8258872" cy="2892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94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interoperability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05626" y="1990300"/>
          <a:ext cx="8258872" cy="2892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5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to read</a:t>
            </a:r>
            <a:r>
              <a:rPr lang="is-IS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New European Interoperability Framework</a:t>
            </a:r>
          </a:p>
          <a:p>
            <a:pPr lvl="1"/>
            <a:r>
              <a:rPr lang="en-GB" dirty="0" smtClean="0"/>
              <a:t>Website: </a:t>
            </a: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ec.europa.eu/isa2/eif_en</a:t>
            </a:r>
            <a:endParaRPr lang="en-GB" dirty="0" smtClean="0"/>
          </a:p>
          <a:p>
            <a:pPr lvl="1"/>
            <a:r>
              <a:rPr lang="en-GB" dirty="0"/>
              <a:t>Communication: </a:t>
            </a:r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eur-lex.europa.eu/resource.html?uri=cellar:2c2f2554-0faf-11e7-8a35-01aa75ed71a1.0017.02/DOC_1&amp;format=PDF</a:t>
            </a: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15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9 May in Helsinki</a:t>
            </a:r>
          </a:p>
          <a:p>
            <a:pPr lvl="1"/>
            <a:r>
              <a:rPr lang="en-US" dirty="0" smtClean="0"/>
              <a:t>Governance development forum event. </a:t>
            </a:r>
            <a:r>
              <a:rPr lang="en-US" dirty="0"/>
              <a:t>A</a:t>
            </a:r>
            <a:r>
              <a:rPr lang="en-US" dirty="0" smtClean="0"/>
              <a:t> 2h panel discussion in conjunction with RI ERIC meeting</a:t>
            </a:r>
          </a:p>
          <a:p>
            <a:r>
              <a:rPr lang="en-US" dirty="0"/>
              <a:t> </a:t>
            </a:r>
            <a:r>
              <a:rPr lang="en-US" dirty="0" smtClean="0"/>
              <a:t>9 May in Catania</a:t>
            </a:r>
          </a:p>
          <a:p>
            <a:pPr lvl="1"/>
            <a:r>
              <a:rPr lang="en-US" dirty="0" smtClean="0"/>
              <a:t>EGI Conference Plenary: Towards the EOSC</a:t>
            </a:r>
          </a:p>
          <a:p>
            <a:pPr lvl="1"/>
            <a:r>
              <a:rPr lang="en-US" dirty="0"/>
              <a:t>EGI Conference session: European Open Science Cloud implementation - scenarios for EOSC architecture and impact on governance </a:t>
            </a:r>
            <a:r>
              <a:rPr lang="en-US" dirty="0" smtClean="0"/>
              <a:t>aspects (EC organizer)</a:t>
            </a:r>
            <a:endParaRPr lang="en-US" dirty="0" smtClean="0"/>
          </a:p>
          <a:p>
            <a:r>
              <a:rPr lang="en-US" dirty="0" smtClean="0"/>
              <a:t>12 June EOSC Summit in Brussels</a:t>
            </a:r>
          </a:p>
          <a:p>
            <a:pPr lvl="1"/>
            <a:r>
              <a:rPr lang="en-US" dirty="0" smtClean="0"/>
              <a:t>Organized by the EC (by invitation only)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8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2" y="2718703"/>
            <a:ext cx="4877001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Thanks!</a:t>
            </a:r>
            <a:br>
              <a:rPr lang="en-GB" dirty="0" smtClean="0"/>
            </a:br>
            <a:r>
              <a:rPr lang="en-GB" dirty="0" smtClean="0"/>
              <a:t>Next EGDF webinar</a:t>
            </a:r>
            <a:br>
              <a:rPr lang="en-GB" dirty="0" smtClean="0"/>
            </a:br>
            <a:r>
              <a:rPr lang="en-GB" dirty="0" smtClean="0"/>
              <a:t>1 June14:00 </a:t>
            </a:r>
            <a:r>
              <a:rPr lang="en-GB" dirty="0" smtClean="0"/>
              <a:t>CEST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4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021B5A1B-3DEA-E84C-B7A4-F29E3E82A717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62091F54-F225-4042-BB6F-51CDAFC8FE99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SCpilot Kick-off Meeting WP template" id="{E70945A2-94D4-3946-9A76-8E52FDC0920D}" vid="{8510554A-11F3-084F-84B0-339FBF774721}"/>
    </a:ext>
  </a:extLst>
</a:theme>
</file>

<file path=ppt/theme/theme4.xml><?xml version="1.0" encoding="utf-8"?>
<a:theme xmlns:a="http://schemas.openxmlformats.org/drawingml/2006/main" name="1_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SCpilot Kick-off Meeting WP template" id="{E70945A2-94D4-3946-9A76-8E52FDC0920D}" vid="{033EFADF-921D-054A-A31C-D5932F7C23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EOSCpilot_PPT_template_Feb2017</Template>
  <TotalTime>1701</TotalTime>
  <Words>1408</Words>
  <Application>Microsoft Macintosh PowerPoint</Application>
  <PresentationFormat>On-screen Show (4:3)</PresentationFormat>
  <Paragraphs>178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Calibri</vt:lpstr>
      <vt:lpstr>Calibri Light</vt:lpstr>
      <vt:lpstr>ＭＳ 明朝</vt:lpstr>
      <vt:lpstr>Times New Roman</vt:lpstr>
      <vt:lpstr>Wingdings</vt:lpstr>
      <vt:lpstr>Arial</vt:lpstr>
      <vt:lpstr>EOSCpilot Kick-off Meeting WP template</vt:lpstr>
      <vt:lpstr>Personalizza struttura</vt:lpstr>
      <vt:lpstr>1_Personalizza struttura</vt:lpstr>
      <vt:lpstr>1_EOSCpilot Kick-off Meeting WP template</vt:lpstr>
      <vt:lpstr>PowerPoint Presentation</vt:lpstr>
      <vt:lpstr>Governance Development Forum</vt:lpstr>
      <vt:lpstr>EOSC Governance Development Forum</vt:lpstr>
      <vt:lpstr>PowerPoint Presentation</vt:lpstr>
      <vt:lpstr>Target group of the questionnaire</vt:lpstr>
      <vt:lpstr>Report about questionnaire</vt:lpstr>
      <vt:lpstr>Main issues discussed in workshops</vt:lpstr>
      <vt:lpstr>Main issues discussed in workshops</vt:lpstr>
      <vt:lpstr>Main issues discussed in workshops</vt:lpstr>
      <vt:lpstr>Ways of stakeholder involvement</vt:lpstr>
      <vt:lpstr> General conclusion</vt:lpstr>
      <vt:lpstr>Assumption about path forward</vt:lpstr>
      <vt:lpstr>Interoperability Framework</vt:lpstr>
      <vt:lpstr>Interoperability Layers</vt:lpstr>
      <vt:lpstr>Towards interoperable governance</vt:lpstr>
      <vt:lpstr>Legal interoperability</vt:lpstr>
      <vt:lpstr>Organisational interoperability</vt:lpstr>
      <vt:lpstr>Semantic interoperability</vt:lpstr>
      <vt:lpstr>Technical interoperability</vt:lpstr>
      <vt:lpstr>More to read…</vt:lpstr>
      <vt:lpstr>Upcoming events</vt:lpstr>
      <vt:lpstr>Thanks! Next EGDF webinar 1 June14:00 CEST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Öster</dc:creator>
  <cp:lastModifiedBy>Per Öster</cp:lastModifiedBy>
  <cp:revision>22</cp:revision>
  <dcterms:created xsi:type="dcterms:W3CDTF">2017-04-05T13:12:34Z</dcterms:created>
  <dcterms:modified xsi:type="dcterms:W3CDTF">2017-05-04T12:59:28Z</dcterms:modified>
</cp:coreProperties>
</file>