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02" r:id="rId2"/>
    <p:sldId id="350" r:id="rId3"/>
    <p:sldId id="268" r:id="rId4"/>
    <p:sldId id="278" r:id="rId5"/>
    <p:sldId id="354" r:id="rId6"/>
    <p:sldId id="257" r:id="rId7"/>
    <p:sldId id="270" r:id="rId8"/>
    <p:sldId id="346" r:id="rId9"/>
    <p:sldId id="347" r:id="rId10"/>
    <p:sldId id="271" r:id="rId11"/>
    <p:sldId id="349" r:id="rId12"/>
    <p:sldId id="348" r:id="rId13"/>
    <p:sldId id="358" r:id="rId14"/>
    <p:sldId id="359" r:id="rId15"/>
    <p:sldId id="352" r:id="rId16"/>
    <p:sldId id="342" r:id="rId17"/>
    <p:sldId id="360" r:id="rId18"/>
    <p:sldId id="361" r:id="rId19"/>
    <p:sldId id="340" r:id="rId20"/>
    <p:sldId id="353" r:id="rId21"/>
    <p:sldId id="355" r:id="rId22"/>
    <p:sldId id="356" r:id="rId23"/>
    <p:sldId id="357" r:id="rId24"/>
    <p:sldId id="331" r:id="rId25"/>
    <p:sldId id="332" r:id="rId26"/>
    <p:sldId id="333" r:id="rId27"/>
    <p:sldId id="334" r:id="rId28"/>
    <p:sldId id="335" r:id="rId29"/>
    <p:sldId id="366" r:id="rId30"/>
    <p:sldId id="323" r:id="rId31"/>
    <p:sldId id="362" r:id="rId32"/>
    <p:sldId id="363" r:id="rId33"/>
    <p:sldId id="341" r:id="rId34"/>
    <p:sldId id="319" r:id="rId35"/>
    <p:sldId id="367" r:id="rId36"/>
    <p:sldId id="320" r:id="rId37"/>
    <p:sldId id="336" r:id="rId38"/>
    <p:sldId id="337" r:id="rId39"/>
    <p:sldId id="288" r:id="rId40"/>
    <p:sldId id="321" r:id="rId41"/>
    <p:sldId id="322" r:id="rId42"/>
    <p:sldId id="364" r:id="rId43"/>
    <p:sldId id="365" r:id="rId44"/>
    <p:sldId id="325" r:id="rId45"/>
    <p:sldId id="324" r:id="rId46"/>
    <p:sldId id="326" r:id="rId47"/>
    <p:sldId id="327" r:id="rId48"/>
    <p:sldId id="290" r:id="rId49"/>
    <p:sldId id="273" r:id="rId50"/>
    <p:sldId id="339" r:id="rId51"/>
    <p:sldId id="351" r:id="rId52"/>
  </p:sldIdLst>
  <p:sldSz cx="9144000" cy="6858000" type="screen4x3"/>
  <p:notesSz cx="9874250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60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2460"/>
    </p:cViewPr>
  </p:sorterViewPr>
  <p:notesViewPr>
    <p:cSldViewPr>
      <p:cViewPr varScale="1">
        <p:scale>
          <a:sx n="64" d="100"/>
          <a:sy n="64" d="100"/>
        </p:scale>
        <p:origin x="-1416" y="-48"/>
      </p:cViewPr>
      <p:guideLst>
        <p:guide orient="horz" pos="2141"/>
        <p:guide pos="311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D65D0-3C91-457A-AE62-C28F9EFB9E1D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68FB8-90C7-4F93-9FC4-BC1E0F0BA1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243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9D5FB-4AA2-4DE3-85D6-C805B26464A1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87425" y="3228895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CE3FB-C9FC-4E22-AD18-ED7877DCC3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3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4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8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9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A21091-5BA2-AC44-833F-B265DB045E52}" type="slidenum">
              <a:rPr lang="en-AU" smtClean="0"/>
              <a:pPr>
                <a:defRPr/>
              </a:pPr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638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16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de-DE" smtClean="0"/>
              <a:t>EPTID: no SSO, no authorization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4138DB-428E-4043-9597-5BA60D89576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71450" indent="-296711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86847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61585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136324" indent="-237369" eaLnBrk="0" hangingPunct="0"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611062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85801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560540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4035279" indent="-237369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33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40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41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205ADD-2C01-2348-B433-FDB30E57B041}" type="slidenum">
              <a:rPr lang="en-US" sz="1200" b="0">
                <a:solidFill>
                  <a:schemeClr val="tx1"/>
                </a:solidFill>
              </a:rPr>
              <a:pPr eaLnBrk="1" hangingPunct="1"/>
              <a:t>49</a:t>
            </a:fld>
            <a:endParaRPr lang="en-US" sz="12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de-D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B1C7F1-14F7-427F-BB12-E3B5650B42F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de-DE" smtClean="0"/>
              <a:t>EPTID: no SSO, no authorization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7B15CE-76BB-463C-8F1F-03DB938FEE3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79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06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42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36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68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45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06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77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76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60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82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8137599" cy="478539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cs typeface="Trebuchet MS"/>
              </a:defRPr>
            </a:lvl2pPr>
            <a:lvl3pPr marL="1143000" indent="-228600"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3pPr>
            <a:lvl4pPr marL="16002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4pPr>
            <a:lvl5pPr marL="2057400" indent="-228600"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cs typeface="Trebuchet M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55576" y="0"/>
            <a:ext cx="7560840" cy="981075"/>
          </a:xfrm>
          <a:prstGeom prst="rect">
            <a:avLst/>
          </a:prstGeom>
        </p:spPr>
        <p:txBody>
          <a:bodyPr anchor="ctr"/>
          <a:lstStyle>
            <a:lvl1pPr>
              <a:defRPr sz="1800">
                <a:solidFill>
                  <a:srgbClr val="58A618"/>
                </a:solidFill>
                <a:latin typeface=""/>
                <a:cs typeface="Trebuchet MS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332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B9179-7B64-44B5-9D8A-2697C55971E6}" type="datetimeFigureOut">
              <a:rPr lang="de-DE" smtClean="0"/>
              <a:t>22.05.2016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64DD-C6EB-4326-9A67-F4222474EB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40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orce11.org/group/fairgroup/fairprinciples" TargetMode="External"/><Relationship Id="rId13" Type="http://schemas.openxmlformats.org/officeDocument/2006/relationships/hyperlink" Target="https://www.dona.net/" TargetMode="External"/><Relationship Id="rId3" Type="http://schemas.openxmlformats.org/officeDocument/2006/relationships/hyperlink" Target="https://rd-alliance.org/groups/data-type-registries-wg.html" TargetMode="External"/><Relationship Id="rId7" Type="http://schemas.openxmlformats.org/officeDocument/2006/relationships/hyperlink" Target="https://rd-alliance.org/group/data-fabric-ig.html" TargetMode="External"/><Relationship Id="rId12" Type="http://schemas.openxmlformats.org/officeDocument/2006/relationships/hyperlink" Target="https://www.doi.org/" TargetMode="External"/><Relationship Id="rId2" Type="http://schemas.openxmlformats.org/officeDocument/2006/relationships/hyperlink" Target="https://rd-alliance.org/groups/data-foundation-and-terminology-wg.html" TargetMode="Externa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d-alliance.org/groups/repository-audit-and-certification-dsa%E2%80%93wds-partnership-wg.html" TargetMode="External"/><Relationship Id="rId11" Type="http://schemas.openxmlformats.org/officeDocument/2006/relationships/hyperlink" Target="http://www.handle.net/" TargetMode="External"/><Relationship Id="rId5" Type="http://schemas.openxmlformats.org/officeDocument/2006/relationships/hyperlink" Target="https://rd-alliance.org/groups/data-citation-wg.html" TargetMode="External"/><Relationship Id="rId15" Type="http://schemas.openxmlformats.org/officeDocument/2006/relationships/hyperlink" Target="http://hdl.handle.net/11304/1aab3df4-f3ce-11e4-ac7e-860aa0063d1f" TargetMode="External"/><Relationship Id="rId10" Type="http://schemas.openxmlformats.org/officeDocument/2006/relationships/hyperlink" Target="http://hdl.handle.net/11304/6e1424cc-8927-11e4-ac7e-860aa0063d1f" TargetMode="External"/><Relationship Id="rId4" Type="http://schemas.openxmlformats.org/officeDocument/2006/relationships/hyperlink" Target="https://rd-alliance.org/groups/pid-information-types-wg.html" TargetMode="External"/><Relationship Id="rId9" Type="http://schemas.openxmlformats.org/officeDocument/2006/relationships/hyperlink" Target="https://epubs.stfc.ac.uk/work/12236702" TargetMode="External"/><Relationship Id="rId14" Type="http://schemas.openxmlformats.org/officeDocument/2006/relationships/hyperlink" Target="https://www.doi.org/topics/2006_05_02_Kahn_Framework.pdf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9235" y="2634585"/>
            <a:ext cx="748929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dirty="0" smtClean="0"/>
              <a:t>Organisation von Daten in </a:t>
            </a:r>
            <a:r>
              <a:rPr lang="de-DE" sz="4800" dirty="0" err="1" smtClean="0"/>
              <a:t>VR</a:t>
            </a:r>
            <a:endParaRPr lang="de-DE" sz="4800" dirty="0" smtClean="0"/>
          </a:p>
          <a:p>
            <a:pPr algn="ctr"/>
            <a:endParaRPr lang="de-DE" sz="4800" dirty="0"/>
          </a:p>
          <a:p>
            <a:pPr algn="ctr"/>
            <a:r>
              <a:rPr lang="de-DE" dirty="0" smtClean="0"/>
              <a:t>Peter Wittenburg</a:t>
            </a:r>
          </a:p>
          <a:p>
            <a:pPr algn="ctr"/>
            <a:r>
              <a:rPr lang="de-DE" dirty="0" smtClean="0"/>
              <a:t>Max Planck </a:t>
            </a:r>
            <a:r>
              <a:rPr lang="de-DE" dirty="0" err="1" smtClean="0"/>
              <a:t>Compute</a:t>
            </a:r>
            <a:r>
              <a:rPr lang="de-DE" dirty="0" smtClean="0"/>
              <a:t> &amp; Data Facility</a:t>
            </a:r>
          </a:p>
          <a:p>
            <a:pPr algn="ctr"/>
            <a:r>
              <a:rPr lang="de-DE" dirty="0" smtClean="0"/>
              <a:t>Dir. RDA Europe / TAB RDA Global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Foundation</a:t>
            </a:r>
            <a:r>
              <a:rPr lang="de-DE" dirty="0" smtClean="0"/>
              <a:t> &amp; </a:t>
            </a:r>
            <a:r>
              <a:rPr lang="de-DE" dirty="0" err="1" smtClean="0"/>
              <a:t>Terminology</a:t>
            </a:r>
            <a:r>
              <a:rPr lang="de-DE" dirty="0" smtClean="0"/>
              <a:t> Group</a:t>
            </a:r>
          </a:p>
          <a:p>
            <a:pPr algn="ctr"/>
            <a:r>
              <a:rPr lang="de-DE" dirty="0" smtClean="0"/>
              <a:t>Co-</a:t>
            </a:r>
            <a:r>
              <a:rPr lang="de-DE" dirty="0" err="1" smtClean="0"/>
              <a:t>Chair</a:t>
            </a:r>
            <a:r>
              <a:rPr lang="de-DE" dirty="0" smtClean="0"/>
              <a:t> of Data </a:t>
            </a:r>
            <a:r>
              <a:rPr lang="de-DE" dirty="0" err="1" smtClean="0"/>
              <a:t>Fabric</a:t>
            </a:r>
            <a:r>
              <a:rPr lang="de-DE" dirty="0" smtClean="0"/>
              <a:t> Group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65" y="692041"/>
            <a:ext cx="407842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some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data and 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modeling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Global Digital Object Cloud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remaining aspects</a:t>
            </a:r>
          </a:p>
        </p:txBody>
      </p:sp>
    </p:spTree>
    <p:extLst>
      <p:ext uri="{BB962C8B-B14F-4D97-AF65-F5344CB8AC3E}">
        <p14:creationId xmlns:p14="http://schemas.microsoft.com/office/powerpoint/2010/main" val="18576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 bwMode="auto">
          <a:xfrm>
            <a:off x="495300" y="1628800"/>
            <a:ext cx="8310920" cy="360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Sciences/Societies are Changing &amp; Data is the Oil. </a:t>
            </a:r>
            <a:endParaRPr lang="en-CA" sz="1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CA" sz="2800" dirty="0">
                <a:solidFill>
                  <a:schemeClr val="tx1"/>
                </a:solidFill>
                <a:latin typeface="Arial" charset="0"/>
                <a:cs typeface="Arial" charset="0"/>
              </a:rPr>
              <a:t>Are in an Exploratory </a:t>
            </a:r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Phase &amp; Let </a:t>
            </a:r>
            <a:r>
              <a:rPr lang="en-CA" sz="2800" dirty="0">
                <a:solidFill>
                  <a:schemeClr val="tx1"/>
                </a:solidFill>
                <a:latin typeface="Arial" charset="0"/>
                <a:cs typeface="Arial" charset="0"/>
              </a:rPr>
              <a:t>1000 Flowers </a:t>
            </a:r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Blossom. </a:t>
            </a:r>
            <a:endParaRPr lang="en-CA" sz="1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Consolidation </a:t>
            </a:r>
            <a:r>
              <a:rPr lang="en-CA" sz="2800" dirty="0">
                <a:solidFill>
                  <a:schemeClr val="tx1"/>
                </a:solidFill>
                <a:latin typeface="Arial" charset="0"/>
                <a:cs typeface="Arial" charset="0"/>
              </a:rPr>
              <a:t>Phase is </a:t>
            </a:r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needed &amp; Reduction </a:t>
            </a:r>
            <a:r>
              <a:rPr lang="en-CA" sz="2800" dirty="0">
                <a:solidFill>
                  <a:schemeClr val="tx1"/>
                </a:solidFill>
                <a:latin typeface="Arial" charset="0"/>
                <a:cs typeface="Arial" charset="0"/>
              </a:rPr>
              <a:t>of solution </a:t>
            </a:r>
            <a:r>
              <a:rPr lang="en-CA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Space. </a:t>
            </a:r>
          </a:p>
          <a:p>
            <a:endParaRPr lang="en-CA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Can Harmonization of Data Organization Help?</a:t>
            </a:r>
            <a:endParaRPr lang="en-CA" sz="2800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What </a:t>
            </a:r>
            <a:r>
              <a:rPr lang="en-CA" sz="2800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we mean with Data Organisation?</a:t>
            </a:r>
          </a:p>
          <a:p>
            <a:pPr marL="0" indent="0">
              <a:buNone/>
            </a:pPr>
            <a:endParaRPr lang="en-CA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28664" y="332655"/>
            <a:ext cx="4031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Dynamic </a:t>
            </a:r>
            <a:r>
              <a:rPr lang="de-DE" sz="3600" dirty="0" err="1" smtClean="0"/>
              <a:t>data</a:t>
            </a:r>
            <a:r>
              <a:rPr lang="de-DE" sz="3600" dirty="0" smtClean="0"/>
              <a:t> </a:t>
            </a:r>
            <a:r>
              <a:rPr lang="de-DE" sz="3600" dirty="0" err="1" smtClean="0"/>
              <a:t>world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1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358180" y="1223755"/>
            <a:ext cx="8738995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Volume, </a:t>
            </a:r>
            <a:r>
              <a:rPr lang="de-DE" sz="2400" dirty="0" err="1" smtClean="0">
                <a:solidFill>
                  <a:schemeClr val="tx1"/>
                </a:solidFill>
              </a:rPr>
              <a:t>Variety</a:t>
            </a:r>
            <a:r>
              <a:rPr lang="de-DE" sz="2400" dirty="0" smtClean="0">
                <a:solidFill>
                  <a:schemeClr val="tx1"/>
                </a:solidFill>
              </a:rPr>
              <a:t>, </a:t>
            </a:r>
            <a:r>
              <a:rPr lang="de-DE" sz="2400" dirty="0" err="1" smtClean="0">
                <a:solidFill>
                  <a:schemeClr val="tx1"/>
                </a:solidFill>
              </a:rPr>
              <a:t>Velocity</a:t>
            </a:r>
            <a:r>
              <a:rPr lang="de-DE" sz="2400" dirty="0" smtClean="0">
                <a:solidFill>
                  <a:schemeClr val="tx1"/>
                </a:solidFill>
              </a:rPr>
              <a:t>, etc.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800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>
                <a:solidFill>
                  <a:schemeClr val="tx1"/>
                </a:solidFill>
              </a:rPr>
              <a:t>From</a:t>
            </a:r>
            <a:r>
              <a:rPr lang="de-DE" sz="2400" dirty="0" smtClean="0">
                <a:solidFill>
                  <a:schemeClr val="tx1"/>
                </a:solidFill>
              </a:rPr>
              <a:t> simple </a:t>
            </a:r>
            <a:r>
              <a:rPr lang="de-DE" sz="2400" dirty="0" err="1" smtClean="0">
                <a:solidFill>
                  <a:schemeClr val="tx1"/>
                </a:solidFill>
              </a:rPr>
              <a:t>to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complex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structures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de-DE" sz="2400" dirty="0"/>
              <a:t> </a:t>
            </a:r>
            <a:r>
              <a:rPr lang="de-DE" sz="2400" dirty="0" smtClean="0"/>
              <a:t>  </a:t>
            </a:r>
            <a:r>
              <a:rPr lang="de-DE" sz="2400" dirty="0" smtClean="0">
                <a:solidFill>
                  <a:schemeClr val="tx1"/>
                </a:solidFill>
              </a:rPr>
              <a:t>    (</a:t>
            </a:r>
            <a:r>
              <a:rPr lang="de-DE" sz="2400" dirty="0" err="1" smtClean="0">
                <a:solidFill>
                  <a:schemeClr val="tx1"/>
                </a:solidFill>
              </a:rPr>
              <a:t>it‘s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the</a:t>
            </a:r>
            <a:r>
              <a:rPr lang="de-DE" sz="2400" dirty="0" smtClean="0">
                <a:solidFill>
                  <a:schemeClr val="tx1"/>
                </a:solidFill>
              </a:rPr>
              <a:t> multiple </a:t>
            </a:r>
            <a:r>
              <a:rPr lang="de-DE" sz="2400" dirty="0" err="1" smtClean="0">
                <a:solidFill>
                  <a:schemeClr val="tx1"/>
                </a:solidFill>
              </a:rPr>
              <a:t>relations</a:t>
            </a:r>
            <a:r>
              <a:rPr lang="de-DE" sz="24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Re-</a:t>
            </a:r>
            <a:r>
              <a:rPr lang="de-DE" sz="2400" dirty="0" err="1" smtClean="0">
                <a:solidFill>
                  <a:schemeClr val="tx1"/>
                </a:solidFill>
              </a:rPr>
              <a:t>use</a:t>
            </a:r>
            <a:r>
              <a:rPr lang="de-DE" sz="2400" dirty="0" smtClean="0">
                <a:solidFill>
                  <a:schemeClr val="tx1"/>
                </a:solidFill>
              </a:rPr>
              <a:t>/</a:t>
            </a:r>
            <a:r>
              <a:rPr lang="de-DE" sz="2400" dirty="0" err="1" smtClean="0">
                <a:solidFill>
                  <a:schemeClr val="tx1"/>
                </a:solidFill>
              </a:rPr>
              <a:t>re-combination</a:t>
            </a:r>
            <a:r>
              <a:rPr lang="de-DE" sz="2400" dirty="0" smtClean="0">
                <a:solidFill>
                  <a:schemeClr val="tx1"/>
                </a:solidFill>
              </a:rPr>
              <a:t> of </a:t>
            </a:r>
            <a:r>
              <a:rPr lang="de-DE" sz="2400" dirty="0" err="1" smtClean="0">
                <a:solidFill>
                  <a:schemeClr val="tx1"/>
                </a:solidFill>
              </a:rPr>
              <a:t>data</a:t>
            </a:r>
            <a:r>
              <a:rPr lang="de-DE" sz="2400" dirty="0" smtClean="0">
                <a:solidFill>
                  <a:schemeClr val="tx1"/>
                </a:solidFill>
              </a:rPr>
              <a:t> in</a:t>
            </a:r>
          </a:p>
          <a:p>
            <a:r>
              <a:rPr lang="de-DE" sz="2400" dirty="0" smtClean="0">
                <a:solidFill>
                  <a:schemeClr val="tx1"/>
                </a:solidFill>
              </a:rPr>
              <a:t>      different </a:t>
            </a:r>
            <a:r>
              <a:rPr lang="de-DE" sz="2400" dirty="0" err="1" smtClean="0">
                <a:solidFill>
                  <a:schemeClr val="tx1"/>
                </a:solidFill>
              </a:rPr>
              <a:t>contexts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by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unknown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smtClean="0">
                <a:solidFill>
                  <a:schemeClr val="tx1"/>
                </a:solidFill>
              </a:rPr>
              <a:t>     </a:t>
            </a:r>
            <a:r>
              <a:rPr lang="de-DE" sz="2400" dirty="0" err="1" smtClean="0">
                <a:solidFill>
                  <a:schemeClr val="tx1"/>
                </a:solidFill>
              </a:rPr>
              <a:t>experts</a:t>
            </a:r>
            <a:endParaRPr lang="de-DE" sz="24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Trust and </a:t>
            </a:r>
            <a:r>
              <a:rPr lang="de-DE" sz="2400" dirty="0" err="1" smtClean="0">
                <a:solidFill>
                  <a:schemeClr val="tx1"/>
                </a:solidFill>
              </a:rPr>
              <a:t>Acknowledgement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de-DE" sz="2400" dirty="0" smtClean="0">
                <a:solidFill>
                  <a:schemeClr val="tx1"/>
                </a:solidFill>
              </a:rPr>
              <a:t>       Problem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Need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estimate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usage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and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requirements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in 10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years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! Building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infrastructures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takes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time!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Imagine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agents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humans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/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machines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)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using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profiles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find and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correlate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useful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data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!</a:t>
            </a:r>
            <a:endParaRPr lang="de-D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Right Arrow 10"/>
          <p:cNvSpPr/>
          <p:nvPr/>
        </p:nvSpPr>
        <p:spPr bwMode="auto">
          <a:xfrm>
            <a:off x="7038511" y="2016756"/>
            <a:ext cx="750225" cy="345645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4" name="Picture 10" descr="http://blog.cookaround.com/miraccontoincucina/wp-content/uploads/2014/03/aglio-olio-e-p.-spaghett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84742"/>
            <a:ext cx="1197493" cy="89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10798"/>
            <a:ext cx="966246" cy="94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44" y="2739445"/>
            <a:ext cx="2620721" cy="147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37" y="4280230"/>
            <a:ext cx="2975372" cy="122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feld 15"/>
          <p:cNvSpPr txBox="1"/>
          <p:nvPr/>
        </p:nvSpPr>
        <p:spPr>
          <a:xfrm>
            <a:off x="894241" y="332655"/>
            <a:ext cx="7291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Basic </a:t>
            </a:r>
            <a:r>
              <a:rPr lang="de-DE" sz="3600" dirty="0" err="1" smtClean="0"/>
              <a:t>aspects</a:t>
            </a:r>
            <a:r>
              <a:rPr lang="de-DE" sz="3600" dirty="0" smtClean="0"/>
              <a:t> </a:t>
            </a:r>
            <a:r>
              <a:rPr lang="de-DE" sz="3600" dirty="0" err="1" smtClean="0"/>
              <a:t>when</a:t>
            </a:r>
            <a:r>
              <a:rPr lang="de-DE" sz="3600" dirty="0" smtClean="0"/>
              <a:t> </a:t>
            </a:r>
            <a:r>
              <a:rPr lang="de-DE" sz="3600" dirty="0" err="1" smtClean="0"/>
              <a:t>talking</a:t>
            </a:r>
            <a:r>
              <a:rPr lang="de-DE" sz="3600" dirty="0" smtClean="0"/>
              <a:t> </a:t>
            </a:r>
            <a:r>
              <a:rPr lang="de-DE" sz="3600" dirty="0" err="1" smtClean="0"/>
              <a:t>about</a:t>
            </a:r>
            <a:r>
              <a:rPr lang="de-DE" sz="3600" dirty="0" smtClean="0"/>
              <a:t> </a:t>
            </a:r>
            <a:r>
              <a:rPr lang="de-DE" sz="3600" dirty="0" err="1" smtClean="0"/>
              <a:t>data</a:t>
            </a:r>
            <a:endParaRPr lang="de-DE" sz="36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7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38091" y="332656"/>
            <a:ext cx="568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Why</a:t>
            </a:r>
            <a:r>
              <a:rPr lang="de-DE" sz="3600" dirty="0" smtClean="0"/>
              <a:t> </a:t>
            </a:r>
            <a:r>
              <a:rPr lang="de-DE" sz="3600" dirty="0" err="1" smtClean="0"/>
              <a:t>is</a:t>
            </a:r>
            <a:r>
              <a:rPr lang="de-DE" sz="3600" dirty="0" smtClean="0"/>
              <a:t> </a:t>
            </a:r>
            <a:r>
              <a:rPr lang="de-DE" sz="3600" dirty="0" err="1" smtClean="0"/>
              <a:t>it</a:t>
            </a:r>
            <a:r>
              <a:rPr lang="de-DE" sz="3600" dirty="0" smtClean="0"/>
              <a:t> so </a:t>
            </a:r>
            <a:r>
              <a:rPr lang="de-DE" sz="3600" dirty="0" err="1" smtClean="0"/>
              <a:t>hard</a:t>
            </a:r>
            <a:r>
              <a:rPr lang="de-DE" sz="3600" dirty="0" smtClean="0"/>
              <a:t> </a:t>
            </a:r>
            <a:r>
              <a:rPr lang="de-DE" sz="3600" dirty="0" err="1" smtClean="0"/>
              <a:t>to</a:t>
            </a:r>
            <a:r>
              <a:rPr lang="de-DE" sz="3600" dirty="0" smtClean="0"/>
              <a:t> </a:t>
            </a:r>
            <a:r>
              <a:rPr lang="de-DE" sz="3600" dirty="0" err="1" smtClean="0"/>
              <a:t>use</a:t>
            </a:r>
            <a:r>
              <a:rPr lang="de-DE" sz="3600" dirty="0" smtClean="0"/>
              <a:t> </a:t>
            </a:r>
            <a:r>
              <a:rPr lang="de-DE" sz="3600" dirty="0" err="1" smtClean="0"/>
              <a:t>data</a:t>
            </a:r>
            <a:r>
              <a:rPr lang="de-DE" sz="3600" dirty="0" smtClean="0"/>
              <a:t>?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8" y="1412776"/>
            <a:ext cx="80738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easy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locate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</a:t>
            </a:r>
            <a:r>
              <a:rPr lang="de-DE" sz="2400" dirty="0" err="1" smtClean="0"/>
              <a:t>instance</a:t>
            </a:r>
            <a:r>
              <a:rPr lang="de-DE" sz="2400" dirty="0" smtClean="0"/>
              <a:t> of a </a:t>
            </a:r>
            <a:r>
              <a:rPr lang="de-DE" sz="2400" dirty="0" err="1" smtClean="0"/>
              <a:t>file</a:t>
            </a:r>
            <a:r>
              <a:rPr lang="de-DE" sz="2400" dirty="0" smtClean="0"/>
              <a:t> in a </a:t>
            </a:r>
            <a:r>
              <a:rPr lang="de-DE" sz="2400" dirty="0" err="1" smtClean="0"/>
              <a:t>directory</a:t>
            </a:r>
            <a:r>
              <a:rPr lang="de-DE" sz="2400" dirty="0" smtClean="0"/>
              <a:t> </a:t>
            </a:r>
            <a:r>
              <a:rPr lang="de-DE" sz="2400" dirty="0" err="1" smtClean="0"/>
              <a:t>path</a:t>
            </a:r>
            <a:r>
              <a:rPr lang="de-DE" sz="2400" dirty="0" smtClean="0"/>
              <a:t> </a:t>
            </a:r>
            <a:r>
              <a:rPr lang="de-DE" sz="2400" dirty="0" err="1" smtClean="0"/>
              <a:t>or</a:t>
            </a:r>
            <a:r>
              <a:rPr lang="de-DE" sz="2400" dirty="0" smtClean="0"/>
              <a:t> a </a:t>
            </a:r>
            <a:r>
              <a:rPr lang="de-DE" sz="2400" dirty="0" err="1" smtClean="0"/>
              <a:t>cloud</a:t>
            </a:r>
            <a:r>
              <a:rPr lang="de-DE" sz="2400" dirty="0" smtClean="0"/>
              <a:t> </a:t>
            </a:r>
            <a:r>
              <a:rPr lang="de-DE" sz="2400" dirty="0" err="1" smtClean="0"/>
              <a:t>object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but ...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copies</a:t>
            </a:r>
            <a:r>
              <a:rPr lang="de-DE" sz="2400" dirty="0" smtClean="0"/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how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interpret</a:t>
            </a:r>
            <a:r>
              <a:rPr lang="de-DE" sz="2400" dirty="0"/>
              <a:t> </a:t>
            </a:r>
            <a:r>
              <a:rPr lang="de-DE" sz="2400" dirty="0" err="1"/>
              <a:t>content</a:t>
            </a:r>
            <a:r>
              <a:rPr lang="de-DE" sz="2400" dirty="0"/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metadata</a:t>
            </a:r>
            <a:r>
              <a:rPr lang="de-DE" sz="2400" dirty="0" smtClean="0"/>
              <a:t>?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it</a:t>
            </a:r>
            <a:r>
              <a:rPr lang="de-DE" sz="2400" dirty="0" smtClean="0"/>
              <a:t> </a:t>
            </a:r>
            <a:r>
              <a:rPr lang="de-DE" sz="2400" dirty="0" err="1" smtClean="0"/>
              <a:t>machine</a:t>
            </a:r>
            <a:r>
              <a:rPr lang="de-DE" sz="2400" dirty="0" smtClean="0"/>
              <a:t> </a:t>
            </a:r>
            <a:r>
              <a:rPr lang="de-DE" sz="2400" dirty="0" err="1" smtClean="0"/>
              <a:t>readable</a:t>
            </a:r>
            <a:r>
              <a:rPr lang="de-DE" sz="2400" dirty="0" smtClean="0"/>
              <a:t>?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find </a:t>
            </a:r>
            <a:r>
              <a:rPr lang="de-DE" sz="2400" dirty="0" err="1" smtClean="0"/>
              <a:t>its</a:t>
            </a:r>
            <a:r>
              <a:rPr lang="de-DE" sz="2400" dirty="0" smtClean="0"/>
              <a:t> </a:t>
            </a:r>
            <a:r>
              <a:rPr lang="de-DE" sz="2400" dirty="0" err="1" smtClean="0"/>
              <a:t>PID</a:t>
            </a:r>
            <a:r>
              <a:rPr lang="de-DE" sz="2400" dirty="0" smtClean="0"/>
              <a:t> for </a:t>
            </a:r>
            <a:r>
              <a:rPr lang="de-DE" sz="2400" dirty="0" err="1" smtClean="0"/>
              <a:t>referencing</a:t>
            </a:r>
            <a:r>
              <a:rPr lang="de-DE" sz="2400" dirty="0" smtClean="0"/>
              <a:t> </a:t>
            </a:r>
            <a:r>
              <a:rPr lang="de-DE" sz="2400" dirty="0" err="1" smtClean="0"/>
              <a:t>if</a:t>
            </a:r>
            <a:r>
              <a:rPr lang="de-DE" sz="2400" dirty="0" smtClean="0"/>
              <a:t> </a:t>
            </a:r>
            <a:r>
              <a:rPr lang="de-DE" sz="2400" dirty="0" err="1" smtClean="0"/>
              <a:t>it</a:t>
            </a:r>
            <a:r>
              <a:rPr lang="de-DE" sz="2400" dirty="0" smtClean="0"/>
              <a:t> </a:t>
            </a:r>
            <a:r>
              <a:rPr lang="de-DE" sz="2400" dirty="0" err="1" smtClean="0"/>
              <a:t>has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find </a:t>
            </a:r>
            <a:r>
              <a:rPr lang="de-DE" sz="2400" dirty="0" err="1" smtClean="0"/>
              <a:t>its</a:t>
            </a:r>
            <a:r>
              <a:rPr lang="de-DE" sz="2400" dirty="0" smtClean="0"/>
              <a:t> </a:t>
            </a:r>
            <a:r>
              <a:rPr lang="de-DE" sz="2400" dirty="0" err="1" smtClean="0"/>
              <a:t>access</a:t>
            </a:r>
            <a:r>
              <a:rPr lang="de-DE" sz="2400" dirty="0" smtClean="0"/>
              <a:t> </a:t>
            </a:r>
            <a:r>
              <a:rPr lang="de-DE" sz="2400" dirty="0" err="1" smtClean="0"/>
              <a:t>permissions</a:t>
            </a:r>
            <a:r>
              <a:rPr lang="de-DE" sz="2400" dirty="0" smtClean="0"/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find </a:t>
            </a:r>
            <a:r>
              <a:rPr lang="de-DE" sz="2400" dirty="0" err="1" smtClean="0"/>
              <a:t>its</a:t>
            </a:r>
            <a:r>
              <a:rPr lang="de-DE" sz="2400" dirty="0" smtClean="0"/>
              <a:t> </a:t>
            </a:r>
            <a:r>
              <a:rPr lang="de-DE" sz="2400" dirty="0" err="1" smtClean="0"/>
              <a:t>relations</a:t>
            </a:r>
            <a:r>
              <a:rPr lang="de-DE" sz="2400" dirty="0" smtClean="0"/>
              <a:t> (DO and </a:t>
            </a:r>
            <a:r>
              <a:rPr lang="de-DE" sz="2400" dirty="0" err="1" smtClean="0"/>
              <a:t>content</a:t>
            </a:r>
            <a:r>
              <a:rPr lang="de-DE" sz="2400" dirty="0" smtClean="0"/>
              <a:t> </a:t>
            </a:r>
            <a:r>
              <a:rPr lang="de-DE" sz="2400" dirty="0" err="1" smtClean="0"/>
              <a:t>level</a:t>
            </a:r>
            <a:r>
              <a:rPr lang="de-DE" sz="2400" dirty="0" smtClean="0"/>
              <a:t>)?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how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extract</a:t>
            </a:r>
            <a:r>
              <a:rPr lang="de-DE" sz="2400" dirty="0" smtClean="0"/>
              <a:t> </a:t>
            </a:r>
            <a:r>
              <a:rPr lang="de-DE" sz="2400" dirty="0" err="1" smtClean="0"/>
              <a:t>information</a:t>
            </a:r>
            <a:r>
              <a:rPr lang="de-DE" sz="2400" dirty="0" smtClean="0"/>
              <a:t> </a:t>
            </a:r>
            <a:r>
              <a:rPr lang="de-DE" sz="2400" dirty="0" err="1" smtClean="0"/>
              <a:t>from</a:t>
            </a:r>
            <a:r>
              <a:rPr lang="de-DE" sz="2400" dirty="0" smtClean="0"/>
              <a:t> </a:t>
            </a:r>
            <a:r>
              <a:rPr lang="de-DE" sz="2400" dirty="0" err="1" smtClean="0"/>
              <a:t>scripts</a:t>
            </a:r>
            <a:r>
              <a:rPr lang="de-DE" sz="2400" dirty="0" smtClean="0"/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800" dirty="0" smtClean="0"/>
          </a:p>
          <a:p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Nothing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has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been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agreed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upon,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everyone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does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it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differently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!</a:t>
            </a:r>
          </a:p>
          <a:p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All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this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we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could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call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Dynamic Knowledge Layer.</a:t>
            </a:r>
            <a:endParaRPr lang="de-D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2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58905" y="332655"/>
            <a:ext cx="4992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Even </a:t>
            </a:r>
            <a:r>
              <a:rPr lang="de-DE" sz="3600" dirty="0" err="1" smtClean="0"/>
              <a:t>worse</a:t>
            </a:r>
            <a:r>
              <a:rPr lang="de-DE" sz="3600" dirty="0" smtClean="0"/>
              <a:t> in </a:t>
            </a:r>
            <a:r>
              <a:rPr lang="de-DE" sz="3600" dirty="0" err="1" smtClean="0"/>
              <a:t>federations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5427096" y="1772816"/>
            <a:ext cx="345028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Replicating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 on </a:t>
            </a:r>
            <a:r>
              <a:rPr lang="de-DE" sz="2400" dirty="0" err="1" smtClean="0"/>
              <a:t>physical</a:t>
            </a:r>
            <a:r>
              <a:rPr lang="de-DE" sz="2400" dirty="0" smtClean="0"/>
              <a:t> </a:t>
            </a:r>
            <a:r>
              <a:rPr lang="de-DE" sz="2400" dirty="0" err="1" smtClean="0"/>
              <a:t>level</a:t>
            </a:r>
            <a:r>
              <a:rPr lang="de-DE" sz="2400" dirty="0" smtClean="0"/>
              <a:t> (</a:t>
            </a:r>
            <a:r>
              <a:rPr lang="de-DE" sz="2400" dirty="0" err="1" smtClean="0"/>
              <a:t>files</a:t>
            </a:r>
            <a:r>
              <a:rPr lang="de-DE" sz="2400" dirty="0" smtClean="0"/>
              <a:t>, </a:t>
            </a:r>
            <a:r>
              <a:rPr lang="de-DE" sz="2400" dirty="0" err="1" smtClean="0"/>
              <a:t>clouds</a:t>
            </a:r>
            <a:r>
              <a:rPr lang="de-DE" sz="2400" dirty="0" smtClean="0"/>
              <a:t>, </a:t>
            </a:r>
            <a:r>
              <a:rPr lang="de-DE" sz="2400" dirty="0" err="1" smtClean="0"/>
              <a:t>databases</a:t>
            </a:r>
            <a:r>
              <a:rPr lang="de-DE" sz="2400" dirty="0" smtClean="0"/>
              <a:t>)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doable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But </a:t>
            </a:r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all </a:t>
            </a:r>
            <a:r>
              <a:rPr lang="de-DE" sz="2400" dirty="0" err="1" smtClean="0"/>
              <a:t>sorts</a:t>
            </a:r>
            <a:r>
              <a:rPr lang="de-DE" sz="2400" dirty="0" smtClean="0"/>
              <a:t> of </a:t>
            </a:r>
            <a:r>
              <a:rPr lang="de-DE" sz="2400" dirty="0" err="1" smtClean="0"/>
              <a:t>metadata</a:t>
            </a:r>
            <a:r>
              <a:rPr lang="de-DE" sz="2400" dirty="0" smtClean="0"/>
              <a:t> (</a:t>
            </a:r>
            <a:r>
              <a:rPr lang="de-DE" sz="2400" dirty="0" err="1" smtClean="0"/>
              <a:t>keywords</a:t>
            </a:r>
            <a:r>
              <a:rPr lang="de-DE" sz="2400" dirty="0" smtClean="0"/>
              <a:t>, </a:t>
            </a:r>
            <a:r>
              <a:rPr lang="de-DE" sz="2400" dirty="0" err="1" smtClean="0"/>
              <a:t>annotations</a:t>
            </a:r>
            <a:r>
              <a:rPr lang="de-DE" sz="2400" dirty="0" smtClean="0"/>
              <a:t>, </a:t>
            </a:r>
            <a:r>
              <a:rPr lang="de-DE" sz="2400" dirty="0" err="1" smtClean="0"/>
              <a:t>relations</a:t>
            </a:r>
            <a:r>
              <a:rPr lang="de-DE" sz="2400" dirty="0" smtClean="0"/>
              <a:t>, </a:t>
            </a:r>
            <a:r>
              <a:rPr lang="de-DE" sz="2400" dirty="0" err="1" smtClean="0"/>
              <a:t>rights</a:t>
            </a:r>
            <a:r>
              <a:rPr lang="de-DE" sz="2400" dirty="0" smtClean="0"/>
              <a:t>, etc.)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Too</a:t>
            </a:r>
            <a:r>
              <a:rPr lang="de-DE" sz="2400" dirty="0" smtClean="0"/>
              <a:t> </a:t>
            </a:r>
            <a:r>
              <a:rPr lang="de-DE" sz="2400" dirty="0" err="1" smtClean="0"/>
              <a:t>complicated</a:t>
            </a:r>
            <a:r>
              <a:rPr lang="de-DE" sz="2400" dirty="0" smtClean="0"/>
              <a:t> due </a:t>
            </a:r>
            <a:r>
              <a:rPr lang="de-DE" sz="2400" dirty="0" err="1" smtClean="0"/>
              <a:t>to</a:t>
            </a:r>
            <a:r>
              <a:rPr lang="de-DE" sz="2400" dirty="0" smtClean="0"/>
              <a:t> a lack of </a:t>
            </a:r>
            <a:r>
              <a:rPr lang="de-DE" sz="2400" dirty="0" err="1" smtClean="0"/>
              <a:t>agreements</a:t>
            </a:r>
            <a:r>
              <a:rPr lang="de-DE" sz="2400" dirty="0" smtClean="0"/>
              <a:t> </a:t>
            </a:r>
            <a:endParaRPr lang="de-DE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690" y="1043735"/>
            <a:ext cx="6967827" cy="522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7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95" y="903972"/>
            <a:ext cx="3975100" cy="2755900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200000" lon="19200000" rev="1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975" y="1292592"/>
            <a:ext cx="3975100" cy="2755900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200000" lon="19200000" rev="1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75" y="1681212"/>
            <a:ext cx="3975100" cy="2755900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200000" lon="19200000" rev="1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655" y="2154872"/>
            <a:ext cx="3975100" cy="2755900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200000" lon="19200000" rev="1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feil nach oben 1"/>
          <p:cNvSpPr/>
          <p:nvPr/>
        </p:nvSpPr>
        <p:spPr>
          <a:xfrm rot="1093076">
            <a:off x="1136650" y="1202739"/>
            <a:ext cx="198120" cy="15287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41879" y="1203440"/>
            <a:ext cx="1618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accent1"/>
                </a:solidFill>
              </a:rPr>
              <a:t>Organizations</a:t>
            </a:r>
            <a:endParaRPr lang="de-DE" sz="1400" b="1" dirty="0">
              <a:solidFill>
                <a:schemeClr val="accent1"/>
              </a:solidFill>
            </a:endParaRPr>
          </a:p>
          <a:p>
            <a:r>
              <a:rPr lang="de-DE" sz="1400" b="1" dirty="0">
                <a:solidFill>
                  <a:schemeClr val="accent1"/>
                </a:solidFill>
              </a:rPr>
              <a:t>Countries </a:t>
            </a:r>
            <a:r>
              <a:rPr lang="de-DE" sz="1400" b="1" dirty="0" err="1" smtClean="0">
                <a:solidFill>
                  <a:schemeClr val="accent1"/>
                </a:solidFill>
              </a:rPr>
              <a:t>Disciplines</a:t>
            </a:r>
            <a:endParaRPr lang="de-DE" sz="1400" b="1" dirty="0" smtClean="0">
              <a:solidFill>
                <a:schemeClr val="accent1"/>
              </a:solidFill>
            </a:endParaRPr>
          </a:p>
        </p:txBody>
      </p:sp>
      <p:sp>
        <p:nvSpPr>
          <p:cNvPr id="21" name="Wolke 20"/>
          <p:cNvSpPr/>
          <p:nvPr/>
        </p:nvSpPr>
        <p:spPr>
          <a:xfrm>
            <a:off x="6739111" y="1447280"/>
            <a:ext cx="2122949" cy="1349016"/>
          </a:xfrm>
          <a:prstGeom prst="cloud">
            <a:avLst/>
          </a:prstGeom>
          <a:solidFill>
            <a:schemeClr val="tx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6724621" y="1766247"/>
            <a:ext cx="2151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bg1"/>
                </a:solidFill>
              </a:rPr>
              <a:t>eInfrastructures</a:t>
            </a:r>
            <a:endParaRPr lang="de-DE" sz="1600" b="1" dirty="0" smtClean="0">
              <a:solidFill>
                <a:schemeClr val="bg1"/>
              </a:solidFill>
            </a:endParaRPr>
          </a:p>
          <a:p>
            <a:pPr algn="ctr"/>
            <a:r>
              <a:rPr lang="de-DE" sz="1400" b="1" dirty="0" smtClean="0">
                <a:solidFill>
                  <a:schemeClr val="bg1"/>
                </a:solidFill>
              </a:rPr>
              <a:t>(</a:t>
            </a:r>
            <a:r>
              <a:rPr lang="de-DE" sz="1400" b="1" dirty="0" err="1" smtClean="0">
                <a:solidFill>
                  <a:schemeClr val="bg1"/>
                </a:solidFill>
              </a:rPr>
              <a:t>starting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offering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services</a:t>
            </a:r>
            <a:r>
              <a:rPr lang="de-DE" sz="1400" b="1" dirty="0" smtClean="0">
                <a:solidFill>
                  <a:schemeClr val="bg1"/>
                </a:solidFill>
              </a:rPr>
              <a:t>)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3" name="Wolke 22"/>
          <p:cNvSpPr/>
          <p:nvPr/>
        </p:nvSpPr>
        <p:spPr>
          <a:xfrm>
            <a:off x="6739111" y="2902700"/>
            <a:ext cx="2122949" cy="1349016"/>
          </a:xfrm>
          <a:prstGeom prst="cloud">
            <a:avLst/>
          </a:prstGeom>
          <a:solidFill>
            <a:schemeClr val="tx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6724621" y="3221667"/>
            <a:ext cx="2151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bg1"/>
                </a:solidFill>
              </a:rPr>
              <a:t>Industry</a:t>
            </a:r>
            <a:endParaRPr lang="de-DE" sz="1600" b="1" dirty="0" smtClean="0">
              <a:solidFill>
                <a:schemeClr val="bg1"/>
              </a:solidFill>
            </a:endParaRPr>
          </a:p>
          <a:p>
            <a:pPr algn="ctr"/>
            <a:r>
              <a:rPr lang="de-DE" sz="1400" b="1" dirty="0" smtClean="0">
                <a:solidFill>
                  <a:schemeClr val="bg1"/>
                </a:solidFill>
              </a:rPr>
              <a:t>(</a:t>
            </a:r>
            <a:r>
              <a:rPr lang="de-DE" sz="1400" b="1" dirty="0" err="1" smtClean="0">
                <a:solidFill>
                  <a:schemeClr val="bg1"/>
                </a:solidFill>
              </a:rPr>
              <a:t>starting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proprietary</a:t>
            </a:r>
            <a:endParaRPr lang="de-DE" sz="1400" b="1" dirty="0" smtClean="0">
              <a:solidFill>
                <a:schemeClr val="bg1"/>
              </a:solidFill>
            </a:endParaRPr>
          </a:p>
          <a:p>
            <a:pPr algn="ctr"/>
            <a:r>
              <a:rPr lang="de-DE" sz="1400" b="1" dirty="0" err="1" smtClean="0">
                <a:solidFill>
                  <a:schemeClr val="bg1"/>
                </a:solidFill>
              </a:rPr>
              <a:t>services</a:t>
            </a:r>
            <a:r>
              <a:rPr lang="de-DE" sz="1400" b="1" dirty="0" smtClean="0">
                <a:solidFill>
                  <a:schemeClr val="bg1"/>
                </a:solidFill>
              </a:rPr>
              <a:t>)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5" name="Pfeil nach oben 24"/>
          <p:cNvSpPr/>
          <p:nvPr/>
        </p:nvSpPr>
        <p:spPr>
          <a:xfrm rot="16200000">
            <a:off x="6203951" y="3195017"/>
            <a:ext cx="198120" cy="7643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oben 25"/>
          <p:cNvSpPr/>
          <p:nvPr/>
        </p:nvSpPr>
        <p:spPr>
          <a:xfrm rot="16200000">
            <a:off x="6203951" y="1811375"/>
            <a:ext cx="198120" cy="7643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08476" y="4581128"/>
            <a:ext cx="8735524" cy="22322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b="1" dirty="0" err="1" smtClean="0"/>
              <a:t>ESFRI</a:t>
            </a:r>
            <a:r>
              <a:rPr lang="en-US" sz="1800" b="1" dirty="0" smtClean="0"/>
              <a:t>: much awareness raising in Europe, lots of young people trained, much testing of variety of approaches, identifying gaps in service landscape,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err="1" smtClean="0"/>
              <a:t>eInfra</a:t>
            </a:r>
            <a:r>
              <a:rPr lang="en-US" sz="1800" b="1" dirty="0" smtClean="0"/>
              <a:t>: starting to change towards service orientation, need more stable services, need clarification of costs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Solution Space is huge – costs are huge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!</a:t>
            </a:r>
            <a:endParaRPr lang="en-US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Hampering investments</a:t>
            </a:r>
            <a:r>
              <a:rPr lang="en-US" sz="2400" b="1" dirty="0" smtClean="0">
                <a:solidFill>
                  <a:schemeClr val="accent1"/>
                </a:solidFill>
              </a:rPr>
              <a:t>!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560736" y="287902"/>
            <a:ext cx="576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There</a:t>
            </a:r>
            <a:r>
              <a:rPr lang="de-DE" sz="3600" dirty="0" smtClean="0"/>
              <a:t> </a:t>
            </a:r>
            <a:r>
              <a:rPr lang="de-DE" sz="3600" dirty="0" err="1" smtClean="0"/>
              <a:t>are</a:t>
            </a:r>
            <a:r>
              <a:rPr lang="de-DE" sz="3600" dirty="0" smtClean="0"/>
              <a:t> so </a:t>
            </a:r>
            <a:r>
              <a:rPr lang="de-DE" sz="3600" dirty="0" err="1" smtClean="0"/>
              <a:t>many</a:t>
            </a:r>
            <a:r>
              <a:rPr lang="de-DE" sz="3600" dirty="0" smtClean="0"/>
              <a:t> </a:t>
            </a:r>
            <a:r>
              <a:rPr lang="de-DE" sz="3600" dirty="0" err="1" smtClean="0"/>
              <a:t>good</a:t>
            </a:r>
            <a:r>
              <a:rPr lang="de-DE" sz="3600" dirty="0" smtClean="0"/>
              <a:t> </a:t>
            </a:r>
            <a:r>
              <a:rPr lang="de-DE" sz="3600" dirty="0" err="1" smtClean="0"/>
              <a:t>ideas</a:t>
            </a:r>
            <a:endParaRPr lang="de-DE" sz="3600" dirty="0"/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 bwMode="auto">
          <a:xfrm>
            <a:off x="355380" y="1355130"/>
            <a:ext cx="8788619" cy="49158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~120 Interviews/Interactions</a:t>
            </a:r>
          </a:p>
          <a:p>
            <a:r>
              <a:rPr lang="en-CA" dirty="0">
                <a:solidFill>
                  <a:schemeClr val="tx1"/>
                </a:solidFill>
                <a:latin typeface="Arial" charset="0"/>
                <a:cs typeface="Arial" charset="0"/>
              </a:rPr>
              <a:t>3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Workshops with Leading Scientists (RDA EU, US)</a:t>
            </a:r>
          </a:p>
          <a:p>
            <a:endParaRPr lang="en-CA" sz="1000" dirty="0" smtClean="0">
              <a:solidFill>
                <a:srgbClr val="373737"/>
              </a:solidFill>
              <a:latin typeface="Arial" charset="0"/>
              <a:cs typeface="Arial" charset="0"/>
            </a:endParaRPr>
          </a:p>
          <a:p>
            <a:r>
              <a:rPr lang="en-CA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there are positive project examples etc. but ...</a:t>
            </a:r>
          </a:p>
          <a:p>
            <a:pPr lvl="1"/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DM and DP not efficient and too expensive due to bad data organisations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 (Biologist for 75% of his time data manager)</a:t>
            </a:r>
            <a:endParaRPr lang="en-CA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/>
            <a:r>
              <a:rPr lang="en-CA" sz="200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federating data incl. virtual information is much too expensive</a:t>
            </a:r>
          </a:p>
          <a:p>
            <a:pPr lvl="1"/>
            <a:endParaRPr lang="en-CA" sz="2000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chemeClr val="tx1"/>
                </a:solidFill>
                <a:cs typeface="Arial" charset="0"/>
              </a:rPr>
              <a:t>pressure towards DI research is high, but only some departments are fit for the challenges</a:t>
            </a:r>
          </a:p>
          <a:p>
            <a:pPr>
              <a:buFont typeface="Arial" pitchFamily="34" charset="0"/>
              <a:buChar char="•"/>
            </a:pPr>
            <a:endParaRPr lang="en-CA" sz="1100" dirty="0">
              <a:solidFill>
                <a:schemeClr val="tx1"/>
              </a:solidFill>
              <a:cs typeface="Arial" charset="0"/>
            </a:endParaRP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Senior Researchers: can’t continue like this!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CA" sz="2400" dirty="0">
                <a:solidFill>
                  <a:schemeClr val="accent3">
                    <a:lumMod val="75000"/>
                  </a:schemeClr>
                </a:solidFill>
                <a:latin typeface="+mn-lt"/>
                <a:cs typeface="Arial" charset="0"/>
              </a:rPr>
              <a:t>need to move towards proper data </a:t>
            </a:r>
            <a:r>
              <a:rPr lang="en-CA" sz="2400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Arial" charset="0"/>
              </a:rPr>
              <a:t>organisation </a:t>
            </a:r>
            <a:r>
              <a:rPr lang="en-CA" sz="2400" dirty="0">
                <a:solidFill>
                  <a:schemeClr val="accent3">
                    <a:lumMod val="75000"/>
                  </a:schemeClr>
                </a:solidFill>
                <a:latin typeface="+mn-lt"/>
                <a:cs typeface="Arial" charset="0"/>
              </a:rPr>
              <a:t>and automated workflows is evident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but changes now are risky: </a:t>
            </a:r>
          </a:p>
          <a:p>
            <a:pPr marL="1200150" lvl="2" indent="-342900">
              <a:buFont typeface="Arial" pitchFamily="34" charset="0"/>
              <a:buChar char="•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lack of trained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experts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1200150" lvl="2" indent="-342900">
              <a:buFont typeface="Arial" pitchFamily="34" charset="0"/>
              <a:buChar char="•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lack of guidelines and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support towards recommended solutions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  <a:p>
            <a:pPr marL="1200150" lvl="2" indent="-34290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Arial" charset="0"/>
              </a:rPr>
              <a:t>huge solutions space makes investments risky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123331" y="332655"/>
            <a:ext cx="4659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Pressure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</a:t>
            </a:r>
            <a:r>
              <a:rPr lang="de-DE" sz="3600" dirty="0" err="1" smtClean="0"/>
              <a:t>scientists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 bwMode="auto">
          <a:xfrm>
            <a:off x="355381" y="1355130"/>
            <a:ext cx="8633194" cy="49158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G8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/FAIR/</a:t>
            </a:r>
            <a:r>
              <a:rPr lang="en-CA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FORCE11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/etc. – data should be</a:t>
            </a:r>
          </a:p>
          <a:p>
            <a:pPr lvl="1"/>
            <a:endParaRPr lang="en-CA" dirty="0" smtClean="0">
              <a:solidFill>
                <a:srgbClr val="58A618"/>
              </a:solidFill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searchable/findable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-&gt; create useful/rich metadata 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accessible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	-&gt; deposit in trusted repository and use PIDs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interpretable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-&gt; create metadata, register schema and semantics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re-usable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	-&gt; provide contextual metadata</a:t>
            </a:r>
          </a:p>
          <a:p>
            <a:pPr lvl="1"/>
            <a:r>
              <a:rPr lang="en-CA" dirty="0" smtClean="0">
                <a:solidFill>
                  <a:srgbClr val="58A618"/>
                </a:solidFill>
                <a:latin typeface="Arial" charset="0"/>
                <a:cs typeface="Arial" charset="0"/>
              </a:rPr>
              <a:t>persistent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		-&gt; provide persistent repositories </a:t>
            </a:r>
          </a:p>
          <a:p>
            <a:pPr marL="457200" lvl="1" indent="0">
              <a:buNone/>
            </a:pPr>
            <a:endParaRPr lang="en-CA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00050"/>
            <a:endParaRPr lang="en-CA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0785" y="332655"/>
            <a:ext cx="5245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Also </a:t>
            </a:r>
            <a:r>
              <a:rPr lang="de-DE" sz="3600" dirty="0" err="1" smtClean="0"/>
              <a:t>pressure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</a:t>
            </a:r>
            <a:r>
              <a:rPr lang="de-DE" sz="3600" dirty="0" err="1" smtClean="0"/>
              <a:t>funders</a:t>
            </a:r>
            <a:endParaRPr lang="de-DE" sz="3600" dirty="0"/>
          </a:p>
        </p:txBody>
      </p:sp>
      <p:sp>
        <p:nvSpPr>
          <p:cNvPr id="5" name="Rechteck 4"/>
          <p:cNvSpPr/>
          <p:nvPr/>
        </p:nvSpPr>
        <p:spPr>
          <a:xfrm>
            <a:off x="656563" y="4689140"/>
            <a:ext cx="7875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Need urgent actions to improve – but how?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418631" y="332655"/>
            <a:ext cx="4069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What</a:t>
            </a:r>
            <a:r>
              <a:rPr lang="de-DE" sz="3600" dirty="0" smtClean="0"/>
              <a:t> </a:t>
            </a:r>
            <a:r>
              <a:rPr lang="de-DE" sz="3600" dirty="0" err="1" smtClean="0"/>
              <a:t>can</a:t>
            </a:r>
            <a:r>
              <a:rPr lang="de-DE" sz="3600" dirty="0" smtClean="0"/>
              <a:t> </a:t>
            </a:r>
            <a:r>
              <a:rPr lang="de-DE" sz="3600" dirty="0" err="1" smtClean="0"/>
              <a:t>we</a:t>
            </a:r>
            <a:r>
              <a:rPr lang="de-DE" sz="3600" dirty="0" smtClean="0"/>
              <a:t> do????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2" name="Würfel 1"/>
          <p:cNvSpPr/>
          <p:nvPr/>
        </p:nvSpPr>
        <p:spPr>
          <a:xfrm>
            <a:off x="3152310" y="2349024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3422340" y="2538460"/>
            <a:ext cx="2065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Project-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NoMaD</a:t>
            </a:r>
            <a:r>
              <a:rPr lang="de-DE" sz="1600" dirty="0" smtClean="0"/>
              <a:t>, DOBES, etc.)</a:t>
            </a:r>
            <a:endParaRPr lang="de-DE" sz="1600" dirty="0"/>
          </a:p>
        </p:txBody>
      </p:sp>
      <p:sp>
        <p:nvSpPr>
          <p:cNvPr id="9" name="Würfel 8"/>
          <p:cNvSpPr/>
          <p:nvPr/>
        </p:nvSpPr>
        <p:spPr>
          <a:xfrm>
            <a:off x="3152310" y="3269511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114982" y="3458947"/>
            <a:ext cx="2680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Domain-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DARIAH</a:t>
            </a:r>
            <a:r>
              <a:rPr lang="de-DE" sz="1600" dirty="0" smtClean="0"/>
              <a:t>, CLARIN, </a:t>
            </a:r>
            <a:r>
              <a:rPr lang="de-DE" sz="1600" dirty="0" err="1" smtClean="0"/>
              <a:t>ELIXIR</a:t>
            </a:r>
            <a:r>
              <a:rPr lang="de-DE" sz="1600" dirty="0" smtClean="0"/>
              <a:t>, etc.)</a:t>
            </a:r>
            <a:endParaRPr lang="de-DE" sz="1600" dirty="0"/>
          </a:p>
        </p:txBody>
      </p:sp>
      <p:sp>
        <p:nvSpPr>
          <p:cNvPr id="11" name="Würfel 10"/>
          <p:cNvSpPr/>
          <p:nvPr/>
        </p:nvSpPr>
        <p:spPr>
          <a:xfrm>
            <a:off x="3178163" y="4194229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199859" y="4383665"/>
            <a:ext cx="2562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e-</a:t>
            </a:r>
            <a:r>
              <a:rPr lang="de-DE" sz="1600" dirty="0" err="1" smtClean="0"/>
              <a:t>Infrastructures</a:t>
            </a:r>
            <a:endParaRPr lang="de-DE" sz="1600" dirty="0" smtClean="0"/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EUDAT</a:t>
            </a:r>
            <a:r>
              <a:rPr lang="de-DE" sz="1600" dirty="0" smtClean="0"/>
              <a:t>, </a:t>
            </a:r>
            <a:r>
              <a:rPr lang="de-DE" sz="1600" dirty="0" err="1" smtClean="0"/>
              <a:t>OpenAIRE</a:t>
            </a:r>
            <a:r>
              <a:rPr lang="de-DE" sz="1600" dirty="0" smtClean="0"/>
              <a:t>, </a:t>
            </a:r>
            <a:r>
              <a:rPr lang="de-DE" sz="1600" dirty="0" err="1" smtClean="0"/>
              <a:t>EGI</a:t>
            </a:r>
            <a:r>
              <a:rPr lang="de-DE" sz="1600" dirty="0" smtClean="0"/>
              <a:t>, etc.)</a:t>
            </a:r>
            <a:endParaRPr lang="de-DE" sz="1600" dirty="0"/>
          </a:p>
        </p:txBody>
      </p:sp>
      <p:sp>
        <p:nvSpPr>
          <p:cNvPr id="13" name="Würfel 12"/>
          <p:cNvSpPr/>
          <p:nvPr/>
        </p:nvSpPr>
        <p:spPr>
          <a:xfrm>
            <a:off x="3178166" y="1394793"/>
            <a:ext cx="2745306" cy="774211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3706634" y="1584229"/>
            <a:ext cx="1548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 smtClean="0"/>
              <a:t>Data Generators</a:t>
            </a:r>
          </a:p>
          <a:p>
            <a:pPr algn="ctr"/>
            <a:r>
              <a:rPr lang="de-DE" sz="1600" dirty="0" smtClean="0"/>
              <a:t>Data Users</a:t>
            </a:r>
            <a:endParaRPr lang="de-DE" sz="1600" dirty="0"/>
          </a:p>
        </p:txBody>
      </p:sp>
      <p:sp>
        <p:nvSpPr>
          <p:cNvPr id="8" name="Rechtwinkliges Dreieck 7"/>
          <p:cNvSpPr/>
          <p:nvPr/>
        </p:nvSpPr>
        <p:spPr>
          <a:xfrm>
            <a:off x="1946735" y="2369412"/>
            <a:ext cx="720080" cy="2596913"/>
          </a:xfrm>
          <a:prstGeom prst="rt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winkliges Dreieck 15"/>
          <p:cNvSpPr/>
          <p:nvPr/>
        </p:nvSpPr>
        <p:spPr>
          <a:xfrm flipH="1" flipV="1">
            <a:off x="1991740" y="2346908"/>
            <a:ext cx="720080" cy="2619416"/>
          </a:xfrm>
          <a:prstGeom prst="rtTriangle">
            <a:avLst/>
          </a:prstGeom>
          <a:solidFill>
            <a:schemeClr val="tx2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/>
          <p:cNvSpPr/>
          <p:nvPr/>
        </p:nvSpPr>
        <p:spPr>
          <a:xfrm>
            <a:off x="5356234" y="1246402"/>
            <a:ext cx="1656184" cy="3780420"/>
          </a:xfrm>
          <a:prstGeom prst="ellipse">
            <a:avLst/>
          </a:prstGeom>
          <a:solidFill>
            <a:schemeClr val="accent6">
              <a:lumMod val="40000"/>
              <a:lumOff val="60000"/>
              <a:alpha val="67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5923472" y="2830847"/>
            <a:ext cx="112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/>
              <a:t>GLUE</a:t>
            </a:r>
            <a:r>
              <a:rPr lang="de-DE" sz="2800" b="1" dirty="0" smtClean="0"/>
              <a:t>?</a:t>
            </a:r>
            <a:endParaRPr lang="de-DE" sz="28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1787106" y="1786752"/>
            <a:ext cx="1129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 smtClean="0"/>
              <a:t>Researcher</a:t>
            </a:r>
          </a:p>
          <a:p>
            <a:pPr algn="ctr"/>
            <a:r>
              <a:rPr lang="de-DE" sz="1600" b="1" dirty="0" err="1" smtClean="0"/>
              <a:t>defined</a:t>
            </a:r>
            <a:endParaRPr lang="de-DE" sz="16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1888968" y="4966324"/>
            <a:ext cx="835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 smtClean="0"/>
              <a:t>IT</a:t>
            </a:r>
          </a:p>
          <a:p>
            <a:pPr algn="ctr"/>
            <a:r>
              <a:rPr lang="de-DE" sz="1600" b="1" dirty="0" err="1" smtClean="0"/>
              <a:t>defined</a:t>
            </a:r>
            <a:endParaRPr lang="de-DE" sz="16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836585" y="5769260"/>
            <a:ext cx="7830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rgbClr val="00B050"/>
                </a:solidFill>
              </a:rPr>
              <a:t>Agreed</a:t>
            </a:r>
            <a:r>
              <a:rPr lang="de-DE" sz="2400" b="1" dirty="0" smtClean="0">
                <a:solidFill>
                  <a:srgbClr val="00B050"/>
                </a:solidFill>
              </a:rPr>
              <a:t> Data Organisation </a:t>
            </a:r>
            <a:r>
              <a:rPr lang="de-DE" sz="2400" b="1" dirty="0" err="1" smtClean="0">
                <a:solidFill>
                  <a:srgbClr val="00B050"/>
                </a:solidFill>
              </a:rPr>
              <a:t>Principles</a:t>
            </a:r>
            <a:r>
              <a:rPr lang="de-DE" sz="2400" b="1" dirty="0" smtClean="0">
                <a:solidFill>
                  <a:srgbClr val="00B050"/>
                </a:solidFill>
              </a:rPr>
              <a:t> </a:t>
            </a:r>
            <a:r>
              <a:rPr lang="de-DE" sz="2400" b="1" dirty="0" err="1" smtClean="0">
                <a:solidFill>
                  <a:srgbClr val="00B050"/>
                </a:solidFill>
              </a:rPr>
              <a:t>are</a:t>
            </a:r>
            <a:r>
              <a:rPr lang="de-DE" sz="2400" b="1" dirty="0" smtClean="0">
                <a:solidFill>
                  <a:srgbClr val="00B050"/>
                </a:solidFill>
              </a:rPr>
              <a:t> </a:t>
            </a:r>
            <a:r>
              <a:rPr lang="de-DE" sz="2400" b="1" dirty="0" err="1" smtClean="0">
                <a:solidFill>
                  <a:srgbClr val="00B050"/>
                </a:solidFill>
              </a:rPr>
              <a:t>one</a:t>
            </a:r>
            <a:r>
              <a:rPr lang="de-DE" sz="2400" b="1" dirty="0" smtClean="0">
                <a:solidFill>
                  <a:srgbClr val="00B050"/>
                </a:solidFill>
              </a:rPr>
              <a:t> </a:t>
            </a:r>
            <a:r>
              <a:rPr lang="de-DE" sz="2400" b="1" dirty="0" err="1" smtClean="0">
                <a:solidFill>
                  <a:srgbClr val="00B050"/>
                </a:solidFill>
              </a:rPr>
              <a:t>key</a:t>
            </a:r>
            <a:r>
              <a:rPr lang="de-DE" sz="2400" b="1" dirty="0" smtClean="0">
                <a:solidFill>
                  <a:srgbClr val="00B050"/>
                </a:solidFill>
              </a:rPr>
              <a:t> for </a:t>
            </a:r>
            <a:r>
              <a:rPr lang="de-DE" sz="2400" b="1" dirty="0" err="1" smtClean="0">
                <a:solidFill>
                  <a:srgbClr val="00B050"/>
                </a:solidFill>
              </a:rPr>
              <a:t>interoperability</a:t>
            </a:r>
            <a:r>
              <a:rPr lang="de-DE" sz="2400" b="1" dirty="0" smtClean="0">
                <a:solidFill>
                  <a:srgbClr val="00B050"/>
                </a:solidFill>
              </a:rPr>
              <a:t>.</a:t>
            </a:r>
            <a:endParaRPr lang="de-DE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24" y="1196752"/>
            <a:ext cx="4145280" cy="488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uppieren 13"/>
          <p:cNvGrpSpPr/>
          <p:nvPr/>
        </p:nvGrpSpPr>
        <p:grpSpPr>
          <a:xfrm>
            <a:off x="112810" y="2183751"/>
            <a:ext cx="656747" cy="2086131"/>
            <a:chOff x="1011998" y="1032510"/>
            <a:chExt cx="1039209" cy="4140835"/>
          </a:xfrm>
        </p:grpSpPr>
        <p:sp>
          <p:nvSpPr>
            <p:cNvPr id="13" name="Rechteck 12"/>
            <p:cNvSpPr/>
            <p:nvPr/>
          </p:nvSpPr>
          <p:spPr>
            <a:xfrm>
              <a:off x="1013204" y="4450080"/>
              <a:ext cx="1038003" cy="723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2" name="Gruppieren 11"/>
            <p:cNvGrpSpPr/>
            <p:nvPr/>
          </p:nvGrpSpPr>
          <p:grpSpPr>
            <a:xfrm>
              <a:off x="1011998" y="1032510"/>
              <a:ext cx="1039209" cy="3417570"/>
              <a:chOff x="1011998" y="1032510"/>
              <a:chExt cx="2078419" cy="5269230"/>
            </a:xfrm>
          </p:grpSpPr>
          <p:pic>
            <p:nvPicPr>
              <p:cNvPr id="2" name="Grafik 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998" y="1032510"/>
                <a:ext cx="2078419" cy="3512820"/>
              </a:xfrm>
              <a:prstGeom prst="rect">
                <a:avLst/>
              </a:prstGeom>
            </p:spPr>
          </p:pic>
          <p:pic>
            <p:nvPicPr>
              <p:cNvPr id="308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4411" y="3604577"/>
                <a:ext cx="2076006" cy="269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2588" y="4366895"/>
              <a:ext cx="667543" cy="806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uppieren 23"/>
          <p:cNvGrpSpPr/>
          <p:nvPr/>
        </p:nvGrpSpPr>
        <p:grpSpPr>
          <a:xfrm>
            <a:off x="600490" y="2183751"/>
            <a:ext cx="656747" cy="2086131"/>
            <a:chOff x="1011998" y="1032510"/>
            <a:chExt cx="1039209" cy="4140835"/>
          </a:xfrm>
        </p:grpSpPr>
        <p:sp>
          <p:nvSpPr>
            <p:cNvPr id="25" name="Rechteck 24"/>
            <p:cNvSpPr/>
            <p:nvPr/>
          </p:nvSpPr>
          <p:spPr>
            <a:xfrm>
              <a:off x="1013204" y="4450080"/>
              <a:ext cx="1038003" cy="723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6" name="Gruppieren 25"/>
            <p:cNvGrpSpPr/>
            <p:nvPr/>
          </p:nvGrpSpPr>
          <p:grpSpPr>
            <a:xfrm>
              <a:off x="1011998" y="1032510"/>
              <a:ext cx="1039209" cy="3417570"/>
              <a:chOff x="1011998" y="1032510"/>
              <a:chExt cx="2078419" cy="5269230"/>
            </a:xfrm>
          </p:grpSpPr>
          <p:pic>
            <p:nvPicPr>
              <p:cNvPr id="28" name="Grafik 27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998" y="1032510"/>
                <a:ext cx="2078419" cy="3512820"/>
              </a:xfrm>
              <a:prstGeom prst="rect">
                <a:avLst/>
              </a:prstGeom>
            </p:spPr>
          </p:pic>
          <p:pic>
            <p:nvPicPr>
              <p:cNvPr id="2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4411" y="3604577"/>
                <a:ext cx="2076006" cy="269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7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2588" y="4366895"/>
              <a:ext cx="667543" cy="806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0" name="Gruppieren 29"/>
          <p:cNvGrpSpPr/>
          <p:nvPr/>
        </p:nvGrpSpPr>
        <p:grpSpPr>
          <a:xfrm>
            <a:off x="1088170" y="2183751"/>
            <a:ext cx="656747" cy="2086131"/>
            <a:chOff x="1011998" y="1032510"/>
            <a:chExt cx="1039209" cy="4140835"/>
          </a:xfrm>
        </p:grpSpPr>
        <p:sp>
          <p:nvSpPr>
            <p:cNvPr id="31" name="Rechteck 30"/>
            <p:cNvSpPr/>
            <p:nvPr/>
          </p:nvSpPr>
          <p:spPr>
            <a:xfrm>
              <a:off x="1013204" y="4450080"/>
              <a:ext cx="1038003" cy="723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2" name="Gruppieren 31"/>
            <p:cNvGrpSpPr/>
            <p:nvPr/>
          </p:nvGrpSpPr>
          <p:grpSpPr>
            <a:xfrm>
              <a:off x="1011998" y="1032510"/>
              <a:ext cx="1039209" cy="3417570"/>
              <a:chOff x="1011998" y="1032510"/>
              <a:chExt cx="2078419" cy="5269230"/>
            </a:xfrm>
          </p:grpSpPr>
          <p:pic>
            <p:nvPicPr>
              <p:cNvPr id="34" name="Grafik 33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998" y="1032510"/>
                <a:ext cx="2078419" cy="3512820"/>
              </a:xfrm>
              <a:prstGeom prst="rect">
                <a:avLst/>
              </a:prstGeom>
            </p:spPr>
          </p:pic>
          <p:pic>
            <p:nvPicPr>
              <p:cNvPr id="35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4411" y="3604577"/>
                <a:ext cx="2076006" cy="269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3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2588" y="4366895"/>
              <a:ext cx="667543" cy="806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6" name="Gruppieren 35"/>
          <p:cNvGrpSpPr/>
          <p:nvPr/>
        </p:nvGrpSpPr>
        <p:grpSpPr>
          <a:xfrm>
            <a:off x="1606330" y="2183751"/>
            <a:ext cx="656747" cy="2086131"/>
            <a:chOff x="1011998" y="1032510"/>
            <a:chExt cx="1039209" cy="4140835"/>
          </a:xfrm>
        </p:grpSpPr>
        <p:sp>
          <p:nvSpPr>
            <p:cNvPr id="37" name="Rechteck 36"/>
            <p:cNvSpPr/>
            <p:nvPr/>
          </p:nvSpPr>
          <p:spPr>
            <a:xfrm>
              <a:off x="1013204" y="4450080"/>
              <a:ext cx="1038003" cy="723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8" name="Gruppieren 37"/>
            <p:cNvGrpSpPr/>
            <p:nvPr/>
          </p:nvGrpSpPr>
          <p:grpSpPr>
            <a:xfrm>
              <a:off x="1011998" y="1032510"/>
              <a:ext cx="1039209" cy="3417570"/>
              <a:chOff x="1011998" y="1032510"/>
              <a:chExt cx="2078419" cy="5269230"/>
            </a:xfrm>
          </p:grpSpPr>
          <p:pic>
            <p:nvPicPr>
              <p:cNvPr id="40" name="Grafik 39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1998" y="1032510"/>
                <a:ext cx="2078419" cy="3512820"/>
              </a:xfrm>
              <a:prstGeom prst="rect">
                <a:avLst/>
              </a:prstGeom>
            </p:spPr>
          </p:pic>
          <p:pic>
            <p:nvPicPr>
              <p:cNvPr id="41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4411" y="3604577"/>
                <a:ext cx="2076006" cy="269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9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2588" y="4366895"/>
              <a:ext cx="667543" cy="806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Halbbogen 14"/>
          <p:cNvSpPr/>
          <p:nvPr/>
        </p:nvSpPr>
        <p:spPr>
          <a:xfrm>
            <a:off x="44229" y="3387995"/>
            <a:ext cx="2150267" cy="220329"/>
          </a:xfrm>
          <a:prstGeom prst="blockArc">
            <a:avLst>
              <a:gd name="adj1" fmla="val 10538136"/>
              <a:gd name="adj2" fmla="val 172686"/>
              <a:gd name="adj3" fmla="val 16662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9" name="Halbbogen 48"/>
          <p:cNvSpPr/>
          <p:nvPr/>
        </p:nvSpPr>
        <p:spPr>
          <a:xfrm>
            <a:off x="5844248" y="3439291"/>
            <a:ext cx="609600" cy="220329"/>
          </a:xfrm>
          <a:prstGeom prst="blockArc">
            <a:avLst>
              <a:gd name="adj1" fmla="val 10473955"/>
              <a:gd name="adj2" fmla="val 463195"/>
              <a:gd name="adj3" fmla="val 2863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Pfeil nach rechts 15"/>
          <p:cNvSpPr/>
          <p:nvPr/>
        </p:nvSpPr>
        <p:spPr>
          <a:xfrm>
            <a:off x="2386184" y="3464847"/>
            <a:ext cx="3175000" cy="19477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Pfeil nach rechts 50"/>
          <p:cNvSpPr/>
          <p:nvPr/>
        </p:nvSpPr>
        <p:spPr>
          <a:xfrm rot="21351423">
            <a:off x="2388507" y="2428075"/>
            <a:ext cx="2260026" cy="1461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Pfeil nach rechts 51"/>
          <p:cNvSpPr/>
          <p:nvPr/>
        </p:nvSpPr>
        <p:spPr>
          <a:xfrm rot="248577" flipV="1">
            <a:off x="2388508" y="4148186"/>
            <a:ext cx="2260026" cy="1461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403" y="2776707"/>
            <a:ext cx="2739607" cy="785526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US" sz="1400" b="1" dirty="0" smtClean="0">
                <a:solidFill>
                  <a:srgbClr val="C00000"/>
                </a:solidFill>
              </a:rPr>
              <a:t>Reduce heterogeneity &amp; costs Make solutions stronger Achieve sustainability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 rot="21352077">
            <a:off x="2081426" y="1908343"/>
            <a:ext cx="2739607" cy="628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Leave flexibility</a:t>
            </a:r>
          </a:p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Even more opportunities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 rot="247923" flipH="1">
            <a:off x="1954177" y="4230606"/>
            <a:ext cx="2739607" cy="628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Leave flexibility</a:t>
            </a:r>
          </a:p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Even more opportunities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442053" y="1714986"/>
            <a:ext cx="1492397" cy="78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Scientific </a:t>
            </a:r>
          </a:p>
          <a:p>
            <a:pPr marL="0" indent="0" algn="ctr"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Analytics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7442053" y="4656306"/>
            <a:ext cx="1492397" cy="78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Scientific </a:t>
            </a:r>
          </a:p>
          <a:p>
            <a:pPr marL="0" indent="0" algn="ctr"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Creation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7388713" y="2981713"/>
            <a:ext cx="1599077" cy="923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Management Curation Access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13572" y="4659946"/>
            <a:ext cx="2225971" cy="1613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800" b="1" dirty="0" err="1" smtClean="0">
                <a:solidFill>
                  <a:srgbClr val="C00000"/>
                </a:solidFill>
              </a:rPr>
              <a:t>PID</a:t>
            </a:r>
            <a:r>
              <a:rPr lang="en-US" sz="1800" b="1" dirty="0" smtClean="0">
                <a:solidFill>
                  <a:srgbClr val="C00000"/>
                </a:solidFill>
              </a:rPr>
              <a:t>, AAI, MD, </a:t>
            </a:r>
            <a:r>
              <a:rPr lang="en-US" sz="1800" b="1" dirty="0" err="1" smtClean="0">
                <a:solidFill>
                  <a:srgbClr val="C00000"/>
                </a:solidFill>
              </a:rPr>
              <a:t>WF</a:t>
            </a:r>
            <a:r>
              <a:rPr lang="en-US" sz="1800" b="1" dirty="0" smtClean="0">
                <a:solidFill>
                  <a:srgbClr val="C00000"/>
                </a:solidFill>
              </a:rPr>
              <a:t>, Registries, Repositories, meta-semantics, etc.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1051056" y="332655"/>
            <a:ext cx="6804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Task: </a:t>
            </a:r>
            <a:r>
              <a:rPr lang="de-DE" sz="3600" dirty="0" err="1" smtClean="0"/>
              <a:t>Identifying</a:t>
            </a:r>
            <a:r>
              <a:rPr lang="de-DE" sz="3600" dirty="0" smtClean="0"/>
              <a:t> </a:t>
            </a:r>
            <a:r>
              <a:rPr lang="de-DE" sz="3600" dirty="0" err="1" smtClean="0"/>
              <a:t>COre</a:t>
            </a:r>
            <a:r>
              <a:rPr lang="de-DE" sz="3600" dirty="0" smtClean="0"/>
              <a:t> </a:t>
            </a:r>
            <a:r>
              <a:rPr lang="de-DE" sz="3600" dirty="0" err="1" smtClean="0"/>
              <a:t>COmponents</a:t>
            </a:r>
            <a:endParaRPr lang="de-DE" sz="3600" dirty="0"/>
          </a:p>
        </p:txBody>
      </p:sp>
      <p:sp>
        <p:nvSpPr>
          <p:cNvPr id="5" name="Rechteck 4"/>
          <p:cNvSpPr/>
          <p:nvPr/>
        </p:nvSpPr>
        <p:spPr>
          <a:xfrm>
            <a:off x="643462" y="5950633"/>
            <a:ext cx="7888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Consolidation Phase is needed to Reduce the solution space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9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  <p:bldP spid="16" grpId="0" animBg="1"/>
      <p:bldP spid="3" grpId="0" build="p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69850" y="5877272"/>
            <a:ext cx="8966646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3" name="Legende mit Linie 1 (Markierungsleiste) 32"/>
          <p:cNvSpPr/>
          <p:nvPr/>
        </p:nvSpPr>
        <p:spPr>
          <a:xfrm>
            <a:off x="3498088" y="1219566"/>
            <a:ext cx="2350262" cy="833793"/>
          </a:xfrm>
          <a:prstGeom prst="accentCallout1">
            <a:avLst>
              <a:gd name="adj1" fmla="val 96130"/>
              <a:gd name="adj2" fmla="val 2521"/>
              <a:gd name="adj3" fmla="val 167980"/>
              <a:gd name="adj4" fmla="val 39123"/>
            </a:avLst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Freihandform 27"/>
          <p:cNvSpPr/>
          <p:nvPr/>
        </p:nvSpPr>
        <p:spPr>
          <a:xfrm>
            <a:off x="2616200" y="1250194"/>
            <a:ext cx="1301750" cy="2882901"/>
          </a:xfrm>
          <a:custGeom>
            <a:avLst/>
            <a:gdLst>
              <a:gd name="connsiteX0" fmla="*/ 6350 w 1352550"/>
              <a:gd name="connsiteY0" fmla="*/ 2870200 h 2870200"/>
              <a:gd name="connsiteX1" fmla="*/ 0 w 1352550"/>
              <a:gd name="connsiteY1" fmla="*/ 0 h 2870200"/>
              <a:gd name="connsiteX2" fmla="*/ 1346200 w 1352550"/>
              <a:gd name="connsiteY2" fmla="*/ 1441450 h 2870200"/>
              <a:gd name="connsiteX3" fmla="*/ 1352550 w 1352550"/>
              <a:gd name="connsiteY3" fmla="*/ 1866900 h 2870200"/>
              <a:gd name="connsiteX4" fmla="*/ 6350 w 1352550"/>
              <a:gd name="connsiteY4" fmla="*/ 2870200 h 287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550" h="2870200">
                <a:moveTo>
                  <a:pt x="6350" y="2870200"/>
                </a:moveTo>
                <a:cubicBezTo>
                  <a:pt x="4233" y="1913467"/>
                  <a:pt x="2117" y="956733"/>
                  <a:pt x="0" y="0"/>
                </a:cubicBezTo>
                <a:lnTo>
                  <a:pt x="1346200" y="1441450"/>
                </a:lnTo>
                <a:cubicBezTo>
                  <a:pt x="1348317" y="1583267"/>
                  <a:pt x="1350433" y="1725083"/>
                  <a:pt x="1352550" y="1866900"/>
                </a:cubicBezTo>
                <a:lnTo>
                  <a:pt x="6350" y="287020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31087"/>
            <a:ext cx="3267075" cy="1903909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1800" b="1" dirty="0" smtClean="0"/>
              <a:t>X*10 suggestions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1800" b="1" dirty="0" smtClean="0"/>
              <a:t>Hampering openness, </a:t>
            </a:r>
          </a:p>
          <a:p>
            <a:pPr marL="0" lvl="0" indent="0">
              <a:buNone/>
            </a:pPr>
            <a:r>
              <a:rPr lang="en-US" sz="1800" b="1" dirty="0"/>
              <a:t> </a:t>
            </a:r>
            <a:r>
              <a:rPr lang="en-US" sz="1800" b="1" dirty="0" smtClean="0"/>
              <a:t>     innovation, investments,</a:t>
            </a:r>
          </a:p>
          <a:p>
            <a:pPr marL="0" lvl="0" indent="0">
              <a:buNone/>
            </a:pPr>
            <a:r>
              <a:rPr lang="en-US" sz="1800" b="1" dirty="0"/>
              <a:t> </a:t>
            </a:r>
            <a:r>
              <a:rPr lang="en-US" sz="1800" b="1" dirty="0" smtClean="0"/>
              <a:t>     collaboration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1800" b="1" dirty="0" smtClean="0"/>
              <a:t>Little job creation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sz="1800" b="1" dirty="0"/>
          </a:p>
        </p:txBody>
      </p:sp>
      <p:sp>
        <p:nvSpPr>
          <p:cNvPr id="9" name="Wolke 8"/>
          <p:cNvSpPr/>
          <p:nvPr/>
        </p:nvSpPr>
        <p:spPr>
          <a:xfrm>
            <a:off x="69850" y="1199396"/>
            <a:ext cx="3136900" cy="347345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734562" y="2053359"/>
            <a:ext cx="93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>
                <a:solidFill>
                  <a:schemeClr val="tx1"/>
                </a:solidFill>
              </a:rPr>
              <a:t>IBMnet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22844" y="2532581"/>
            <a:ext cx="994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>
                <a:solidFill>
                  <a:schemeClr val="tx1"/>
                </a:solidFill>
              </a:rPr>
              <a:t>DECnet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694215" y="1732451"/>
            <a:ext cx="1030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chemeClr val="tx1"/>
                </a:solidFill>
              </a:rPr>
              <a:t>ISO-</a:t>
            </a:r>
            <a:r>
              <a:rPr lang="de-DE" sz="1600" b="1" dirty="0" err="1" smtClean="0">
                <a:solidFill>
                  <a:schemeClr val="tx1"/>
                </a:solidFill>
              </a:rPr>
              <a:t>OSI</a:t>
            </a:r>
            <a:endParaRPr lang="de-DE" sz="1600" b="1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200964" y="2820341"/>
            <a:ext cx="601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tx1"/>
                </a:solidFill>
              </a:rPr>
              <a:t>X25</a:t>
            </a:r>
            <a:endParaRPr lang="de-DE" sz="1600" b="1" dirty="0" smtClean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23608" y="3272191"/>
            <a:ext cx="1030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tx1"/>
                </a:solidFill>
              </a:rPr>
              <a:t>MPSNet</a:t>
            </a:r>
            <a:endParaRPr lang="de-DE" sz="1600" b="1" dirty="0" smtClean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638300" y="3603132"/>
            <a:ext cx="911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tx1"/>
                </a:solidFill>
              </a:rPr>
              <a:t>TCP</a:t>
            </a:r>
            <a:r>
              <a:rPr lang="de-DE" sz="1600" b="1" dirty="0" smtClean="0">
                <a:solidFill>
                  <a:schemeClr val="tx1"/>
                </a:solidFill>
              </a:rPr>
              <a:t>/IP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940205" y="2363304"/>
            <a:ext cx="93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>
                <a:solidFill>
                  <a:schemeClr val="tx1"/>
                </a:solidFill>
              </a:rPr>
              <a:t>Usenet</a:t>
            </a:r>
            <a:endParaRPr lang="de-DE" sz="1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370" y="1529596"/>
            <a:ext cx="2520212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feld 19"/>
          <p:cNvSpPr txBox="1"/>
          <p:nvPr/>
        </p:nvSpPr>
        <p:spPr>
          <a:xfrm>
            <a:off x="1842559" y="2961041"/>
            <a:ext cx="1030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</a:rPr>
              <a:t>Ethernet</a:t>
            </a:r>
          </a:p>
        </p:txBody>
      </p:sp>
      <p:sp>
        <p:nvSpPr>
          <p:cNvPr id="19" name="Rechteck 18"/>
          <p:cNvSpPr/>
          <p:nvPr/>
        </p:nvSpPr>
        <p:spPr>
          <a:xfrm>
            <a:off x="3668778" y="2603428"/>
            <a:ext cx="212242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e-DE" sz="3600" b="1" cap="none" spc="0" dirty="0" err="1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TCP</a:t>
            </a:r>
            <a:r>
              <a:rPr lang="de-DE" sz="3600" b="1" cap="none" spc="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/IP</a:t>
            </a:r>
            <a:endParaRPr lang="de-DE" sz="36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Freihandform 29"/>
          <p:cNvSpPr/>
          <p:nvPr/>
        </p:nvSpPr>
        <p:spPr>
          <a:xfrm flipH="1">
            <a:off x="5511800" y="1529596"/>
            <a:ext cx="849570" cy="2463799"/>
          </a:xfrm>
          <a:custGeom>
            <a:avLst/>
            <a:gdLst>
              <a:gd name="connsiteX0" fmla="*/ 6350 w 1352550"/>
              <a:gd name="connsiteY0" fmla="*/ 2870200 h 2870200"/>
              <a:gd name="connsiteX1" fmla="*/ 0 w 1352550"/>
              <a:gd name="connsiteY1" fmla="*/ 0 h 2870200"/>
              <a:gd name="connsiteX2" fmla="*/ 1346200 w 1352550"/>
              <a:gd name="connsiteY2" fmla="*/ 1441450 h 2870200"/>
              <a:gd name="connsiteX3" fmla="*/ 1352550 w 1352550"/>
              <a:gd name="connsiteY3" fmla="*/ 1866900 h 2870200"/>
              <a:gd name="connsiteX4" fmla="*/ 6350 w 1352550"/>
              <a:gd name="connsiteY4" fmla="*/ 2870200 h 287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550" h="2870200">
                <a:moveTo>
                  <a:pt x="6350" y="2870200"/>
                </a:moveTo>
                <a:cubicBezTo>
                  <a:pt x="4233" y="1913467"/>
                  <a:pt x="2117" y="956733"/>
                  <a:pt x="0" y="0"/>
                </a:cubicBezTo>
                <a:lnTo>
                  <a:pt x="1346200" y="1441450"/>
                </a:lnTo>
                <a:cubicBezTo>
                  <a:pt x="1348317" y="1583267"/>
                  <a:pt x="1350433" y="1725083"/>
                  <a:pt x="1352550" y="1866900"/>
                </a:cubicBezTo>
                <a:lnTo>
                  <a:pt x="6350" y="287020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>
                  <a:lumMod val="6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3498088" y="1219568"/>
            <a:ext cx="2432811" cy="851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Finding the right level</a:t>
            </a:r>
          </a:p>
          <a:p>
            <a:pPr marL="0" indent="0" algn="ctr">
              <a:buFontTx/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Agreeing on one standard as a community process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6282190" y="4230878"/>
            <a:ext cx="2327275" cy="1903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800" b="1" dirty="0" smtClean="0"/>
              <a:t>Opened new area</a:t>
            </a:r>
          </a:p>
          <a:p>
            <a:pPr>
              <a:buFontTx/>
              <a:buChar char="-"/>
            </a:pPr>
            <a:r>
              <a:rPr lang="en-US" sz="1800" b="1" dirty="0" smtClean="0"/>
              <a:t>New industries</a:t>
            </a:r>
          </a:p>
          <a:p>
            <a:pPr>
              <a:buFontTx/>
              <a:buChar char="-"/>
            </a:pPr>
            <a:r>
              <a:rPr lang="en-US" sz="1800" b="1" dirty="0" smtClean="0"/>
              <a:t>New businesses</a:t>
            </a:r>
          </a:p>
          <a:p>
            <a:pPr>
              <a:buFontTx/>
              <a:buChar char="-"/>
            </a:pPr>
            <a:r>
              <a:rPr lang="en-US" sz="1800" b="1" dirty="0" smtClean="0"/>
              <a:t>New jobs</a:t>
            </a:r>
            <a:endParaRPr lang="en-US" sz="18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663765" y="3716169"/>
            <a:ext cx="1030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>
                <a:solidFill>
                  <a:schemeClr val="tx1"/>
                </a:solidFill>
              </a:rPr>
              <a:t>many</a:t>
            </a:r>
            <a:endParaRPr lang="de-DE" sz="1600" b="1" dirty="0" smtClean="0">
              <a:solidFill>
                <a:schemeClr val="tx1"/>
              </a:solidFill>
            </a:endParaRPr>
          </a:p>
          <a:p>
            <a:pPr algn="ctr"/>
            <a:r>
              <a:rPr lang="de-DE" sz="1600" b="1" dirty="0" err="1" smtClean="0">
                <a:solidFill>
                  <a:schemeClr val="tx1"/>
                </a:solidFill>
              </a:rPr>
              <a:t>others</a:t>
            </a:r>
            <a:endParaRPr lang="de-DE" sz="1600" b="1" dirty="0" smtClean="0">
              <a:solidFill>
                <a:schemeClr val="tx1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407960" y="287902"/>
            <a:ext cx="4075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Learn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Internet?</a:t>
            </a:r>
            <a:endParaRPr lang="de-DE" sz="3600" dirty="0"/>
          </a:p>
        </p:txBody>
      </p:sp>
      <p:sp>
        <p:nvSpPr>
          <p:cNvPr id="2" name="Ellipse 1"/>
          <p:cNvSpPr/>
          <p:nvPr/>
        </p:nvSpPr>
        <p:spPr>
          <a:xfrm>
            <a:off x="3941930" y="2532581"/>
            <a:ext cx="1532075" cy="7670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3536782" y="4496340"/>
            <a:ext cx="2342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rgbClr val="FF0000"/>
                </a:solidFill>
              </a:rPr>
              <a:t>let‘s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</a:rPr>
              <a:t>call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</a:rPr>
              <a:t>it</a:t>
            </a:r>
            <a:r>
              <a:rPr lang="de-DE" sz="2400" b="1" dirty="0" smtClean="0">
                <a:solidFill>
                  <a:srgbClr val="FF0000"/>
                </a:solidFill>
              </a:rPr>
              <a:t> a</a:t>
            </a:r>
          </a:p>
          <a:p>
            <a:pPr algn="ctr"/>
            <a:r>
              <a:rPr lang="de-DE" sz="2400" b="1" dirty="0" smtClean="0">
                <a:solidFill>
                  <a:srgbClr val="FF0000"/>
                </a:solidFill>
              </a:rPr>
              <a:t>Core </a:t>
            </a:r>
            <a:r>
              <a:rPr lang="de-DE" sz="2400" b="1" dirty="0" err="1" smtClean="0">
                <a:solidFill>
                  <a:srgbClr val="FF0000"/>
                </a:solidFill>
              </a:rPr>
              <a:t>Component</a:t>
            </a:r>
            <a:endParaRPr lang="de-DE" sz="2400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Gerade Verbindung 5"/>
          <p:cNvCxnSpPr>
            <a:stCxn id="2" idx="4"/>
          </p:cNvCxnSpPr>
          <p:nvPr/>
        </p:nvCxnSpPr>
        <p:spPr>
          <a:xfrm flipH="1">
            <a:off x="4630570" y="3299595"/>
            <a:ext cx="77398" cy="12545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7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8" grpId="0" animBg="1"/>
      <p:bldP spid="19" grpId="0"/>
      <p:bldP spid="30" grpId="0" animBg="1"/>
      <p:bldP spid="32" grpId="0"/>
      <p:bldP spid="34" grpId="0"/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394584" y="332655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Questions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42972" y="2528900"/>
            <a:ext cx="78889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agree with challenges and trends?</a:t>
            </a:r>
          </a:p>
          <a:p>
            <a:pPr algn="ctr"/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agree with data principles?</a:t>
            </a:r>
          </a:p>
          <a:p>
            <a:pPr algn="ctr"/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Is it the right question to look at all the different initiatives or can we focus just on our own?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data and 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modeling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Global Digital Object Cloud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remaining aspects</a:t>
            </a:r>
          </a:p>
        </p:txBody>
      </p:sp>
    </p:spTree>
    <p:extLst>
      <p:ext uri="{BB962C8B-B14F-4D97-AF65-F5344CB8AC3E}">
        <p14:creationId xmlns:p14="http://schemas.microsoft.com/office/powerpoint/2010/main" val="32262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37800" y="340093"/>
            <a:ext cx="5441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Does</a:t>
            </a:r>
            <a:r>
              <a:rPr lang="de-DE" sz="3600" dirty="0" smtClean="0"/>
              <a:t> </a:t>
            </a:r>
            <a:r>
              <a:rPr lang="de-DE" sz="3600" dirty="0" err="1" smtClean="0"/>
              <a:t>heterogeneity</a:t>
            </a:r>
            <a:r>
              <a:rPr lang="de-DE" sz="3600" dirty="0" smtClean="0"/>
              <a:t> matter?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7" y="1358770"/>
            <a:ext cx="816390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So </a:t>
            </a:r>
            <a:r>
              <a:rPr lang="de-DE" sz="2400" dirty="0" err="1" smtClean="0"/>
              <a:t>many</a:t>
            </a:r>
            <a:r>
              <a:rPr lang="de-DE" sz="2400" dirty="0" smtClean="0"/>
              <a:t> different file-</a:t>
            </a:r>
            <a:r>
              <a:rPr lang="de-DE" sz="2400" dirty="0" err="1" smtClean="0"/>
              <a:t>types</a:t>
            </a:r>
            <a:r>
              <a:rPr lang="de-DE" sz="2400" dirty="0" smtClean="0"/>
              <a:t> of DO (</a:t>
            </a:r>
            <a:r>
              <a:rPr lang="de-DE" sz="2400" dirty="0" err="1" smtClean="0"/>
              <a:t>no</a:t>
            </a:r>
            <a:r>
              <a:rPr lang="de-DE" sz="2400" dirty="0" smtClean="0"/>
              <a:t> proper </a:t>
            </a:r>
            <a:r>
              <a:rPr lang="de-DE" sz="2400" dirty="0" err="1" smtClean="0"/>
              <a:t>classification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8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time </a:t>
            </a:r>
            <a:r>
              <a:rPr lang="de-DE" sz="2400" dirty="0" err="1" smtClean="0"/>
              <a:t>series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layers</a:t>
            </a:r>
            <a:r>
              <a:rPr lang="de-DE" sz="2400" dirty="0" smtClean="0"/>
              <a:t> of </a:t>
            </a:r>
            <a:r>
              <a:rPr lang="de-DE" sz="2400" dirty="0" err="1" smtClean="0"/>
              <a:t>derived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text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 (</a:t>
            </a:r>
            <a:r>
              <a:rPr lang="de-DE" sz="2400" dirty="0" err="1" smtClean="0"/>
              <a:t>whatever</a:t>
            </a:r>
            <a:r>
              <a:rPr lang="de-DE" sz="2400" dirty="0" smtClean="0"/>
              <a:t> </a:t>
            </a:r>
            <a:r>
              <a:rPr lang="de-DE" sz="2400" dirty="0" err="1" smtClean="0"/>
              <a:t>structure</a:t>
            </a:r>
            <a:r>
              <a:rPr lang="de-DE" sz="2400" dirty="0" smtClean="0"/>
              <a:t>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assertions</a:t>
            </a:r>
            <a:r>
              <a:rPr lang="de-DE" sz="2400" dirty="0" smtClean="0"/>
              <a:t> (</a:t>
            </a:r>
            <a:r>
              <a:rPr lang="de-DE" sz="2400" dirty="0" err="1" smtClean="0"/>
              <a:t>triples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graphs</a:t>
            </a:r>
            <a:r>
              <a:rPr lang="de-DE" sz="2400" dirty="0" smtClean="0"/>
              <a:t> (</a:t>
            </a:r>
            <a:r>
              <a:rPr lang="de-DE" sz="2400" dirty="0" err="1" smtClean="0"/>
              <a:t>whatever</a:t>
            </a:r>
            <a:r>
              <a:rPr lang="de-DE" sz="2400" dirty="0" smtClean="0"/>
              <a:t> </a:t>
            </a:r>
            <a:r>
              <a:rPr lang="de-DE" sz="2400" dirty="0" err="1" smtClean="0"/>
              <a:t>structure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„</a:t>
            </a:r>
            <a:r>
              <a:rPr lang="de-DE" sz="2400" dirty="0" err="1" smtClean="0"/>
              <a:t>metadata</a:t>
            </a:r>
            <a:r>
              <a:rPr lang="de-DE" sz="2400" dirty="0" smtClean="0"/>
              <a:t>“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programs</a:t>
            </a:r>
            <a:r>
              <a:rPr lang="de-DE" sz="2400" dirty="0" smtClean="0"/>
              <a:t> (</a:t>
            </a:r>
            <a:r>
              <a:rPr lang="de-DE" sz="2400" dirty="0" err="1" smtClean="0"/>
              <a:t>some</a:t>
            </a:r>
            <a:r>
              <a:rPr lang="de-DE" sz="2400" dirty="0" smtClean="0"/>
              <a:t> </a:t>
            </a:r>
            <a:r>
              <a:rPr lang="de-DE" sz="2400" dirty="0" err="1" smtClean="0"/>
              <a:t>could</a:t>
            </a:r>
            <a:r>
              <a:rPr lang="de-DE" sz="2400" dirty="0" smtClean="0"/>
              <a:t> </a:t>
            </a:r>
            <a:r>
              <a:rPr lang="de-DE" sz="2400" dirty="0" err="1" smtClean="0"/>
              <a:t>see</a:t>
            </a:r>
            <a:r>
              <a:rPr lang="de-DE" sz="2400" dirty="0" smtClean="0"/>
              <a:t> </a:t>
            </a:r>
            <a:r>
              <a:rPr lang="de-DE" sz="2400" dirty="0" err="1" smtClean="0"/>
              <a:t>them</a:t>
            </a:r>
            <a:r>
              <a:rPr lang="de-DE" sz="2400" dirty="0" smtClean="0"/>
              <a:t> </a:t>
            </a:r>
            <a:r>
              <a:rPr lang="de-DE" sz="2400" dirty="0" err="1" smtClean="0"/>
              <a:t>as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databases</a:t>
            </a:r>
            <a:r>
              <a:rPr lang="de-DE" sz="2400" dirty="0" smtClean="0"/>
              <a:t> (</a:t>
            </a:r>
            <a:r>
              <a:rPr lang="de-DE" sz="2400" dirty="0" err="1" smtClean="0"/>
              <a:t>as</a:t>
            </a:r>
            <a:r>
              <a:rPr lang="de-DE" sz="2400" dirty="0" smtClean="0"/>
              <a:t> </a:t>
            </a:r>
            <a:r>
              <a:rPr lang="de-DE" sz="2400" dirty="0" err="1" smtClean="0"/>
              <a:t>containers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spreadsheets</a:t>
            </a:r>
            <a:r>
              <a:rPr lang="de-DE" sz="24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etc.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some</a:t>
            </a:r>
            <a:r>
              <a:rPr lang="de-DE" sz="2400" dirty="0" smtClean="0"/>
              <a:t> </a:t>
            </a:r>
            <a:r>
              <a:rPr lang="de-DE" sz="2400" dirty="0" err="1" smtClean="0"/>
              <a:t>containers</a:t>
            </a:r>
            <a:r>
              <a:rPr lang="de-DE" sz="2400" dirty="0" smtClean="0"/>
              <a:t> </a:t>
            </a:r>
            <a:r>
              <a:rPr lang="de-DE" sz="2400" dirty="0" err="1" smtClean="0"/>
              <a:t>use</a:t>
            </a:r>
            <a:r>
              <a:rPr lang="de-DE" sz="2400" dirty="0" smtClean="0"/>
              <a:t> </a:t>
            </a:r>
            <a:r>
              <a:rPr lang="de-DE" sz="2400" dirty="0" err="1" smtClean="0"/>
              <a:t>proprietary</a:t>
            </a:r>
            <a:r>
              <a:rPr lang="de-DE" sz="2400" dirty="0" smtClean="0"/>
              <a:t> </a:t>
            </a:r>
            <a:r>
              <a:rPr lang="de-DE" sz="2400" dirty="0" err="1" smtClean="0"/>
              <a:t>formats</a:t>
            </a:r>
            <a:r>
              <a:rPr lang="de-DE" sz="2400" dirty="0" smtClean="0"/>
              <a:t>, i.e. </a:t>
            </a:r>
            <a:r>
              <a:rPr lang="de-DE" sz="2400" dirty="0" err="1" smtClean="0"/>
              <a:t>reading</a:t>
            </a:r>
            <a:r>
              <a:rPr lang="de-DE" sz="2400" dirty="0" smtClean="0"/>
              <a:t> </a:t>
            </a:r>
            <a:r>
              <a:rPr lang="de-DE" sz="2400" dirty="0" err="1" smtClean="0"/>
              <a:t>them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technology</a:t>
            </a:r>
            <a:r>
              <a:rPr lang="de-DE" sz="2400" dirty="0" smtClean="0"/>
              <a:t> </a:t>
            </a:r>
            <a:r>
              <a:rPr lang="de-DE" sz="2400" dirty="0" err="1" smtClean="0"/>
              <a:t>dependent</a:t>
            </a:r>
            <a:r>
              <a:rPr lang="de-DE" sz="2400" dirty="0" smtClean="0"/>
              <a:t> 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5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5006991" y="1415673"/>
            <a:ext cx="40205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too</a:t>
            </a:r>
            <a:r>
              <a:rPr lang="de-DE" sz="2400" dirty="0" smtClean="0"/>
              <a:t> </a:t>
            </a:r>
            <a:r>
              <a:rPr lang="de-DE" sz="2400" dirty="0" err="1" smtClean="0"/>
              <a:t>many</a:t>
            </a:r>
            <a:r>
              <a:rPr lang="de-DE" sz="2400" dirty="0" smtClean="0"/>
              <a:t> </a:t>
            </a:r>
            <a:r>
              <a:rPr lang="de-DE" sz="2400" dirty="0" err="1" smtClean="0"/>
              <a:t>files</a:t>
            </a: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context</a:t>
            </a:r>
            <a:r>
              <a:rPr lang="de-DE" sz="2400" dirty="0" smtClean="0"/>
              <a:t> </a:t>
            </a:r>
            <a:r>
              <a:rPr lang="de-DE" sz="2400" dirty="0" err="1" smtClean="0"/>
              <a:t>can‘t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stored</a:t>
            </a:r>
            <a:r>
              <a:rPr lang="de-DE" sz="2400" dirty="0" smtClean="0"/>
              <a:t> in </a:t>
            </a:r>
            <a:r>
              <a:rPr lang="de-DE" sz="2400" dirty="0" err="1" smtClean="0"/>
              <a:t>names</a:t>
            </a: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relations</a:t>
            </a:r>
            <a:r>
              <a:rPr lang="de-DE" sz="2400" dirty="0" smtClean="0"/>
              <a:t> </a:t>
            </a:r>
            <a:r>
              <a:rPr lang="de-DE" sz="2400" dirty="0" err="1" smtClean="0"/>
              <a:t>can‘t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stored</a:t>
            </a:r>
            <a:r>
              <a:rPr lang="de-DE" sz="2400" dirty="0" smtClean="0"/>
              <a:t> in </a:t>
            </a:r>
            <a:r>
              <a:rPr lang="de-DE" sz="2400" dirty="0" err="1" smtClean="0"/>
              <a:t>directory</a:t>
            </a:r>
            <a:r>
              <a:rPr lang="de-DE" sz="2400" dirty="0" smtClean="0"/>
              <a:t> </a:t>
            </a:r>
            <a:r>
              <a:rPr lang="de-DE" sz="2400" dirty="0" err="1" smtClean="0"/>
              <a:t>paths</a:t>
            </a: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spreadsheets</a:t>
            </a:r>
            <a:r>
              <a:rPr lang="de-DE" sz="2400" dirty="0" smtClean="0"/>
              <a:t> will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forgotton</a:t>
            </a:r>
            <a:r>
              <a:rPr lang="de-DE" sz="2400" dirty="0" smtClean="0"/>
              <a:t> after x </a:t>
            </a:r>
            <a:r>
              <a:rPr lang="de-DE" sz="2400" dirty="0" err="1" smtClean="0"/>
              <a:t>months</a:t>
            </a: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spreadsheet</a:t>
            </a:r>
            <a:r>
              <a:rPr lang="de-DE" sz="2400" dirty="0" smtClean="0"/>
              <a:t> </a:t>
            </a:r>
            <a:r>
              <a:rPr lang="de-DE" sz="2400" dirty="0" err="1" smtClean="0"/>
              <a:t>content</a:t>
            </a:r>
            <a:r>
              <a:rPr lang="de-DE" sz="2400" dirty="0" smtClean="0"/>
              <a:t> </a:t>
            </a:r>
            <a:r>
              <a:rPr lang="de-DE" sz="2400" dirty="0" err="1" smtClean="0"/>
              <a:t>adhoc</a:t>
            </a: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err="1" smtClean="0"/>
              <a:t>take</a:t>
            </a:r>
            <a:r>
              <a:rPr lang="de-DE" sz="2400" dirty="0" smtClean="0"/>
              <a:t> care: </a:t>
            </a:r>
            <a:r>
              <a:rPr lang="de-DE" sz="2400" dirty="0" err="1" smtClean="0"/>
              <a:t>databases</a:t>
            </a:r>
            <a:r>
              <a:rPr lang="de-DE" sz="2400" dirty="0" smtClean="0"/>
              <a:t> </a:t>
            </a:r>
            <a:r>
              <a:rPr lang="de-DE" sz="2400" dirty="0" err="1" smtClean="0"/>
              <a:t>encapsulate</a:t>
            </a:r>
            <a:r>
              <a:rPr lang="de-DE" sz="2400" dirty="0"/>
              <a:t> </a:t>
            </a:r>
            <a:r>
              <a:rPr lang="de-DE" sz="2400" dirty="0" smtClean="0"/>
              <a:t>and </a:t>
            </a:r>
            <a:r>
              <a:rPr lang="de-DE" sz="2400" dirty="0" err="1" smtClean="0"/>
              <a:t>many</a:t>
            </a:r>
            <a:r>
              <a:rPr lang="de-DE" sz="2400" dirty="0" smtClean="0"/>
              <a:t> </a:t>
            </a:r>
            <a:r>
              <a:rPr lang="de-DE" sz="2400" dirty="0" err="1" smtClean="0"/>
              <a:t>don‘t</a:t>
            </a:r>
            <a:r>
              <a:rPr lang="de-DE" sz="2400" dirty="0" smtClean="0"/>
              <a:t> </a:t>
            </a:r>
            <a:r>
              <a:rPr lang="de-DE" sz="2400" dirty="0" err="1" smtClean="0"/>
              <a:t>have</a:t>
            </a:r>
            <a:r>
              <a:rPr lang="de-DE" sz="2400" dirty="0" smtClean="0"/>
              <a:t> an XML </a:t>
            </a:r>
            <a:r>
              <a:rPr lang="de-DE" sz="2400" dirty="0" err="1" smtClean="0"/>
              <a:t>export</a:t>
            </a:r>
            <a:r>
              <a:rPr lang="de-DE" sz="24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400" dirty="0" smtClean="0"/>
              <a:t>etc.</a:t>
            </a:r>
            <a:endParaRPr lang="de-DE" sz="2400" dirty="0"/>
          </a:p>
        </p:txBody>
      </p:sp>
      <p:sp>
        <p:nvSpPr>
          <p:cNvPr id="16" name="Textfeld 15"/>
          <p:cNvSpPr txBox="1"/>
          <p:nvPr/>
        </p:nvSpPr>
        <p:spPr>
          <a:xfrm>
            <a:off x="1137488" y="332655"/>
            <a:ext cx="6804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Old </a:t>
            </a:r>
            <a:r>
              <a:rPr lang="de-DE" sz="3600" dirty="0" err="1" smtClean="0"/>
              <a:t>methods</a:t>
            </a:r>
            <a:r>
              <a:rPr lang="de-DE" sz="3600" dirty="0" smtClean="0"/>
              <a:t> </a:t>
            </a:r>
            <a:r>
              <a:rPr lang="de-DE" sz="3600" dirty="0" err="1" smtClean="0"/>
              <a:t>don‘t</a:t>
            </a:r>
            <a:r>
              <a:rPr lang="de-DE" sz="3600" dirty="0" smtClean="0"/>
              <a:t> </a:t>
            </a:r>
            <a:r>
              <a:rPr lang="de-DE" sz="3600" dirty="0" err="1" smtClean="0"/>
              <a:t>work</a:t>
            </a:r>
            <a:r>
              <a:rPr lang="de-DE" sz="3600" dirty="0" smtClean="0"/>
              <a:t> </a:t>
            </a:r>
            <a:r>
              <a:rPr lang="de-DE" sz="3600" dirty="0" err="1" smtClean="0"/>
              <a:t>any</a:t>
            </a:r>
            <a:r>
              <a:rPr lang="de-DE" sz="3600" dirty="0" smtClean="0"/>
              <a:t> </a:t>
            </a:r>
            <a:r>
              <a:rPr lang="de-DE" sz="3600" dirty="0" err="1" smtClean="0"/>
              <a:t>longer</a:t>
            </a:r>
            <a:endParaRPr lang="de-DE" sz="36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50" y="1223755"/>
            <a:ext cx="4860540" cy="497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2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394584" y="332655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Questions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42972" y="2348880"/>
            <a:ext cx="78889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Who is using spreadsheets and defining structure?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Who is using databases as primary store and has an external schema?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Who is using file systems and has difficulties?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6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746575" y="2393885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data and 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some modeling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Global Digital Object Cloud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remaining aspects</a:t>
            </a:r>
          </a:p>
        </p:txBody>
      </p:sp>
    </p:spTree>
    <p:extLst>
      <p:ext uri="{BB962C8B-B14F-4D97-AF65-F5344CB8AC3E}">
        <p14:creationId xmlns:p14="http://schemas.microsoft.com/office/powerpoint/2010/main" val="395621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58334" y="332656"/>
            <a:ext cx="6776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What</a:t>
            </a:r>
            <a:r>
              <a:rPr lang="de-DE" sz="3600" dirty="0" smtClean="0"/>
              <a:t> </a:t>
            </a:r>
            <a:r>
              <a:rPr lang="de-DE" sz="3600" dirty="0" err="1" smtClean="0"/>
              <a:t>is</a:t>
            </a:r>
            <a:r>
              <a:rPr lang="de-DE" sz="3600" dirty="0" smtClean="0"/>
              <a:t> </a:t>
            </a:r>
            <a:r>
              <a:rPr lang="de-DE" sz="3600" dirty="0" err="1" smtClean="0"/>
              <a:t>data</a:t>
            </a:r>
            <a:r>
              <a:rPr lang="de-DE" sz="3600" dirty="0" smtClean="0"/>
              <a:t> </a:t>
            </a:r>
            <a:r>
              <a:rPr lang="de-DE" sz="3600" dirty="0" err="1" smtClean="0"/>
              <a:t>modelling</a:t>
            </a:r>
            <a:r>
              <a:rPr lang="de-DE" sz="3600" dirty="0" smtClean="0"/>
              <a:t> in </a:t>
            </a:r>
            <a:r>
              <a:rPr lang="de-DE" sz="3600" dirty="0" err="1" smtClean="0"/>
              <a:t>CS</a:t>
            </a:r>
            <a:r>
              <a:rPr lang="de-DE" sz="3600" dirty="0" smtClean="0"/>
              <a:t> sense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8" y="1555744"/>
            <a:ext cx="8247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Widely</a:t>
            </a:r>
            <a:r>
              <a:rPr lang="de-DE" sz="2400" dirty="0" smtClean="0"/>
              <a:t> </a:t>
            </a:r>
            <a:r>
              <a:rPr lang="de-DE" sz="2400" dirty="0" err="1" smtClean="0"/>
              <a:t>influenced</a:t>
            </a:r>
            <a:r>
              <a:rPr lang="de-DE" sz="2400" dirty="0" smtClean="0"/>
              <a:t> </a:t>
            </a:r>
            <a:r>
              <a:rPr lang="de-DE" sz="2400" dirty="0" err="1" smtClean="0"/>
              <a:t>by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database</a:t>
            </a:r>
            <a:r>
              <a:rPr lang="de-DE" sz="2400" dirty="0" smtClean="0"/>
              <a:t> </a:t>
            </a:r>
            <a:r>
              <a:rPr lang="de-DE" sz="2400" dirty="0" err="1" smtClean="0"/>
              <a:t>community</a:t>
            </a:r>
            <a:r>
              <a:rPr lang="de-DE" sz="2400" dirty="0" smtClean="0"/>
              <a:t> for </a:t>
            </a:r>
            <a:r>
              <a:rPr lang="de-DE" sz="2400" dirty="0" err="1" smtClean="0"/>
              <a:t>many</a:t>
            </a:r>
            <a:r>
              <a:rPr lang="de-DE" sz="2400" dirty="0" smtClean="0"/>
              <a:t> </a:t>
            </a:r>
            <a:r>
              <a:rPr lang="de-DE" sz="2400" dirty="0" err="1" smtClean="0"/>
              <a:t>years</a:t>
            </a:r>
            <a:endParaRPr lang="de-DE" sz="24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611560" y="5274205"/>
            <a:ext cx="8102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Nicely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harmonized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for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rDBMS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and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can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express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a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lot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etc.</a:t>
            </a:r>
          </a:p>
          <a:p>
            <a:pPr algn="ctr"/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But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db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formats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often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proprietary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algn="ctr"/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Often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databases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are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just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used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as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containers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for fast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operation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672779" y="2378835"/>
            <a:ext cx="2692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/>
              <a:t>Conceptual</a:t>
            </a:r>
            <a:r>
              <a:rPr lang="de-DE" sz="2400" b="1" dirty="0" smtClean="0"/>
              <a:t> Schema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58405" y="3339280"/>
            <a:ext cx="2120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/>
              <a:t>Logical Schema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181175" y="2255724"/>
            <a:ext cx="3194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Entities</a:t>
            </a:r>
            <a:r>
              <a:rPr lang="de-DE" sz="2000" dirty="0" smtClean="0"/>
              <a:t>, Attributes, </a:t>
            </a:r>
          </a:p>
          <a:p>
            <a:pPr algn="ctr"/>
            <a:r>
              <a:rPr lang="de-DE" sz="2000" dirty="0" err="1" smtClean="0"/>
              <a:t>Relationships</a:t>
            </a:r>
            <a:r>
              <a:rPr lang="de-DE" sz="2000" dirty="0" smtClean="0"/>
              <a:t>, </a:t>
            </a:r>
            <a:r>
              <a:rPr lang="de-DE" sz="2000" dirty="0" err="1" smtClean="0"/>
              <a:t>Integrity</a:t>
            </a:r>
            <a:r>
              <a:rPr lang="de-DE" sz="2000" dirty="0" smtClean="0"/>
              <a:t> Rules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53735" y="3216169"/>
            <a:ext cx="2291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Tables</a:t>
            </a:r>
            <a:r>
              <a:rPr lang="de-DE" sz="2000" dirty="0" smtClean="0"/>
              <a:t>, Colums, </a:t>
            </a:r>
          </a:p>
          <a:p>
            <a:pPr algn="ctr"/>
            <a:r>
              <a:rPr lang="de-DE" sz="2000" dirty="0" err="1" smtClean="0"/>
              <a:t>OO</a:t>
            </a:r>
            <a:r>
              <a:rPr lang="de-DE" sz="2000" dirty="0" smtClean="0"/>
              <a:t> </a:t>
            </a:r>
            <a:r>
              <a:rPr lang="de-DE" sz="2000" dirty="0" err="1" smtClean="0"/>
              <a:t>classes</a:t>
            </a:r>
            <a:r>
              <a:rPr lang="de-DE" sz="2000" dirty="0" smtClean="0"/>
              <a:t>, </a:t>
            </a:r>
            <a:r>
              <a:rPr lang="de-DE" sz="2000" dirty="0" err="1" smtClean="0"/>
              <a:t>XLS</a:t>
            </a:r>
            <a:r>
              <a:rPr lang="de-DE" sz="2000" dirty="0" smtClean="0"/>
              <a:t>, etc.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938496" y="4329390"/>
            <a:ext cx="2270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/>
              <a:t>Physical</a:t>
            </a:r>
            <a:r>
              <a:rPr lang="de-DE" sz="2400" b="1" dirty="0" smtClean="0"/>
              <a:t> Schema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778587" y="4206279"/>
            <a:ext cx="21721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smtClean="0"/>
              <a:t>Storage, Channels, </a:t>
            </a:r>
          </a:p>
          <a:p>
            <a:pPr algn="ctr"/>
            <a:r>
              <a:rPr lang="de-DE" sz="2000" dirty="0" err="1" smtClean="0"/>
              <a:t>parallelisation</a:t>
            </a:r>
            <a:r>
              <a:rPr lang="de-DE" sz="2000" dirty="0" smtClean="0"/>
              <a:t>, etc.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04123" y="327393"/>
            <a:ext cx="5024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Files </a:t>
            </a:r>
            <a:r>
              <a:rPr lang="de-DE" sz="3600" dirty="0" err="1" smtClean="0"/>
              <a:t>are</a:t>
            </a:r>
            <a:r>
              <a:rPr lang="de-DE" sz="3600" dirty="0" smtClean="0"/>
              <a:t> </a:t>
            </a:r>
            <a:r>
              <a:rPr lang="de-DE" sz="3600" dirty="0" err="1" smtClean="0"/>
              <a:t>our</a:t>
            </a:r>
            <a:r>
              <a:rPr lang="de-DE" sz="3600" dirty="0" smtClean="0"/>
              <a:t> </a:t>
            </a:r>
            <a:r>
              <a:rPr lang="de-DE" sz="3600" dirty="0" err="1" smtClean="0"/>
              <a:t>usual</a:t>
            </a:r>
            <a:r>
              <a:rPr lang="de-DE" sz="3600" dirty="0" smtClean="0"/>
              <a:t> </a:t>
            </a:r>
            <a:r>
              <a:rPr lang="de-DE" sz="3600" dirty="0" err="1" smtClean="0"/>
              <a:t>means</a:t>
            </a:r>
            <a:r>
              <a:rPr lang="de-DE" sz="3600" dirty="0" smtClean="0"/>
              <a:t> </a:t>
            </a:r>
            <a:endParaRPr lang="de-DE" sz="3600" dirty="0"/>
          </a:p>
        </p:txBody>
      </p:sp>
      <p:sp>
        <p:nvSpPr>
          <p:cNvPr id="5" name="Textfeld 4"/>
          <p:cNvSpPr txBox="1"/>
          <p:nvPr/>
        </p:nvSpPr>
        <p:spPr>
          <a:xfrm>
            <a:off x="454937" y="1594971"/>
            <a:ext cx="256528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/>
              <a:t>External</a:t>
            </a:r>
            <a:r>
              <a:rPr lang="de-DE" sz="2000" b="1" dirty="0" smtClean="0"/>
              <a:t> Properties: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PID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size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owner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location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checksum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type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rights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relations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etc. </a:t>
            </a:r>
            <a:endParaRPr lang="de-DE" dirty="0"/>
          </a:p>
        </p:txBody>
      </p:sp>
      <p:sp>
        <p:nvSpPr>
          <p:cNvPr id="7" name="Pfeil nach rechts 6"/>
          <p:cNvSpPr/>
          <p:nvPr/>
        </p:nvSpPr>
        <p:spPr>
          <a:xfrm>
            <a:off x="2072365" y="3030014"/>
            <a:ext cx="1014470" cy="31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 flipH="1">
            <a:off x="4363490" y="3030015"/>
            <a:ext cx="2004580" cy="31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Würfel 3"/>
          <p:cNvSpPr/>
          <p:nvPr/>
        </p:nvSpPr>
        <p:spPr>
          <a:xfrm>
            <a:off x="3086835" y="1364830"/>
            <a:ext cx="2880320" cy="2925325"/>
          </a:xfrm>
          <a:prstGeom prst="cube">
            <a:avLst/>
          </a:prstGeom>
          <a:solidFill>
            <a:schemeClr val="tx2">
              <a:lumMod val="20000"/>
              <a:lumOff val="80000"/>
              <a:alpha val="66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/>
          <p:cNvSpPr/>
          <p:nvPr/>
        </p:nvSpPr>
        <p:spPr>
          <a:xfrm>
            <a:off x="5627760" y="3030015"/>
            <a:ext cx="2004580" cy="315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6482854" y="2444950"/>
            <a:ext cx="2565285" cy="12311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Internal Properties: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syntax</a:t>
            </a:r>
            <a:r>
              <a:rPr lang="de-DE" dirty="0" smtClean="0"/>
              <a:t>/</a:t>
            </a:r>
            <a:r>
              <a:rPr lang="de-DE" dirty="0" err="1" smtClean="0"/>
              <a:t>format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semantics</a:t>
            </a:r>
            <a:r>
              <a:rPr lang="de-DE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encoding</a:t>
            </a:r>
            <a:r>
              <a:rPr lang="de-DE" dirty="0" smtClean="0"/>
              <a:t>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66174" y="4956119"/>
            <a:ext cx="198022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 smtClean="0"/>
              <a:t>management</a:t>
            </a:r>
            <a:endParaRPr lang="de-DE" sz="2000" b="1" dirty="0" smtClean="0"/>
          </a:p>
          <a:p>
            <a:pPr algn="ctr"/>
            <a:r>
              <a:rPr lang="de-DE" sz="2000" b="1" dirty="0" err="1" smtClean="0"/>
              <a:t>finding</a:t>
            </a:r>
            <a:endParaRPr lang="de-DE" sz="2000" b="1" dirty="0" smtClean="0"/>
          </a:p>
          <a:p>
            <a:pPr algn="ctr"/>
            <a:r>
              <a:rPr lang="de-DE" sz="2000" b="1" dirty="0" err="1" smtClean="0"/>
              <a:t>accessing</a:t>
            </a:r>
            <a:endParaRPr lang="de-DE" sz="2000" b="1" dirty="0" smtClean="0"/>
          </a:p>
          <a:p>
            <a:pPr algn="ctr"/>
            <a:r>
              <a:rPr lang="de-DE" sz="2000" b="1" dirty="0" err="1" smtClean="0"/>
              <a:t>curation</a:t>
            </a:r>
            <a:endParaRPr lang="de-DE" sz="2000" b="1" dirty="0" smtClean="0"/>
          </a:p>
        </p:txBody>
      </p:sp>
      <p:sp>
        <p:nvSpPr>
          <p:cNvPr id="14" name="Textfeld 13"/>
          <p:cNvSpPr txBox="1"/>
          <p:nvPr/>
        </p:nvSpPr>
        <p:spPr>
          <a:xfrm>
            <a:off x="6397504" y="4214263"/>
            <a:ext cx="198022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 smtClean="0"/>
              <a:t>interpretation</a:t>
            </a:r>
            <a:endParaRPr lang="de-DE" sz="2000" b="1" dirty="0" smtClean="0"/>
          </a:p>
          <a:p>
            <a:pPr algn="ctr"/>
            <a:r>
              <a:rPr lang="de-DE" sz="2000" b="1" dirty="0" err="1" smtClean="0"/>
              <a:t>processing</a:t>
            </a:r>
            <a:endParaRPr lang="de-DE" sz="2000" b="1" dirty="0" smtClean="0"/>
          </a:p>
          <a:p>
            <a:pPr algn="ctr"/>
            <a:r>
              <a:rPr lang="de-DE" sz="2000" b="1" dirty="0" err="1" smtClean="0"/>
              <a:t>curation</a:t>
            </a:r>
            <a:endParaRPr lang="de-DE" sz="2000" b="1" dirty="0" smtClean="0"/>
          </a:p>
        </p:txBody>
      </p:sp>
      <p:sp>
        <p:nvSpPr>
          <p:cNvPr id="11" name="Pfeil nach unten 10"/>
          <p:cNvSpPr/>
          <p:nvPr/>
        </p:nvSpPr>
        <p:spPr>
          <a:xfrm>
            <a:off x="1149761" y="4488071"/>
            <a:ext cx="225025" cy="468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unten 11"/>
          <p:cNvSpPr/>
          <p:nvPr/>
        </p:nvSpPr>
        <p:spPr>
          <a:xfrm>
            <a:off x="7275102" y="3767991"/>
            <a:ext cx="225025" cy="468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2681790" y="5364215"/>
            <a:ext cx="608076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nothing</a:t>
            </a:r>
            <a:r>
              <a:rPr lang="de-DE" sz="2400" dirty="0" smtClean="0"/>
              <a:t> </a:t>
            </a:r>
            <a:r>
              <a:rPr lang="de-DE" sz="2400" dirty="0" err="1" smtClean="0"/>
              <a:t>principally</a:t>
            </a:r>
            <a:r>
              <a:rPr lang="de-DE" sz="2400" dirty="0" smtClean="0"/>
              <a:t> </a:t>
            </a:r>
            <a:r>
              <a:rPr lang="de-DE" sz="2400" dirty="0" err="1" smtClean="0"/>
              <a:t>wrong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files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but </a:t>
            </a: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store</a:t>
            </a:r>
            <a:r>
              <a:rPr lang="de-DE" sz="2400" dirty="0" smtClean="0"/>
              <a:t> all </a:t>
            </a:r>
            <a:r>
              <a:rPr lang="de-DE" sz="2400" dirty="0" err="1" smtClean="0"/>
              <a:t>property</a:t>
            </a:r>
            <a:r>
              <a:rPr lang="de-DE" sz="2400" dirty="0" smtClean="0"/>
              <a:t> </a:t>
            </a:r>
            <a:r>
              <a:rPr lang="de-DE" sz="2400" dirty="0" err="1" smtClean="0"/>
              <a:t>information</a:t>
            </a:r>
            <a:r>
              <a:rPr lang="de-DE" sz="2400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some</a:t>
            </a:r>
            <a:r>
              <a:rPr lang="de-DE" sz="2400" dirty="0" smtClean="0"/>
              <a:t> do </a:t>
            </a:r>
            <a:r>
              <a:rPr lang="de-DE" sz="2400" dirty="0" err="1" smtClean="0"/>
              <a:t>within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files</a:t>
            </a:r>
            <a:r>
              <a:rPr lang="de-DE" sz="2400" dirty="0" smtClean="0"/>
              <a:t> (</a:t>
            </a:r>
            <a:r>
              <a:rPr lang="de-DE" sz="2400" dirty="0" err="1" smtClean="0"/>
              <a:t>headers</a:t>
            </a:r>
            <a:r>
              <a:rPr lang="de-DE" sz="2400" dirty="0" smtClean="0"/>
              <a:t>) but ...</a:t>
            </a:r>
          </a:p>
        </p:txBody>
      </p:sp>
    </p:spTree>
    <p:extLst>
      <p:ext uri="{BB962C8B-B14F-4D97-AF65-F5344CB8AC3E}">
        <p14:creationId xmlns:p14="http://schemas.microsoft.com/office/powerpoint/2010/main" val="34575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23572" y="332655"/>
            <a:ext cx="7506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Data Organisation </a:t>
            </a:r>
            <a:r>
              <a:rPr lang="de-DE" sz="3600" dirty="0" err="1" smtClean="0"/>
              <a:t>following</a:t>
            </a:r>
            <a:r>
              <a:rPr lang="de-DE" sz="3600" dirty="0" smtClean="0"/>
              <a:t> </a:t>
            </a:r>
            <a:r>
              <a:rPr lang="de-DE" sz="3600" dirty="0" err="1" smtClean="0"/>
              <a:t>DFT</a:t>
            </a:r>
            <a:r>
              <a:rPr lang="de-DE" sz="3600" dirty="0" smtClean="0"/>
              <a:t> Model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499704" y="1158739"/>
            <a:ext cx="247527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need</a:t>
            </a:r>
            <a:r>
              <a:rPr lang="de-DE" sz="2000" dirty="0" smtClean="0"/>
              <a:t> a </a:t>
            </a:r>
            <a:r>
              <a:rPr lang="de-DE" sz="2000" dirty="0" err="1" smtClean="0"/>
              <a:t>method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identify</a:t>
            </a:r>
            <a:r>
              <a:rPr lang="de-DE" sz="2000" dirty="0" smtClean="0"/>
              <a:t> digital </a:t>
            </a:r>
            <a:r>
              <a:rPr lang="de-DE" sz="2000" dirty="0" err="1" smtClean="0"/>
              <a:t>content</a:t>
            </a:r>
            <a:r>
              <a:rPr lang="de-DE" sz="2000" dirty="0" smtClean="0"/>
              <a:t> </a:t>
            </a:r>
            <a:r>
              <a:rPr lang="de-DE" sz="2000" dirty="0" err="1" smtClean="0"/>
              <a:t>independent</a:t>
            </a:r>
            <a:r>
              <a:rPr lang="de-DE" sz="2000" dirty="0" smtClean="0"/>
              <a:t> of </a:t>
            </a:r>
            <a:r>
              <a:rPr lang="de-DE" sz="2000" dirty="0" err="1" smtClean="0"/>
              <a:t>its</a:t>
            </a:r>
            <a:r>
              <a:rPr lang="de-DE" sz="2000" dirty="0" smtClean="0"/>
              <a:t> type (</a:t>
            </a:r>
            <a:r>
              <a:rPr lang="de-DE" sz="2000" dirty="0" err="1" smtClean="0"/>
              <a:t>realization</a:t>
            </a:r>
            <a:r>
              <a:rPr lang="de-DE" sz="2000" dirty="0" smtClean="0"/>
              <a:t>?), etc.</a:t>
            </a:r>
            <a:endParaRPr lang="de-DE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otherwise</a:t>
            </a:r>
            <a:r>
              <a:rPr lang="de-DE" sz="2000" dirty="0" smtClean="0"/>
              <a:t> </a:t>
            </a:r>
            <a:r>
              <a:rPr lang="de-DE" sz="2000" dirty="0" err="1" smtClean="0"/>
              <a:t>no</a:t>
            </a:r>
            <a:r>
              <a:rPr lang="de-DE" sz="2000" dirty="0" smtClean="0"/>
              <a:t> </a:t>
            </a:r>
            <a:r>
              <a:rPr lang="de-DE" sz="2000" dirty="0" err="1" smtClean="0"/>
              <a:t>reference</a:t>
            </a:r>
            <a:r>
              <a:rPr lang="de-DE" sz="2000" dirty="0" smtClean="0"/>
              <a:t> </a:t>
            </a:r>
            <a:r>
              <a:rPr lang="de-DE" sz="2000" dirty="0" err="1" smtClean="0"/>
              <a:t>possible</a:t>
            </a:r>
            <a:r>
              <a:rPr lang="de-DE" sz="2000" dirty="0" smtClean="0"/>
              <a:t> </a:t>
            </a:r>
            <a:r>
              <a:rPr lang="de-DE" sz="2000" dirty="0" err="1" smtClean="0"/>
              <a:t>which</a:t>
            </a:r>
            <a:r>
              <a:rPr lang="de-DE" sz="2000" dirty="0" smtClean="0"/>
              <a:t> </a:t>
            </a:r>
            <a:r>
              <a:rPr lang="de-DE" sz="2000" dirty="0" err="1" smtClean="0"/>
              <a:t>would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fatal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granularity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a </a:t>
            </a:r>
            <a:r>
              <a:rPr lang="de-DE" sz="2000" dirty="0" err="1" smtClean="0"/>
              <a:t>domain</a:t>
            </a:r>
            <a:r>
              <a:rPr lang="de-DE" sz="2000" dirty="0" smtClean="0"/>
              <a:t> </a:t>
            </a:r>
            <a:r>
              <a:rPr lang="de-DE" sz="2000" dirty="0" err="1" smtClean="0"/>
              <a:t>decision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Robert Kahn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Janis </a:t>
            </a:r>
            <a:r>
              <a:rPr lang="de-DE" sz="2000" dirty="0" err="1" smtClean="0"/>
              <a:t>Kallinikos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Fedora </a:t>
            </a:r>
            <a:r>
              <a:rPr lang="de-DE" sz="2000" dirty="0" err="1" smtClean="0"/>
              <a:t>Commons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DOI</a:t>
            </a:r>
            <a:r>
              <a:rPr lang="de-DE" sz="2000" dirty="0" smtClean="0"/>
              <a:t> </a:t>
            </a:r>
            <a:r>
              <a:rPr lang="de-DE" sz="2000" dirty="0" err="1" smtClean="0"/>
              <a:t>Documents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etc.</a:t>
            </a:r>
            <a:endParaRPr lang="de-DE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8835"/>
            <a:ext cx="6275039" cy="495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268760"/>
            <a:ext cx="450050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46575" y="6390038"/>
            <a:ext cx="495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basic</a:t>
            </a:r>
            <a:r>
              <a:rPr lang="de-DE" b="1" dirty="0" smtClean="0"/>
              <a:t> </a:t>
            </a:r>
            <a:r>
              <a:rPr lang="de-DE" b="1" dirty="0" err="1" smtClean="0"/>
              <a:t>messages</a:t>
            </a:r>
            <a:r>
              <a:rPr lang="de-DE" b="1" dirty="0" smtClean="0"/>
              <a:t> </a:t>
            </a:r>
            <a:r>
              <a:rPr lang="de-DE" b="1" dirty="0" err="1" smtClean="0"/>
              <a:t>are</a:t>
            </a:r>
            <a:r>
              <a:rPr lang="de-DE" b="1" dirty="0" smtClean="0"/>
              <a:t> </a:t>
            </a:r>
            <a:r>
              <a:rPr lang="de-DE" b="1" dirty="0" err="1" smtClean="0"/>
              <a:t>congruent</a:t>
            </a:r>
            <a:r>
              <a:rPr lang="de-DE" b="1" dirty="0" smtClean="0"/>
              <a:t> </a:t>
            </a:r>
            <a:r>
              <a:rPr lang="de-DE" b="1" dirty="0" err="1" smtClean="0"/>
              <a:t>with</a:t>
            </a:r>
            <a:r>
              <a:rPr lang="de-DE" b="1" dirty="0" smtClean="0"/>
              <a:t> FAIR </a:t>
            </a:r>
            <a:r>
              <a:rPr lang="de-DE" b="1" dirty="0" err="1" smtClean="0"/>
              <a:t>principles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00884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496164" y="332656"/>
            <a:ext cx="5651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Nature of (</a:t>
            </a:r>
            <a:r>
              <a:rPr lang="de-DE" sz="3600" dirty="0" err="1" smtClean="0"/>
              <a:t>virtual</a:t>
            </a:r>
            <a:r>
              <a:rPr lang="de-DE" sz="3600" dirty="0" smtClean="0"/>
              <a:t>) </a:t>
            </a:r>
            <a:r>
              <a:rPr lang="de-DE" sz="3600" dirty="0" err="1" smtClean="0"/>
              <a:t>collections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102170" y="2938420"/>
            <a:ext cx="29253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collection</a:t>
            </a:r>
            <a:r>
              <a:rPr lang="de-DE" sz="2000" dirty="0" smtClean="0"/>
              <a:t> </a:t>
            </a:r>
            <a:r>
              <a:rPr lang="de-DE" sz="2000" dirty="0" err="1" smtClean="0"/>
              <a:t>has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 </a:t>
            </a:r>
            <a:r>
              <a:rPr lang="de-DE" sz="2000" dirty="0" err="1" smtClean="0"/>
              <a:t>PID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some</a:t>
            </a:r>
            <a:r>
              <a:rPr lang="de-DE" sz="2000" dirty="0" smtClean="0"/>
              <a:t> </a:t>
            </a:r>
            <a:r>
              <a:rPr lang="de-DE" sz="2000" dirty="0" err="1" smtClean="0"/>
              <a:t>metadata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 </a:t>
            </a:r>
            <a:r>
              <a:rPr lang="de-DE" sz="2000" dirty="0" err="1" smtClean="0"/>
              <a:t>huge</a:t>
            </a:r>
            <a:r>
              <a:rPr lang="de-DE" sz="2000" dirty="0" smtClean="0"/>
              <a:t> </a:t>
            </a:r>
            <a:r>
              <a:rPr lang="de-DE" sz="2000" dirty="0" err="1" smtClean="0"/>
              <a:t>amount</a:t>
            </a:r>
            <a:r>
              <a:rPr lang="de-DE" sz="2000" dirty="0" smtClean="0"/>
              <a:t> of </a:t>
            </a:r>
            <a:r>
              <a:rPr lang="de-DE" sz="2000" dirty="0" err="1" smtClean="0"/>
              <a:t>PIDs</a:t>
            </a:r>
            <a:r>
              <a:rPr lang="de-DE" sz="2000" dirty="0" smtClean="0"/>
              <a:t> </a:t>
            </a:r>
            <a:r>
              <a:rPr lang="de-DE" sz="2000" dirty="0" err="1" smtClean="0"/>
              <a:t>pointing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collections</a:t>
            </a:r>
            <a:r>
              <a:rPr lang="de-DE" sz="2000" dirty="0" smtClean="0"/>
              <a:t> and </a:t>
            </a:r>
            <a:r>
              <a:rPr lang="de-DE" sz="2000" dirty="0" err="1" smtClean="0"/>
              <a:t>metadata</a:t>
            </a:r>
            <a:r>
              <a:rPr lang="de-DE" sz="2000" dirty="0" smtClean="0"/>
              <a:t> </a:t>
            </a:r>
            <a:r>
              <a:rPr lang="de-DE" sz="2000" dirty="0" err="1" smtClean="0"/>
              <a:t>descriptions</a:t>
            </a:r>
            <a:r>
              <a:rPr lang="de-DE" sz="2000" dirty="0" smtClean="0"/>
              <a:t> (and/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</a:t>
            </a:r>
            <a:r>
              <a:rPr lang="de-DE" sz="2000" dirty="0" err="1" smtClean="0"/>
              <a:t>PIDs</a:t>
            </a:r>
            <a:r>
              <a:rPr lang="de-DE" sz="2000" dirty="0" smtClean="0"/>
              <a:t>)</a:t>
            </a:r>
          </a:p>
        </p:txBody>
      </p:sp>
      <p:sp>
        <p:nvSpPr>
          <p:cNvPr id="5" name="Flussdiagramm: Zentralspeicher 4"/>
          <p:cNvSpPr/>
          <p:nvPr/>
        </p:nvSpPr>
        <p:spPr>
          <a:xfrm>
            <a:off x="605423" y="1898830"/>
            <a:ext cx="1499138" cy="1890210"/>
          </a:xfrm>
          <a:prstGeom prst="flowChartInternalStorag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746575" y="1529498"/>
            <a:ext cx="126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collection</a:t>
            </a:r>
            <a:r>
              <a:rPr lang="de-DE" dirty="0" smtClean="0"/>
              <a:t> X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36585" y="1853825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PID</a:t>
            </a:r>
            <a:endParaRPr lang="de-DE" sz="1600" dirty="0"/>
          </a:p>
        </p:txBody>
      </p:sp>
      <p:sp>
        <p:nvSpPr>
          <p:cNvPr id="8" name="Flussdiagramm: Zentralspeicher 7"/>
          <p:cNvSpPr/>
          <p:nvPr/>
        </p:nvSpPr>
        <p:spPr>
          <a:xfrm>
            <a:off x="3212385" y="1403774"/>
            <a:ext cx="1499138" cy="1125125"/>
          </a:xfrm>
          <a:prstGeom prst="flowChartInternalStorag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353537" y="1034442"/>
            <a:ext cx="118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collection</a:t>
            </a:r>
            <a:r>
              <a:rPr lang="de-DE" dirty="0" err="1"/>
              <a:t>s</a:t>
            </a:r>
            <a:endParaRPr lang="de-DE" dirty="0"/>
          </a:p>
        </p:txBody>
      </p:sp>
      <p:sp>
        <p:nvSpPr>
          <p:cNvPr id="11" name="Flussdiagramm: Zentralspeicher 10"/>
          <p:cNvSpPr/>
          <p:nvPr/>
        </p:nvSpPr>
        <p:spPr>
          <a:xfrm>
            <a:off x="3456844" y="1629815"/>
            <a:ext cx="1499138" cy="1125125"/>
          </a:xfrm>
          <a:prstGeom prst="flowChartInternalStorag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8" name="Gruppieren 27"/>
          <p:cNvGrpSpPr/>
          <p:nvPr/>
        </p:nvGrpSpPr>
        <p:grpSpPr>
          <a:xfrm flipH="1">
            <a:off x="2591780" y="3371540"/>
            <a:ext cx="3048000" cy="2590800"/>
            <a:chOff x="3292013" y="3387570"/>
            <a:chExt cx="3048000" cy="2590800"/>
          </a:xfrm>
        </p:grpSpPr>
        <p:sp>
          <p:nvSpPr>
            <p:cNvPr id="13" name="Rechteck 12"/>
            <p:cNvSpPr/>
            <p:nvPr/>
          </p:nvSpPr>
          <p:spPr>
            <a:xfrm flipH="1">
              <a:off x="3292013" y="33875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 flipH="1">
              <a:off x="3444413" y="35399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 flipH="1">
              <a:off x="3596813" y="36923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 flipH="1">
              <a:off x="3749213" y="38447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/>
          </p:nvSpPr>
          <p:spPr>
            <a:xfrm flipH="1">
              <a:off x="3901613" y="39971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 flipH="1">
              <a:off x="4054013" y="41495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/>
            <p:cNvSpPr/>
            <p:nvPr/>
          </p:nvSpPr>
          <p:spPr>
            <a:xfrm flipH="1">
              <a:off x="4206413" y="43019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 flipH="1">
              <a:off x="4358813" y="44543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 flipH="1">
              <a:off x="4511213" y="46067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 flipH="1">
              <a:off x="4663613" y="47591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 flipH="1">
              <a:off x="4816013" y="49115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flipH="1">
              <a:off x="4968413" y="50639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 flipH="1">
              <a:off x="5120813" y="52163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/>
            <p:cNvSpPr/>
            <p:nvPr/>
          </p:nvSpPr>
          <p:spPr>
            <a:xfrm flipH="1">
              <a:off x="5273213" y="53687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/>
            <p:cNvSpPr/>
            <p:nvPr/>
          </p:nvSpPr>
          <p:spPr>
            <a:xfrm flipH="1">
              <a:off x="5425613" y="5521170"/>
              <a:ext cx="9144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9" name="Pfeil nach rechts 28"/>
          <p:cNvSpPr/>
          <p:nvPr/>
        </p:nvSpPr>
        <p:spPr>
          <a:xfrm rot="19628997" flipV="1">
            <a:off x="1711313" y="2415573"/>
            <a:ext cx="1470013" cy="77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 rot="1895652">
            <a:off x="1709822" y="3674092"/>
            <a:ext cx="1920124" cy="117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1196625" y="5257180"/>
            <a:ext cx="1326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metadata</a:t>
            </a:r>
            <a:endParaRPr lang="de-DE" dirty="0" smtClean="0"/>
          </a:p>
          <a:p>
            <a:pPr algn="ctr"/>
            <a:r>
              <a:rPr lang="de-DE" dirty="0" err="1" smtClean="0"/>
              <a:t>descriptions</a:t>
            </a:r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2469906" y="2365440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PIDs</a:t>
            </a:r>
            <a:endParaRPr lang="de-DE" sz="1600" dirty="0"/>
          </a:p>
        </p:txBody>
      </p:sp>
      <p:sp>
        <p:nvSpPr>
          <p:cNvPr id="33" name="Textfeld 32"/>
          <p:cNvSpPr txBox="1"/>
          <p:nvPr/>
        </p:nvSpPr>
        <p:spPr>
          <a:xfrm>
            <a:off x="2348032" y="3811863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PIDs</a:t>
            </a:r>
            <a:endParaRPr lang="de-DE" sz="1600" dirty="0"/>
          </a:p>
        </p:txBody>
      </p:sp>
      <p:cxnSp>
        <p:nvCxnSpPr>
          <p:cNvPr id="35" name="Gerade Verbindung 34"/>
          <p:cNvCxnSpPr/>
          <p:nvPr/>
        </p:nvCxnSpPr>
        <p:spPr>
          <a:xfrm>
            <a:off x="605423" y="2438890"/>
            <a:ext cx="1499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/>
          <p:cNvSpPr txBox="1"/>
          <p:nvPr/>
        </p:nvSpPr>
        <p:spPr>
          <a:xfrm>
            <a:off x="836585" y="2121015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Metadata</a:t>
            </a:r>
            <a:endParaRPr lang="de-DE" sz="1600" dirty="0"/>
          </a:p>
        </p:txBody>
      </p:sp>
      <p:pic>
        <p:nvPicPr>
          <p:cNvPr id="34" name="Grafik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07987" y="333743"/>
            <a:ext cx="2781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Fair </a:t>
            </a:r>
            <a:r>
              <a:rPr lang="de-DE" sz="3600" dirty="0" err="1" smtClean="0"/>
              <a:t>Principles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818710"/>
            <a:ext cx="8957580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To be Findable:</a:t>
            </a:r>
            <a:endParaRPr lang="de-DE" dirty="0"/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F1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(meta)data are assigned a globally unique and eternally persistent identifier.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F2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data are described with rich metadata.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F3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(meta)data are registered or indexed in a searchable resource.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F4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metadata specify the data identifier.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/>
              <a:t>To be Accessible:</a:t>
            </a:r>
            <a:endParaRPr lang="de-DE" dirty="0"/>
          </a:p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A1  (meta)data are retrievable by their identifier using a standardized communications </a:t>
            </a:r>
            <a:endParaRPr lang="en-GB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</a:rPr>
              <a:t>protocol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dirty="0" err="1"/>
              <a:t>A1.1</a:t>
            </a:r>
            <a:r>
              <a:rPr lang="en-GB" dirty="0"/>
              <a:t> the protocol is open, free, and universally implementable.</a:t>
            </a:r>
            <a:endParaRPr lang="de-DE" dirty="0"/>
          </a:p>
          <a:p>
            <a:r>
              <a:rPr lang="en-GB" dirty="0" err="1"/>
              <a:t>A1.2</a:t>
            </a:r>
            <a:r>
              <a:rPr lang="en-GB" dirty="0"/>
              <a:t> the protocol allows for an authentication and authorization procedure, where necessary.</a:t>
            </a:r>
            <a:endParaRPr lang="de-DE" dirty="0"/>
          </a:p>
          <a:p>
            <a:r>
              <a:rPr lang="en-GB" dirty="0" err="1"/>
              <a:t>A2</a:t>
            </a:r>
            <a:r>
              <a:rPr lang="en-GB" dirty="0"/>
              <a:t> metadata are accessible, even when the data are no longer available.</a:t>
            </a:r>
            <a:endParaRPr lang="de-DE" dirty="0"/>
          </a:p>
          <a:p>
            <a:r>
              <a:rPr lang="en-GB" b="1" dirty="0"/>
              <a:t>To be Interoperable:</a:t>
            </a:r>
            <a:endParaRPr lang="de-DE" dirty="0"/>
          </a:p>
          <a:p>
            <a:r>
              <a:rPr lang="en-GB" dirty="0" err="1"/>
              <a:t>I1</a:t>
            </a:r>
            <a:r>
              <a:rPr lang="en-GB" dirty="0"/>
              <a:t>. (meta)data use a formal, accessible, shared, and broadly applicable language for </a:t>
            </a:r>
            <a:endParaRPr lang="en-GB" dirty="0" smtClean="0"/>
          </a:p>
          <a:p>
            <a:r>
              <a:rPr lang="en-GB" dirty="0"/>
              <a:t>	</a:t>
            </a:r>
            <a:r>
              <a:rPr lang="en-GB" dirty="0" smtClean="0"/>
              <a:t>knowledge </a:t>
            </a:r>
            <a:r>
              <a:rPr lang="en-GB" dirty="0"/>
              <a:t>representation.</a:t>
            </a:r>
            <a:endParaRPr lang="de-DE" dirty="0"/>
          </a:p>
          <a:p>
            <a:r>
              <a:rPr lang="en-GB" dirty="0" err="1"/>
              <a:t>I2</a:t>
            </a:r>
            <a:r>
              <a:rPr lang="en-GB" dirty="0"/>
              <a:t>. (meta)data use vocabularies that follow FAIR principles.</a:t>
            </a:r>
            <a:endParaRPr lang="de-DE" dirty="0"/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I3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(meta)data include qualified references to other (meta)data.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b="1" dirty="0"/>
              <a:t>To be Re-usable:</a:t>
            </a:r>
            <a:endParaRPr lang="de-DE" dirty="0"/>
          </a:p>
          <a:p>
            <a:r>
              <a:rPr lang="en-GB" b="1" dirty="0" err="1">
                <a:solidFill>
                  <a:schemeClr val="accent3">
                    <a:lumMod val="50000"/>
                  </a:schemeClr>
                </a:solidFill>
              </a:rPr>
              <a:t>R1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. meta(data) have a plurality of accurate and relevant attributes.</a:t>
            </a:r>
            <a:endParaRPr lang="de-DE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GB" dirty="0" err="1"/>
              <a:t>R1.1</a:t>
            </a:r>
            <a:r>
              <a:rPr lang="en-GB" dirty="0"/>
              <a:t>. (meta)data are released with a clear and accessible data usage license.</a:t>
            </a:r>
            <a:endParaRPr lang="de-DE" dirty="0"/>
          </a:p>
          <a:p>
            <a:r>
              <a:rPr lang="en-GB" dirty="0" err="1"/>
              <a:t>R1.2</a:t>
            </a:r>
            <a:r>
              <a:rPr lang="en-GB" dirty="0"/>
              <a:t>. (meta)data are associated with their provenance.</a:t>
            </a:r>
            <a:endParaRPr lang="de-DE" dirty="0"/>
          </a:p>
          <a:p>
            <a:r>
              <a:rPr lang="en-GB" dirty="0" err="1"/>
              <a:t>R1.3</a:t>
            </a:r>
            <a:r>
              <a:rPr lang="en-GB" dirty="0"/>
              <a:t>. (meta)data meet domain-relevant community standards.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02070" y="4716463"/>
            <a:ext cx="395961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charset="0"/>
              </a:rPr>
              <a:t>from Kahn &amp; </a:t>
            </a:r>
            <a:r>
              <a:rPr lang="en-US" sz="2000" dirty="0" err="1">
                <a:cs typeface="Arial" charset="0"/>
              </a:rPr>
              <a:t>Wilensky</a:t>
            </a:r>
            <a:r>
              <a:rPr lang="en-US" sz="2000" dirty="0">
                <a:cs typeface="Arial" charset="0"/>
              </a:rPr>
              <a:t> paper</a:t>
            </a:r>
          </a:p>
          <a:p>
            <a:pPr>
              <a:defRPr/>
            </a:pPr>
            <a:r>
              <a:rPr lang="en-US" sz="2000" dirty="0">
                <a:cs typeface="Arial" charset="0"/>
              </a:rPr>
              <a:t>       on Digital Objects from 2006</a:t>
            </a:r>
          </a:p>
          <a:p>
            <a:pPr>
              <a:defRPr/>
            </a:pPr>
            <a:r>
              <a:rPr lang="en-US" sz="2000" dirty="0">
                <a:cs typeface="Arial" charset="0"/>
              </a:rPr>
              <a:t>       as basis for </a:t>
            </a:r>
            <a:r>
              <a:rPr lang="en-US" sz="2000" dirty="0" smtClean="0">
                <a:cs typeface="Arial" charset="0"/>
              </a:rPr>
              <a:t>interactions</a:t>
            </a:r>
          </a:p>
          <a:p>
            <a:pPr>
              <a:defRPr/>
            </a:pPr>
            <a:r>
              <a:rPr lang="en-US" sz="2000" dirty="0" smtClean="0">
                <a:cs typeface="Arial" charset="0"/>
              </a:rPr>
              <a:t>       (first version in 1995!)</a:t>
            </a:r>
            <a:endParaRPr lang="en-US" sz="2000" dirty="0">
              <a:cs typeface="Arial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dirty="0">
                <a:cs typeface="Arial" charset="0"/>
              </a:rPr>
              <a:t>worked extremely </a:t>
            </a:r>
            <a:r>
              <a:rPr lang="en-US" sz="2000" dirty="0" smtClean="0">
                <a:cs typeface="Arial" charset="0"/>
              </a:rPr>
              <a:t>well in talking </a:t>
            </a:r>
          </a:p>
          <a:p>
            <a:pPr>
              <a:defRPr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dirty="0" smtClean="0">
                <a:cs typeface="Arial" charset="0"/>
              </a:rPr>
              <a:t>      to each other</a:t>
            </a:r>
            <a:endParaRPr lang="en-US" sz="2000" dirty="0">
              <a:cs typeface="Arial" charset="0"/>
            </a:endParaRPr>
          </a:p>
        </p:txBody>
      </p:sp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769938" y="1136650"/>
            <a:ext cx="7489825" cy="3346450"/>
            <a:chOff x="1473110" y="1022443"/>
            <a:chExt cx="6436325" cy="3231343"/>
          </a:xfrm>
        </p:grpSpPr>
        <p:sp>
          <p:nvSpPr>
            <p:cNvPr id="5" name="TextBox 4"/>
            <p:cNvSpPr txBox="1"/>
            <p:nvPr/>
          </p:nvSpPr>
          <p:spPr>
            <a:xfrm>
              <a:off x="1473110" y="1842542"/>
              <a:ext cx="716208" cy="2467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originator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81509" y="1842542"/>
              <a:ext cx="695745" cy="2467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depositor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06530" y="1842542"/>
              <a:ext cx="822616" cy="2467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repository 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75492" y="1842542"/>
              <a:ext cx="410626" cy="2467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user</a:t>
              </a:r>
            </a:p>
          </p:txBody>
        </p:sp>
        <p:sp>
          <p:nvSpPr>
            <p:cNvPr id="23564" name="TextBox 8"/>
            <p:cNvSpPr txBox="1">
              <a:spLocks noChangeArrowheads="1"/>
            </p:cNvSpPr>
            <p:nvPr/>
          </p:nvSpPr>
          <p:spPr bwMode="auto">
            <a:xfrm>
              <a:off x="4549415" y="2715004"/>
              <a:ext cx="92044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 b="1" dirty="0"/>
                <a:t>registered DO</a:t>
              </a:r>
            </a:p>
            <a:p>
              <a:pPr eaLnBrk="1" hangingPunct="1"/>
              <a:r>
                <a:rPr lang="en-US" altLang="de-DE" sz="1000" dirty="0"/>
                <a:t>- data</a:t>
              </a:r>
            </a:p>
            <a:p>
              <a:pPr eaLnBrk="1" hangingPunct="1"/>
              <a:r>
                <a:rPr lang="en-US" altLang="de-DE" sz="1000" dirty="0"/>
                <a:t>- metadata </a:t>
              </a:r>
            </a:p>
            <a:p>
              <a:pPr eaLnBrk="1" hangingPunct="1"/>
              <a:r>
                <a:rPr lang="en-US" altLang="de-DE" sz="1000" dirty="0"/>
                <a:t>  (Key-MD)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74201" y="1022443"/>
              <a:ext cx="1087273" cy="2467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handle generator</a:t>
              </a:r>
            </a:p>
          </p:txBody>
        </p:sp>
        <p:sp>
          <p:nvSpPr>
            <p:cNvPr id="23566" name="TextBox 10"/>
            <p:cNvSpPr txBox="1">
              <a:spLocks noChangeArrowheads="1"/>
            </p:cNvSpPr>
            <p:nvPr/>
          </p:nvSpPr>
          <p:spPr bwMode="auto">
            <a:xfrm>
              <a:off x="5684734" y="2766718"/>
              <a:ext cx="1257338" cy="1487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/>
                <a:t>PID</a:t>
              </a:r>
            </a:p>
            <a:p>
              <a:pPr eaLnBrk="1" hangingPunct="1"/>
              <a:r>
                <a:rPr lang="en-US" altLang="de-DE" sz="1000"/>
                <a:t>property record</a:t>
              </a:r>
            </a:p>
            <a:p>
              <a:pPr eaLnBrk="1" hangingPunct="1"/>
              <a:r>
                <a:rPr lang="en-US" altLang="de-DE" sz="1000"/>
                <a:t>rights</a:t>
              </a:r>
            </a:p>
            <a:p>
              <a:pPr eaLnBrk="1" hangingPunct="1"/>
              <a:r>
                <a:rPr lang="en-US" altLang="de-DE" sz="1000"/>
                <a:t>type (from central </a:t>
              </a:r>
            </a:p>
            <a:p>
              <a:pPr eaLnBrk="1" hangingPunct="1"/>
              <a:r>
                <a:rPr lang="en-US" altLang="de-DE" sz="1000"/>
                <a:t>           registry)</a:t>
              </a:r>
            </a:p>
            <a:p>
              <a:pPr eaLnBrk="1" hangingPunct="1"/>
              <a:r>
                <a:rPr lang="en-US" altLang="de-DE" sz="1000"/>
                <a:t>ROR flag</a:t>
              </a:r>
            </a:p>
            <a:p>
              <a:pPr eaLnBrk="1" hangingPunct="1"/>
              <a:r>
                <a:rPr lang="en-US" altLang="de-DE" sz="1000"/>
                <a:t>mutable flag</a:t>
              </a:r>
            </a:p>
            <a:p>
              <a:pPr eaLnBrk="1" hangingPunct="1"/>
              <a:r>
                <a:rPr lang="en-US" altLang="de-DE" sz="1000"/>
                <a:t>transaction record</a:t>
              </a:r>
            </a:p>
          </p:txBody>
        </p:sp>
        <p:cxnSp>
          <p:nvCxnSpPr>
            <p:cNvPr id="12" name="Straight Connector 11"/>
            <p:cNvCxnSpPr>
              <a:stCxn id="7" idx="2"/>
              <a:endCxn id="23564" idx="0"/>
            </p:cNvCxnSpPr>
            <p:nvPr/>
          </p:nvCxnSpPr>
          <p:spPr>
            <a:xfrm flipH="1">
              <a:off x="5009133" y="2089338"/>
              <a:ext cx="709387" cy="625421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7" idx="2"/>
              <a:endCxn id="23566" idx="0"/>
            </p:cNvCxnSpPr>
            <p:nvPr/>
          </p:nvCxnSpPr>
          <p:spPr>
            <a:xfrm>
              <a:off x="5718520" y="2089338"/>
              <a:ext cx="594794" cy="67754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0" idx="2"/>
              <a:endCxn id="7" idx="0"/>
            </p:cNvCxnSpPr>
            <p:nvPr/>
          </p:nvCxnSpPr>
          <p:spPr>
            <a:xfrm flipH="1">
              <a:off x="5718520" y="1269240"/>
              <a:ext cx="0" cy="573303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089547" y="3097983"/>
              <a:ext cx="819888" cy="2467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000" dirty="0">
                  <a:cs typeface="Arial" charset="0"/>
                </a:rPr>
                <a:t>repository B</a:t>
              </a:r>
            </a:p>
          </p:txBody>
        </p:sp>
        <p:cxnSp>
          <p:nvCxnSpPr>
            <p:cNvPr id="16" name="Straight Connector 15"/>
            <p:cNvCxnSpPr>
              <a:stCxn id="7" idx="2"/>
              <a:endCxn id="15" idx="0"/>
            </p:cNvCxnSpPr>
            <p:nvPr/>
          </p:nvCxnSpPr>
          <p:spPr>
            <a:xfrm>
              <a:off x="5718520" y="2089338"/>
              <a:ext cx="1781653" cy="1008645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6" idx="3"/>
              <a:endCxn id="7" idx="1"/>
            </p:cNvCxnSpPr>
            <p:nvPr/>
          </p:nvCxnSpPr>
          <p:spPr>
            <a:xfrm>
              <a:off x="3777254" y="1966706"/>
              <a:ext cx="1529276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5" idx="3"/>
              <a:endCxn id="6" idx="1"/>
            </p:cNvCxnSpPr>
            <p:nvPr/>
          </p:nvCxnSpPr>
          <p:spPr>
            <a:xfrm>
              <a:off x="2189318" y="1966706"/>
              <a:ext cx="892191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3"/>
              <a:endCxn id="8" idx="1"/>
            </p:cNvCxnSpPr>
            <p:nvPr/>
          </p:nvCxnSpPr>
          <p:spPr>
            <a:xfrm>
              <a:off x="6129145" y="1966706"/>
              <a:ext cx="1046347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75" name="TextBox 19"/>
            <p:cNvSpPr txBox="1">
              <a:spLocks noChangeArrowheads="1"/>
            </p:cNvSpPr>
            <p:nvPr/>
          </p:nvSpPr>
          <p:spPr bwMode="auto">
            <a:xfrm>
              <a:off x="1608563" y="2672034"/>
              <a:ext cx="73289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/>
                <a:t>work</a:t>
              </a:r>
            </a:p>
            <a:p>
              <a:pPr eaLnBrk="1" hangingPunct="1"/>
              <a:r>
                <a:rPr lang="en-US" altLang="de-DE" sz="1000"/>
                <a:t>ownership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1831896" y="2089338"/>
              <a:ext cx="0" cy="58250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77" name="TextBox 21"/>
            <p:cNvSpPr txBox="1">
              <a:spLocks noChangeArrowheads="1"/>
            </p:cNvSpPr>
            <p:nvPr/>
          </p:nvSpPr>
          <p:spPr bwMode="auto">
            <a:xfrm>
              <a:off x="3206301" y="2660465"/>
              <a:ext cx="913100" cy="968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/>
                <a:t>data</a:t>
              </a:r>
            </a:p>
            <a:p>
              <a:pPr eaLnBrk="1" hangingPunct="1"/>
              <a:r>
                <a:rPr lang="en-US" altLang="de-DE" sz="1000"/>
                <a:t>metadata</a:t>
              </a:r>
            </a:p>
            <a:p>
              <a:pPr eaLnBrk="1" hangingPunct="1"/>
              <a:r>
                <a:rPr lang="en-US" altLang="de-DE" sz="1000"/>
                <a:t>(Key-MD)</a:t>
              </a:r>
            </a:p>
            <a:p>
              <a:pPr eaLnBrk="1" hangingPunct="1"/>
              <a:r>
                <a:rPr lang="en-US" altLang="de-DE" sz="1000"/>
                <a:t>PID</a:t>
              </a:r>
            </a:p>
            <a:p>
              <a:pPr eaLnBrk="1" hangingPunct="1"/>
              <a:r>
                <a:rPr lang="en-US" altLang="de-DE" sz="1000"/>
                <a:t>access rights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H="1">
              <a:off x="3429382" y="2077075"/>
              <a:ext cx="0" cy="584034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5" idx="0"/>
              <a:endCxn id="10" idx="1"/>
            </p:cNvCxnSpPr>
            <p:nvPr/>
          </p:nvCxnSpPr>
          <p:spPr>
            <a:xfrm flipV="1">
              <a:off x="1831896" y="1145075"/>
              <a:ext cx="3342305" cy="69746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612222" y="1937582"/>
              <a:ext cx="88674" cy="75111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581" name="TextBox 25"/>
            <p:cNvSpPr txBox="1">
              <a:spLocks noChangeArrowheads="1"/>
            </p:cNvSpPr>
            <p:nvPr/>
          </p:nvSpPr>
          <p:spPr bwMode="auto">
            <a:xfrm>
              <a:off x="2271512" y="2257527"/>
              <a:ext cx="769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hands-over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2655876" y="2012693"/>
              <a:ext cx="0" cy="228402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3374813" y="1470048"/>
              <a:ext cx="87309" cy="76645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9" name="Straight Connector 28"/>
            <p:cNvCxnSpPr>
              <a:endCxn id="28" idx="1"/>
            </p:cNvCxnSpPr>
            <p:nvPr/>
          </p:nvCxnSpPr>
          <p:spPr>
            <a:xfrm>
              <a:off x="3081509" y="1322890"/>
              <a:ext cx="305582" cy="159421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85" name="TextBox 29"/>
            <p:cNvSpPr txBox="1">
              <a:spLocks noChangeArrowheads="1"/>
            </p:cNvSpPr>
            <p:nvPr/>
          </p:nvSpPr>
          <p:spPr bwMode="auto">
            <a:xfrm>
              <a:off x="2525471" y="1191251"/>
              <a:ext cx="6351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requests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4260183" y="1937582"/>
              <a:ext cx="87309" cy="75111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587" name="TextBox 31"/>
            <p:cNvSpPr txBox="1">
              <a:spLocks noChangeArrowheads="1"/>
            </p:cNvSpPr>
            <p:nvPr/>
          </p:nvSpPr>
          <p:spPr bwMode="auto">
            <a:xfrm>
              <a:off x="4000923" y="2257527"/>
              <a:ext cx="6222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de-DE" sz="1000">
                  <a:solidFill>
                    <a:srgbClr val="C00000"/>
                  </a:solidFill>
                </a:rPr>
                <a:t>deposits</a:t>
              </a:r>
            </a:p>
            <a:p>
              <a:pPr algn="ctr" eaLnBrk="1" hangingPunct="1"/>
              <a:r>
                <a:rPr lang="en-US" altLang="de-DE" sz="1000">
                  <a:solidFill>
                    <a:srgbClr val="C00000"/>
                  </a:solidFill>
                </a:rPr>
                <a:t>via RAP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4303838" y="2012693"/>
              <a:ext cx="0" cy="228402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5672137" y="1480779"/>
              <a:ext cx="87309" cy="76645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425215" y="1519101"/>
              <a:ext cx="251014" cy="0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91" name="TextBox 35"/>
            <p:cNvSpPr txBox="1">
              <a:spLocks noChangeArrowheads="1"/>
            </p:cNvSpPr>
            <p:nvPr/>
          </p:nvSpPr>
          <p:spPr bwMode="auto">
            <a:xfrm>
              <a:off x="4848456" y="1396156"/>
              <a:ext cx="6351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requests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5299708" y="2389785"/>
              <a:ext cx="87309" cy="76645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8" name="Straight Connector 37"/>
            <p:cNvCxnSpPr>
              <a:endCxn id="37" idx="1"/>
            </p:cNvCxnSpPr>
            <p:nvPr/>
          </p:nvCxnSpPr>
          <p:spPr>
            <a:xfrm>
              <a:off x="5156467" y="2276351"/>
              <a:ext cx="155520" cy="125697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94" name="TextBox 38"/>
            <p:cNvSpPr txBox="1">
              <a:spLocks noChangeArrowheads="1"/>
            </p:cNvSpPr>
            <p:nvPr/>
          </p:nvSpPr>
          <p:spPr bwMode="auto">
            <a:xfrm>
              <a:off x="4686575" y="2164853"/>
              <a:ext cx="5036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stores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5884953" y="2342266"/>
              <a:ext cx="88673" cy="76645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1" name="Straight Connector 40"/>
            <p:cNvCxnSpPr>
              <a:stCxn id="40" idx="2"/>
              <a:endCxn id="23597" idx="0"/>
            </p:cNvCxnSpPr>
            <p:nvPr/>
          </p:nvCxnSpPr>
          <p:spPr>
            <a:xfrm flipH="1">
              <a:off x="5770360" y="2380588"/>
              <a:ext cx="114593" cy="79711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97" name="TextBox 41"/>
            <p:cNvSpPr txBox="1">
              <a:spLocks noChangeArrowheads="1"/>
            </p:cNvSpPr>
            <p:nvPr/>
          </p:nvSpPr>
          <p:spPr bwMode="auto">
            <a:xfrm>
              <a:off x="5422467" y="2460416"/>
              <a:ext cx="69442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maintains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6717119" y="1932983"/>
              <a:ext cx="87309" cy="75112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599" name="TextBox 43"/>
            <p:cNvSpPr txBox="1">
              <a:spLocks noChangeArrowheads="1"/>
            </p:cNvSpPr>
            <p:nvPr/>
          </p:nvSpPr>
          <p:spPr bwMode="auto">
            <a:xfrm>
              <a:off x="6280400" y="1187905"/>
              <a:ext cx="96052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de-DE" sz="1000">
                  <a:solidFill>
                    <a:srgbClr val="C00000"/>
                  </a:solidFill>
                </a:rPr>
                <a:t>receives</a:t>
              </a:r>
            </a:p>
            <a:p>
              <a:pPr algn="ctr" eaLnBrk="1" hangingPunct="1"/>
              <a:r>
                <a:rPr lang="en-US" altLang="de-DE" sz="1000">
                  <a:solidFill>
                    <a:srgbClr val="C00000"/>
                  </a:solidFill>
                </a:rPr>
                <a:t>disseminations</a:t>
              </a:r>
            </a:p>
            <a:p>
              <a:pPr algn="ctr" eaLnBrk="1" hangingPunct="1"/>
              <a:r>
                <a:rPr lang="en-US" altLang="de-DE" sz="1000">
                  <a:solidFill>
                    <a:srgbClr val="C00000"/>
                  </a:solidFill>
                </a:rPr>
                <a:t>via RAP</a:t>
              </a:r>
            </a:p>
          </p:txBody>
        </p:sp>
        <p:cxnSp>
          <p:nvCxnSpPr>
            <p:cNvPr id="45" name="Straight Connector 44"/>
            <p:cNvCxnSpPr>
              <a:stCxn id="43" idx="0"/>
              <a:endCxn id="23599" idx="2"/>
            </p:cNvCxnSpPr>
            <p:nvPr/>
          </p:nvCxnSpPr>
          <p:spPr>
            <a:xfrm flipV="1">
              <a:off x="6760773" y="1741371"/>
              <a:ext cx="0" cy="191611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6743038" y="2653443"/>
              <a:ext cx="87309" cy="75112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7" name="Straight Connector 46"/>
            <p:cNvCxnSpPr>
              <a:stCxn id="46" idx="6"/>
              <a:endCxn id="23603" idx="1"/>
            </p:cNvCxnSpPr>
            <p:nvPr/>
          </p:nvCxnSpPr>
          <p:spPr>
            <a:xfrm flipV="1">
              <a:off x="6830347" y="2630451"/>
              <a:ext cx="271477" cy="61316"/>
            </a:xfrm>
            <a:prstGeom prst="line">
              <a:avLst/>
            </a:prstGeom>
            <a:ln w="31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603" name="TextBox 47"/>
            <p:cNvSpPr txBox="1">
              <a:spLocks noChangeArrowheads="1"/>
            </p:cNvSpPr>
            <p:nvPr/>
          </p:nvSpPr>
          <p:spPr bwMode="auto">
            <a:xfrm>
              <a:off x="7102266" y="2507441"/>
              <a:ext cx="69121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de-DE" sz="1000">
                  <a:solidFill>
                    <a:srgbClr val="C00000"/>
                  </a:solidFill>
                </a:rPr>
                <a:t>replicates</a:t>
              </a:r>
            </a:p>
          </p:txBody>
        </p:sp>
      </p:grpSp>
      <p:sp>
        <p:nvSpPr>
          <p:cNvPr id="23557" name="TextBox 48"/>
          <p:cNvSpPr txBox="1">
            <a:spLocks noChangeArrowheads="1"/>
          </p:cNvSpPr>
          <p:nvPr/>
        </p:nvSpPr>
        <p:spPr bwMode="auto">
          <a:xfrm>
            <a:off x="423863" y="4038600"/>
            <a:ext cx="494188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Definitions/Entities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originator</a:t>
            </a:r>
            <a:r>
              <a:rPr lang="en-US" altLang="de-DE" sz="1200">
                <a:solidFill>
                  <a:schemeClr val="tx2"/>
                </a:solidFill>
              </a:rPr>
              <a:t> = creates digital works and is owner;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depositor</a:t>
            </a:r>
            <a:r>
              <a:rPr lang="en-US" altLang="de-DE" sz="1200">
                <a:solidFill>
                  <a:schemeClr val="tx2"/>
                </a:solidFill>
              </a:rPr>
              <a:t> = forms work into DO (incl. metadata),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digital object (DO</a:t>
            </a:r>
            <a:r>
              <a:rPr lang="en-US" altLang="de-DE" sz="1200">
                <a:solidFill>
                  <a:schemeClr val="tx2"/>
                </a:solidFill>
              </a:rPr>
              <a:t>) = instance of an abstract data type;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registered DOs </a:t>
            </a:r>
            <a:r>
              <a:rPr lang="en-US" altLang="de-DE" sz="1200">
                <a:solidFill>
                  <a:schemeClr val="tx2"/>
                </a:solidFill>
              </a:rPr>
              <a:t>are such DOs with a Handle;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repository (Rep) </a:t>
            </a:r>
            <a:r>
              <a:rPr lang="en-US" altLang="de-DE" sz="1200">
                <a:solidFill>
                  <a:schemeClr val="tx2"/>
                </a:solidFill>
              </a:rPr>
              <a:t>= network accessible storage to store DOs; 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RAP (Rep access protocol)</a:t>
            </a:r>
            <a:r>
              <a:rPr lang="en-US" altLang="de-DE" sz="1200">
                <a:solidFill>
                  <a:schemeClr val="tx2"/>
                </a:solidFill>
              </a:rPr>
              <a:t> = simple access protocol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Dissemination</a:t>
            </a:r>
            <a:r>
              <a:rPr lang="en-US" altLang="de-DE" sz="1200">
                <a:solidFill>
                  <a:schemeClr val="tx2"/>
                </a:solidFill>
              </a:rPr>
              <a:t> = is the data stream a user receives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ROR (repository of record) </a:t>
            </a:r>
            <a:r>
              <a:rPr lang="en-US" altLang="de-DE" sz="1200">
                <a:solidFill>
                  <a:schemeClr val="tx2"/>
                </a:solidFill>
              </a:rPr>
              <a:t>= the repository where data was stored first;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Meta-Objects (MO) </a:t>
            </a:r>
            <a:r>
              <a:rPr lang="en-US" altLang="de-DE" sz="1200">
                <a:solidFill>
                  <a:schemeClr val="tx2"/>
                </a:solidFill>
              </a:rPr>
              <a:t>= are objects with properties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mutable DOs </a:t>
            </a:r>
            <a:r>
              <a:rPr lang="en-US" altLang="de-DE" sz="1200">
                <a:solidFill>
                  <a:schemeClr val="tx2"/>
                </a:solidFill>
              </a:rPr>
              <a:t>= some DOs can be modified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property record </a:t>
            </a:r>
            <a:r>
              <a:rPr lang="en-US" altLang="de-DE" sz="1200">
                <a:solidFill>
                  <a:schemeClr val="tx2"/>
                </a:solidFill>
              </a:rPr>
              <a:t>= contains various info about DO 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type</a:t>
            </a:r>
            <a:r>
              <a:rPr lang="en-US" altLang="de-DE" sz="1200">
                <a:solidFill>
                  <a:schemeClr val="tx2"/>
                </a:solidFill>
              </a:rPr>
              <a:t> = data of DOs have a type</a:t>
            </a:r>
          </a:p>
          <a:p>
            <a:pPr eaLnBrk="1" hangingPunct="1"/>
            <a:r>
              <a:rPr lang="en-US" altLang="de-DE" sz="1200" b="1">
                <a:solidFill>
                  <a:schemeClr val="tx2"/>
                </a:solidFill>
              </a:rPr>
              <a:t>transaction record </a:t>
            </a:r>
            <a:r>
              <a:rPr lang="en-US" altLang="de-DE" sz="1200">
                <a:solidFill>
                  <a:schemeClr val="tx2"/>
                </a:solidFill>
              </a:rPr>
              <a:t>= all disseminations of a DO</a:t>
            </a:r>
          </a:p>
        </p:txBody>
      </p:sp>
      <p:sp>
        <p:nvSpPr>
          <p:cNvPr id="50" name="Oval 49"/>
          <p:cNvSpPr/>
          <p:nvPr/>
        </p:nvSpPr>
        <p:spPr>
          <a:xfrm>
            <a:off x="5297488" y="2865438"/>
            <a:ext cx="1706562" cy="16176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6972300" y="3836988"/>
            <a:ext cx="1666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 sz="2000" dirty="0">
                <a:solidFill>
                  <a:srgbClr val="FF0000"/>
                </a:solidFill>
              </a:rPr>
              <a:t>some external</a:t>
            </a:r>
          </a:p>
          <a:p>
            <a:pPr eaLnBrk="1" hangingPunct="1"/>
            <a:r>
              <a:rPr lang="en-US" altLang="de-DE" sz="2000" dirty="0">
                <a:solidFill>
                  <a:srgbClr val="FF0000"/>
                </a:solidFill>
              </a:rPr>
              <a:t>properties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815619" y="332654"/>
            <a:ext cx="5616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Kahn&amp;Wilensky</a:t>
            </a:r>
            <a:r>
              <a:rPr lang="de-DE" sz="3600" dirty="0" smtClean="0"/>
              <a:t> Organisation</a:t>
            </a:r>
            <a:endParaRPr lang="de-DE" sz="3600" dirty="0"/>
          </a:p>
        </p:txBody>
      </p:sp>
      <p:pic>
        <p:nvPicPr>
          <p:cNvPr id="52" name="Grafik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4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5" y="1716965"/>
            <a:ext cx="8285083" cy="319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feld 45"/>
          <p:cNvSpPr txBox="1"/>
          <p:nvPr/>
        </p:nvSpPr>
        <p:spPr>
          <a:xfrm>
            <a:off x="1631818" y="332654"/>
            <a:ext cx="5983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Typical</a:t>
            </a:r>
            <a:r>
              <a:rPr lang="de-DE" sz="3600" dirty="0" smtClean="0"/>
              <a:t> </a:t>
            </a:r>
            <a:r>
              <a:rPr lang="de-DE" sz="3600" dirty="0" err="1" smtClean="0"/>
              <a:t>organisation</a:t>
            </a:r>
            <a:r>
              <a:rPr lang="de-DE" sz="3600" dirty="0" smtClean="0"/>
              <a:t> in CLARIN </a:t>
            </a:r>
            <a:endParaRPr lang="de-DE" sz="3600" dirty="0"/>
          </a:p>
        </p:txBody>
      </p:sp>
      <p:sp>
        <p:nvSpPr>
          <p:cNvPr id="3" name="Rechteck 2"/>
          <p:cNvSpPr/>
          <p:nvPr/>
        </p:nvSpPr>
        <p:spPr>
          <a:xfrm>
            <a:off x="3507047" y="3564015"/>
            <a:ext cx="1131749" cy="225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feld 45"/>
          <p:cNvSpPr txBox="1"/>
          <p:nvPr/>
        </p:nvSpPr>
        <p:spPr>
          <a:xfrm>
            <a:off x="1871308" y="332654"/>
            <a:ext cx="5504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Typical</a:t>
            </a:r>
            <a:r>
              <a:rPr lang="de-DE" sz="3600" dirty="0" smtClean="0"/>
              <a:t> </a:t>
            </a:r>
            <a:r>
              <a:rPr lang="de-DE" sz="3600" dirty="0" err="1" smtClean="0"/>
              <a:t>organisation</a:t>
            </a:r>
            <a:r>
              <a:rPr lang="de-DE" sz="3600" dirty="0" smtClean="0"/>
              <a:t> in ENES </a:t>
            </a:r>
            <a:endParaRPr lang="de-DE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313765"/>
            <a:ext cx="4028998" cy="244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887" y="3113964"/>
            <a:ext cx="6696113" cy="345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763688" y="332656"/>
            <a:ext cx="5352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Data </a:t>
            </a:r>
            <a:r>
              <a:rPr lang="de-DE" sz="3600" dirty="0" err="1" smtClean="0"/>
              <a:t>organisation</a:t>
            </a:r>
            <a:r>
              <a:rPr lang="de-DE" sz="3600" dirty="0" smtClean="0"/>
              <a:t> in </a:t>
            </a:r>
            <a:r>
              <a:rPr lang="de-DE" sz="3600" dirty="0" err="1" smtClean="0"/>
              <a:t>EUDAT</a:t>
            </a:r>
            <a:endParaRPr lang="de-DE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5" y="1126415"/>
            <a:ext cx="7920879" cy="544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321750" y="332655"/>
            <a:ext cx="4390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FEDORA </a:t>
            </a:r>
            <a:r>
              <a:rPr lang="de-DE" sz="3600" dirty="0" err="1" smtClean="0"/>
              <a:t>Object</a:t>
            </a:r>
            <a:r>
              <a:rPr lang="de-DE" sz="3600" dirty="0" smtClean="0"/>
              <a:t> Model</a:t>
            </a:r>
            <a:endParaRPr lang="de-DE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15" y="1043710"/>
            <a:ext cx="8144284" cy="441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38522" y="5274205"/>
            <a:ext cx="81853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DO </a:t>
            </a:r>
            <a:r>
              <a:rPr lang="de-DE" sz="2000" dirty="0" err="1" smtClean="0"/>
              <a:t>has</a:t>
            </a:r>
            <a:r>
              <a:rPr lang="de-DE" sz="2000" dirty="0" smtClean="0"/>
              <a:t> a </a:t>
            </a:r>
            <a:r>
              <a:rPr lang="de-DE" sz="2000" dirty="0" err="1" smtClean="0"/>
              <a:t>PID</a:t>
            </a:r>
            <a:r>
              <a:rPr lang="de-DE" sz="2000" dirty="0" smtClean="0"/>
              <a:t>, </a:t>
            </a:r>
            <a:r>
              <a:rPr lang="de-DE" sz="2000" dirty="0" err="1" smtClean="0"/>
              <a:t>streams</a:t>
            </a:r>
            <a:r>
              <a:rPr lang="de-DE" sz="2000" dirty="0" smtClean="0"/>
              <a:t> </a:t>
            </a:r>
            <a:r>
              <a:rPr lang="de-DE" sz="2000" dirty="0" err="1" smtClean="0"/>
              <a:t>don‘t</a:t>
            </a:r>
            <a:r>
              <a:rPr lang="de-DE" sz="2000" dirty="0" smtClean="0"/>
              <a:t> </a:t>
            </a:r>
            <a:r>
              <a:rPr lang="de-DE" sz="2000" dirty="0" err="1" smtClean="0"/>
              <a:t>have</a:t>
            </a:r>
            <a:r>
              <a:rPr lang="de-DE" sz="2000" dirty="0" smtClean="0"/>
              <a:t> a </a:t>
            </a:r>
            <a:r>
              <a:rPr lang="de-DE" sz="2000" dirty="0" err="1" smtClean="0"/>
              <a:t>PID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binding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done</a:t>
            </a:r>
            <a:r>
              <a:rPr lang="de-DE" sz="2000" dirty="0" smtClean="0"/>
              <a:t> </a:t>
            </a:r>
            <a:r>
              <a:rPr lang="de-DE" sz="2000" dirty="0" err="1" smtClean="0"/>
              <a:t>within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object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some</a:t>
            </a:r>
            <a:r>
              <a:rPr lang="de-DE" sz="2000" dirty="0" smtClean="0"/>
              <a:t> </a:t>
            </a:r>
            <a:r>
              <a:rPr lang="de-DE" sz="2000" dirty="0" err="1" smtClean="0"/>
              <a:t>information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lacking</a:t>
            </a:r>
            <a:r>
              <a:rPr lang="de-DE" sz="2000" dirty="0" smtClean="0"/>
              <a:t> such </a:t>
            </a:r>
            <a:r>
              <a:rPr lang="de-DE" sz="2000" dirty="0" err="1" smtClean="0"/>
              <a:t>as</a:t>
            </a:r>
            <a:r>
              <a:rPr lang="de-DE" sz="2000" dirty="0" smtClean="0"/>
              <a:t> </a:t>
            </a:r>
            <a:r>
              <a:rPr lang="de-DE" sz="2000" dirty="0" err="1" smtClean="0"/>
              <a:t>existence</a:t>
            </a:r>
            <a:r>
              <a:rPr lang="de-DE" sz="2000" dirty="0" smtClean="0"/>
              <a:t> of </a:t>
            </a:r>
            <a:r>
              <a:rPr lang="de-DE" sz="2000" dirty="0" err="1" smtClean="0"/>
              <a:t>copies</a:t>
            </a:r>
            <a:r>
              <a:rPr lang="de-DE" sz="2000" dirty="0" smtClean="0"/>
              <a:t>, </a:t>
            </a:r>
            <a:r>
              <a:rPr lang="de-DE" sz="2000" dirty="0" err="1" smtClean="0"/>
              <a:t>rights</a:t>
            </a:r>
            <a:r>
              <a:rPr lang="de-DE" sz="2000" dirty="0" smtClean="0"/>
              <a:t> </a:t>
            </a:r>
            <a:r>
              <a:rPr lang="de-DE" sz="2000" dirty="0" err="1" smtClean="0"/>
              <a:t>record</a:t>
            </a:r>
            <a:r>
              <a:rPr lang="de-DE" sz="2000" dirty="0" smtClean="0"/>
              <a:t>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could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inserted</a:t>
            </a:r>
            <a:r>
              <a:rPr lang="de-DE" sz="2000" dirty="0" smtClean="0"/>
              <a:t> but ...  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952244" y="332655"/>
            <a:ext cx="3129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Cloud </a:t>
            </a:r>
            <a:r>
              <a:rPr lang="de-DE" sz="3600" dirty="0" err="1" smtClean="0"/>
              <a:t>approach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1061611" y="4589153"/>
            <a:ext cx="2115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includes</a:t>
            </a:r>
            <a:r>
              <a:rPr lang="de-DE" sz="2000" dirty="0" smtClean="0"/>
              <a:t> a </a:t>
            </a:r>
            <a:r>
              <a:rPr lang="de-DE" sz="2000" dirty="0" err="1" smtClean="0"/>
              <a:t>local</a:t>
            </a:r>
            <a:endParaRPr lang="de-DE" sz="2000" dirty="0" smtClean="0"/>
          </a:p>
          <a:p>
            <a:pPr algn="ctr"/>
            <a:r>
              <a:rPr lang="de-DE" sz="2000" dirty="0" err="1" smtClean="0"/>
              <a:t>virtualisation</a:t>
            </a:r>
            <a:r>
              <a:rPr lang="de-DE" sz="2000" dirty="0" smtClean="0"/>
              <a:t> </a:t>
            </a:r>
            <a:r>
              <a:rPr lang="de-DE" sz="2000" dirty="0" err="1" smtClean="0"/>
              <a:t>layer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4" name="Würfel 3"/>
          <p:cNvSpPr/>
          <p:nvPr/>
        </p:nvSpPr>
        <p:spPr>
          <a:xfrm>
            <a:off x="1196626" y="2348881"/>
            <a:ext cx="2205245" cy="2115235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103931" y="2972561"/>
            <a:ext cx="18955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/>
              <a:t>Application</a:t>
            </a:r>
            <a:endParaRPr lang="de-DE" sz="2000" dirty="0" smtClean="0"/>
          </a:p>
          <a:p>
            <a:pPr algn="ctr"/>
            <a:r>
              <a:rPr lang="de-DE" sz="2000" dirty="0" smtClean="0"/>
              <a:t>Software</a:t>
            </a:r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rights</a:t>
            </a:r>
            <a:r>
              <a:rPr lang="de-DE" sz="1600" dirty="0" smtClean="0"/>
              <a:t>, md, </a:t>
            </a:r>
            <a:r>
              <a:rPr lang="de-DE" sz="1600" dirty="0" err="1" smtClean="0"/>
              <a:t>relations</a:t>
            </a:r>
            <a:r>
              <a:rPr lang="de-DE" sz="1600" dirty="0" smtClean="0"/>
              <a:t>, </a:t>
            </a:r>
            <a:r>
              <a:rPr lang="de-DE" sz="1600" dirty="0" err="1" smtClean="0"/>
              <a:t>social</a:t>
            </a:r>
            <a:r>
              <a:rPr lang="de-DE" sz="1600" dirty="0" smtClean="0"/>
              <a:t> tags, etc.)</a:t>
            </a:r>
            <a:endParaRPr lang="de-DE" sz="1600" dirty="0"/>
          </a:p>
        </p:txBody>
      </p:sp>
      <p:sp>
        <p:nvSpPr>
          <p:cNvPr id="6" name="Wolke 5"/>
          <p:cNvSpPr/>
          <p:nvPr/>
        </p:nvSpPr>
        <p:spPr>
          <a:xfrm>
            <a:off x="4842030" y="863715"/>
            <a:ext cx="3915435" cy="5305655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rechts 7"/>
          <p:cNvSpPr/>
          <p:nvPr/>
        </p:nvSpPr>
        <p:spPr>
          <a:xfrm>
            <a:off x="3222833" y="3338991"/>
            <a:ext cx="2024243" cy="18002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446876" y="3429001"/>
            <a:ext cx="13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pointer</a:t>
            </a:r>
            <a:endParaRPr lang="de-DE" sz="2000" dirty="0" smtClean="0"/>
          </a:p>
          <a:p>
            <a:pPr algn="ctr"/>
            <a:r>
              <a:rPr lang="de-DE" sz="2000" dirty="0" smtClean="0"/>
              <a:t>(</a:t>
            </a:r>
            <a:r>
              <a:rPr lang="de-DE" sz="2000" dirty="0" err="1" smtClean="0"/>
              <a:t>hash</a:t>
            </a:r>
            <a:r>
              <a:rPr lang="de-DE" sz="2000" dirty="0" smtClean="0"/>
              <a:t> </a:t>
            </a:r>
            <a:r>
              <a:rPr lang="de-DE" sz="2000" dirty="0" err="1" smtClean="0"/>
              <a:t>code</a:t>
            </a:r>
            <a:r>
              <a:rPr lang="de-DE" sz="2000" dirty="0" smtClean="0"/>
              <a:t>)</a:t>
            </a:r>
            <a:endParaRPr lang="de-DE" sz="2000" dirty="0"/>
          </a:p>
        </p:txBody>
      </p:sp>
      <p:sp>
        <p:nvSpPr>
          <p:cNvPr id="11" name="Würfel 10"/>
          <p:cNvSpPr/>
          <p:nvPr/>
        </p:nvSpPr>
        <p:spPr>
          <a:xfrm>
            <a:off x="5247076" y="2358898"/>
            <a:ext cx="692460" cy="211523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4851929" y="3216460"/>
            <a:ext cx="1280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/>
              <a:t>dispatcher</a:t>
            </a:r>
            <a:endParaRPr lang="de-DE" sz="20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2030185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2985307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2" y="3965400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4101" y="1040075"/>
            <a:ext cx="900100" cy="180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mit Pfeil 12"/>
          <p:cNvCxnSpPr>
            <a:endCxn id="17" idx="0"/>
          </p:cNvCxnSpPr>
          <p:nvPr/>
        </p:nvCxnSpPr>
        <p:spPr>
          <a:xfrm flipV="1">
            <a:off x="5812175" y="1943837"/>
            <a:ext cx="348214" cy="14401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>
            <a:endCxn id="14" idx="0"/>
          </p:cNvCxnSpPr>
          <p:nvPr/>
        </p:nvCxnSpPr>
        <p:spPr>
          <a:xfrm flipV="1">
            <a:off x="5812175" y="2933947"/>
            <a:ext cx="348214" cy="4050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endCxn id="15" idx="0"/>
          </p:cNvCxnSpPr>
          <p:nvPr/>
        </p:nvCxnSpPr>
        <p:spPr>
          <a:xfrm>
            <a:off x="5812175" y="3383997"/>
            <a:ext cx="348214" cy="5050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>
            <a:endCxn id="16" idx="0"/>
          </p:cNvCxnSpPr>
          <p:nvPr/>
        </p:nvCxnSpPr>
        <p:spPr>
          <a:xfrm>
            <a:off x="5812175" y="3338991"/>
            <a:ext cx="348215" cy="153017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407406" y="5724255"/>
            <a:ext cx="482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/>
              <a:t>DFT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model</a:t>
            </a:r>
            <a:r>
              <a:rPr lang="de-DE" sz="2400" b="1" dirty="0" smtClean="0"/>
              <a:t> = global &amp; open </a:t>
            </a:r>
          </a:p>
          <a:p>
            <a:pPr algn="ctr"/>
            <a:r>
              <a:rPr lang="de-DE" sz="2400" b="1" dirty="0" smtClean="0"/>
              <a:t>Cloud </a:t>
            </a:r>
            <a:r>
              <a:rPr lang="de-DE" sz="2400" b="1" dirty="0" err="1" smtClean="0"/>
              <a:t>model</a:t>
            </a:r>
            <a:r>
              <a:rPr lang="de-DE" sz="2400" b="1" dirty="0" smtClean="0"/>
              <a:t> = </a:t>
            </a:r>
            <a:r>
              <a:rPr lang="de-DE" sz="2400" b="1" dirty="0" err="1" smtClean="0"/>
              <a:t>local</a:t>
            </a:r>
            <a:r>
              <a:rPr lang="de-DE" sz="2400" b="1" dirty="0" smtClean="0"/>
              <a:t> &amp; </a:t>
            </a:r>
            <a:r>
              <a:rPr lang="de-DE" sz="2400" b="1" dirty="0" err="1" smtClean="0"/>
              <a:t>prop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8125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76645" y="332654"/>
            <a:ext cx="6493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Does</a:t>
            </a:r>
            <a:r>
              <a:rPr lang="de-DE" sz="3600" dirty="0" smtClean="0"/>
              <a:t> a DO </a:t>
            </a:r>
            <a:r>
              <a:rPr lang="de-DE" sz="3600" dirty="0" err="1" smtClean="0"/>
              <a:t>always</a:t>
            </a:r>
            <a:r>
              <a:rPr lang="de-DE" sz="3600" dirty="0" smtClean="0"/>
              <a:t> stand for a </a:t>
            </a:r>
            <a:r>
              <a:rPr lang="de-DE" sz="3600" dirty="0" err="1" smtClean="0"/>
              <a:t>file</a:t>
            </a:r>
            <a:r>
              <a:rPr lang="de-DE" sz="3600" dirty="0" smtClean="0"/>
              <a:t>?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9" y="1412776"/>
            <a:ext cx="80288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no</a:t>
            </a:r>
            <a:r>
              <a:rPr lang="de-DE" sz="2400" dirty="0" smtClean="0"/>
              <a:t> - DO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one</a:t>
            </a:r>
            <a:r>
              <a:rPr lang="de-DE" sz="2400" dirty="0" smtClean="0"/>
              <a:t> of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many</a:t>
            </a:r>
            <a:r>
              <a:rPr lang="de-DE" sz="2400" dirty="0" smtClean="0"/>
              <a:t> different </a:t>
            </a:r>
            <a:r>
              <a:rPr lang="de-DE" sz="2400" dirty="0" err="1" smtClean="0"/>
              <a:t>types</a:t>
            </a:r>
            <a:r>
              <a:rPr lang="de-DE" sz="2400" dirty="0" smtClean="0"/>
              <a:t> of digital </a:t>
            </a:r>
            <a:r>
              <a:rPr lang="de-DE" sz="2400" dirty="0" err="1" smtClean="0"/>
              <a:t>entitites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could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a </a:t>
            </a:r>
            <a:r>
              <a:rPr lang="de-DE" sz="2400" dirty="0" err="1" smtClean="0"/>
              <a:t>file</a:t>
            </a:r>
            <a:r>
              <a:rPr lang="de-DE" sz="2400" dirty="0" smtClean="0"/>
              <a:t> </a:t>
            </a:r>
            <a:r>
              <a:rPr lang="de-DE" sz="2400" dirty="0" err="1" smtClean="0"/>
              <a:t>or</a:t>
            </a:r>
            <a:r>
              <a:rPr lang="de-DE" sz="2400" dirty="0" smtClean="0"/>
              <a:t> a </a:t>
            </a:r>
            <a:r>
              <a:rPr lang="de-DE" sz="2400" dirty="0" err="1" smtClean="0"/>
              <a:t>collection</a:t>
            </a:r>
            <a:r>
              <a:rPr lang="de-DE" sz="2400" dirty="0" smtClean="0"/>
              <a:t> of </a:t>
            </a:r>
            <a:r>
              <a:rPr lang="de-DE" sz="2400" dirty="0" err="1" smtClean="0"/>
              <a:t>files</a:t>
            </a:r>
            <a:r>
              <a:rPr lang="de-DE" sz="2400" dirty="0" smtClean="0"/>
              <a:t>/</a:t>
            </a:r>
            <a:r>
              <a:rPr lang="de-DE" sz="2400" dirty="0" err="1" smtClean="0"/>
              <a:t>collections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could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a </a:t>
            </a:r>
            <a:r>
              <a:rPr lang="de-DE" sz="2400" dirty="0" err="1" smtClean="0"/>
              <a:t>query</a:t>
            </a:r>
            <a:r>
              <a:rPr lang="de-DE" sz="2400" dirty="0" smtClean="0"/>
              <a:t> for a </a:t>
            </a:r>
            <a:r>
              <a:rPr lang="de-DE" sz="2400" dirty="0" err="1" smtClean="0"/>
              <a:t>database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could</a:t>
            </a:r>
            <a:r>
              <a:rPr lang="de-DE" sz="2400" dirty="0" smtClean="0"/>
              <a:t> </a:t>
            </a:r>
            <a:r>
              <a:rPr lang="de-DE" sz="2400" dirty="0" err="1" smtClean="0"/>
              <a:t>include</a:t>
            </a:r>
            <a:r>
              <a:rPr lang="de-DE" sz="2400" dirty="0" smtClean="0"/>
              <a:t> a </a:t>
            </a:r>
            <a:r>
              <a:rPr lang="de-DE" sz="2400" dirty="0" err="1" smtClean="0"/>
              <a:t>set</a:t>
            </a:r>
            <a:r>
              <a:rPr lang="de-DE" sz="2400" dirty="0" smtClean="0"/>
              <a:t> of </a:t>
            </a:r>
            <a:r>
              <a:rPr lang="de-DE" sz="2400" dirty="0" err="1" smtClean="0"/>
              <a:t>assertions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basic</a:t>
            </a:r>
            <a:r>
              <a:rPr lang="de-DE" sz="2400" dirty="0" smtClean="0"/>
              <a:t> deal?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repository</a:t>
            </a:r>
            <a:r>
              <a:rPr lang="de-DE" sz="2400" dirty="0" smtClean="0"/>
              <a:t> </a:t>
            </a:r>
            <a:r>
              <a:rPr lang="de-DE" sz="2400" dirty="0" err="1" smtClean="0"/>
              <a:t>needs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ensure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user</a:t>
            </a:r>
            <a:r>
              <a:rPr lang="de-DE" sz="2400" dirty="0" smtClean="0"/>
              <a:t> </a:t>
            </a:r>
            <a:r>
              <a:rPr lang="de-DE" sz="2400" dirty="0" err="1" smtClean="0"/>
              <a:t>always</a:t>
            </a:r>
            <a:r>
              <a:rPr lang="de-DE" sz="2400" dirty="0" smtClean="0"/>
              <a:t> </a:t>
            </a:r>
            <a:r>
              <a:rPr lang="de-DE" sz="2400" dirty="0" err="1" smtClean="0"/>
              <a:t>gets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same </a:t>
            </a:r>
            <a:r>
              <a:rPr lang="de-DE" sz="2400" dirty="0" err="1" smtClean="0"/>
              <a:t>referenced</a:t>
            </a:r>
            <a:r>
              <a:rPr lang="de-DE" sz="2400" dirty="0" smtClean="0"/>
              <a:t> </a:t>
            </a:r>
            <a:r>
              <a:rPr lang="de-DE" sz="2400" dirty="0" err="1" smtClean="0"/>
              <a:t>content</a:t>
            </a:r>
            <a:r>
              <a:rPr lang="de-DE" sz="2400" dirty="0" smtClean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how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you</a:t>
            </a:r>
            <a:r>
              <a:rPr lang="de-DE" sz="2400" dirty="0" smtClean="0"/>
              <a:t> check – </a:t>
            </a:r>
            <a:r>
              <a:rPr lang="de-DE" sz="2400" dirty="0" err="1" smtClean="0"/>
              <a:t>use</a:t>
            </a:r>
            <a:r>
              <a:rPr lang="de-DE" sz="2400" dirty="0" smtClean="0"/>
              <a:t> </a:t>
            </a:r>
            <a:r>
              <a:rPr lang="de-DE" sz="2400" dirty="0" err="1" smtClean="0"/>
              <a:t>PIDs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checksums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6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394584" y="332655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Questions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1531" y="1943835"/>
            <a:ext cx="8505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accept the limitation of the file system model?</a:t>
            </a:r>
          </a:p>
          <a:p>
            <a:pPr algn="ctr"/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understand the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DFT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model?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understand &amp; accept the virtualisation concept?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see the difference between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DFT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and Clouds?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42972" y="2528900"/>
            <a:ext cx="7888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42972" y="2528900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data and 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modeling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Global Digital Object Cloud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remaining aspects</a:t>
            </a:r>
          </a:p>
        </p:txBody>
      </p:sp>
    </p:spTree>
    <p:extLst>
      <p:ext uri="{BB962C8B-B14F-4D97-AF65-F5344CB8AC3E}">
        <p14:creationId xmlns:p14="http://schemas.microsoft.com/office/powerpoint/2010/main" val="407334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Content Placeholder 1"/>
          <p:cNvSpPr txBox="1">
            <a:spLocks/>
          </p:cNvSpPr>
          <p:nvPr/>
        </p:nvSpPr>
        <p:spPr>
          <a:xfrm>
            <a:off x="495300" y="5877272"/>
            <a:ext cx="8325172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8A618"/>
              </a:buClr>
              <a:buFont typeface="Wingdings" charset="2"/>
              <a:buChar char="§"/>
              <a:defRPr sz="2400">
                <a:solidFill>
                  <a:schemeClr val="accent4">
                    <a:lumMod val="90000"/>
                    <a:lumOff val="10000"/>
                  </a:schemeClr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03D29"/>
              </a:buClr>
              <a:buFont typeface="Wingdings" charset="2"/>
              <a:buChar char="§"/>
              <a:defRPr sz="180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charset="0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4D700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/>
              </a:buClr>
              <a:buFont typeface="Wingdings" charset="2"/>
              <a:buChar char="§"/>
              <a:defRPr sz="1600">
                <a:solidFill>
                  <a:schemeClr val="accent4">
                    <a:lumMod val="90000"/>
                    <a:lumOff val="10000"/>
                  </a:schemeClr>
                </a:solidFill>
                <a:latin typeface=""/>
                <a:ea typeface="ＭＳ Ｐゴシック" charset="0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b="0" dirty="0" smtClean="0">
                <a:solidFill>
                  <a:schemeClr val="tx1"/>
                </a:solidFill>
              </a:rPr>
              <a:t>what</a:t>
            </a:r>
            <a:endParaRPr lang="en-US" sz="2000" b="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1128713"/>
            <a:ext cx="35052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786313"/>
            <a:ext cx="2897188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28713"/>
            <a:ext cx="35052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4786313"/>
            <a:ext cx="299402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990600" y="2424113"/>
            <a:ext cx="1198563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880100" y="2424113"/>
            <a:ext cx="1198563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189163" y="2247900"/>
            <a:ext cx="3676650" cy="442913"/>
          </a:xfrm>
          <a:custGeom>
            <a:avLst/>
            <a:gdLst>
              <a:gd name="connsiteX0" fmla="*/ 0 w 3742006"/>
              <a:gd name="connsiteY0" fmla="*/ 436423 h 436423"/>
              <a:gd name="connsiteX1" fmla="*/ 1800664 w 3742006"/>
              <a:gd name="connsiteY1" fmla="*/ 325 h 436423"/>
              <a:gd name="connsiteX2" fmla="*/ 3742006 w 3742006"/>
              <a:gd name="connsiteY2" fmla="*/ 380152 h 43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2006" h="436423">
                <a:moveTo>
                  <a:pt x="0" y="436423"/>
                </a:moveTo>
                <a:cubicBezTo>
                  <a:pt x="588498" y="223063"/>
                  <a:pt x="1176996" y="9703"/>
                  <a:pt x="1800664" y="325"/>
                </a:cubicBezTo>
                <a:cubicBezTo>
                  <a:pt x="2424332" y="-9053"/>
                  <a:pt x="3083169" y="185549"/>
                  <a:pt x="3742006" y="380152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1743393" y="332655"/>
            <a:ext cx="5267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Role</a:t>
            </a:r>
            <a:r>
              <a:rPr lang="de-DE" sz="3600" dirty="0" smtClean="0"/>
              <a:t> of Persistent Identifier</a:t>
            </a:r>
            <a:endParaRPr lang="de-DE" sz="3600" dirty="0"/>
          </a:p>
        </p:txBody>
      </p:sp>
      <p:sp>
        <p:nvSpPr>
          <p:cNvPr id="3" name="Rechteck 2"/>
          <p:cNvSpPr/>
          <p:nvPr/>
        </p:nvSpPr>
        <p:spPr>
          <a:xfrm>
            <a:off x="460375" y="5994285"/>
            <a:ext cx="781255" cy="135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7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86347" y="333742"/>
            <a:ext cx="3943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Global Cloud of </a:t>
            </a:r>
            <a:r>
              <a:rPr lang="de-DE" sz="3600" dirty="0" err="1" smtClean="0"/>
              <a:t>DOs</a:t>
            </a:r>
            <a:endParaRPr lang="de-DE" sz="3600" dirty="0"/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11" y="1268759"/>
            <a:ext cx="8638602" cy="445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feld 55"/>
          <p:cNvSpPr txBox="1"/>
          <p:nvPr/>
        </p:nvSpPr>
        <p:spPr>
          <a:xfrm>
            <a:off x="2405676" y="6018383"/>
            <a:ext cx="441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Diagram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thanks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Larry Lannom.</a:t>
            </a:r>
            <a:endParaRPr lang="de-DE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6981" y="333742"/>
            <a:ext cx="7942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How</a:t>
            </a:r>
            <a:r>
              <a:rPr lang="de-DE" sz="3600" dirty="0" smtClean="0"/>
              <a:t> </a:t>
            </a:r>
            <a:r>
              <a:rPr lang="de-DE" sz="3600" dirty="0" err="1" smtClean="0"/>
              <a:t>to</a:t>
            </a:r>
            <a:r>
              <a:rPr lang="de-DE" sz="3600" dirty="0" smtClean="0"/>
              <a:t> bind all </a:t>
            </a:r>
            <a:r>
              <a:rPr lang="de-DE" sz="3600" dirty="0" err="1" smtClean="0"/>
              <a:t>this</a:t>
            </a:r>
            <a:r>
              <a:rPr lang="de-DE" sz="3600" dirty="0" smtClean="0"/>
              <a:t> – </a:t>
            </a:r>
            <a:r>
              <a:rPr lang="de-DE" sz="3600" dirty="0" err="1" smtClean="0"/>
              <a:t>PID</a:t>
            </a:r>
            <a:r>
              <a:rPr lang="de-DE" sz="3600" dirty="0" smtClean="0"/>
              <a:t> </a:t>
            </a:r>
            <a:r>
              <a:rPr lang="de-DE" sz="3600" dirty="0" err="1" smtClean="0"/>
              <a:t>centered</a:t>
            </a:r>
            <a:r>
              <a:rPr lang="de-DE" sz="3600" dirty="0" smtClean="0"/>
              <a:t> </a:t>
            </a:r>
            <a:r>
              <a:rPr lang="de-DE" sz="3600" dirty="0" err="1" smtClean="0"/>
              <a:t>model</a:t>
            </a:r>
            <a:endParaRPr lang="de-DE" sz="3600" dirty="0"/>
          </a:p>
        </p:txBody>
      </p:sp>
      <p:sp>
        <p:nvSpPr>
          <p:cNvPr id="4" name="Würfel 3"/>
          <p:cNvSpPr/>
          <p:nvPr/>
        </p:nvSpPr>
        <p:spPr>
          <a:xfrm>
            <a:off x="1196625" y="1313765"/>
            <a:ext cx="1395155" cy="810090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568925" y="1628800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PID</a:t>
            </a:r>
            <a:endParaRPr lang="de-DE" b="1" dirty="0"/>
          </a:p>
        </p:txBody>
      </p:sp>
      <p:sp>
        <p:nvSpPr>
          <p:cNvPr id="6" name="Würfel 5"/>
          <p:cNvSpPr/>
          <p:nvPr/>
        </p:nvSpPr>
        <p:spPr>
          <a:xfrm>
            <a:off x="236675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Würfel 6"/>
          <p:cNvSpPr/>
          <p:nvPr/>
        </p:nvSpPr>
        <p:spPr>
          <a:xfrm>
            <a:off x="290681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Würfel 7"/>
          <p:cNvSpPr/>
          <p:nvPr/>
        </p:nvSpPr>
        <p:spPr>
          <a:xfrm>
            <a:off x="344687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Würfel 8"/>
          <p:cNvSpPr/>
          <p:nvPr/>
        </p:nvSpPr>
        <p:spPr>
          <a:xfrm>
            <a:off x="398693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Würfel 9"/>
          <p:cNvSpPr/>
          <p:nvPr/>
        </p:nvSpPr>
        <p:spPr>
          <a:xfrm>
            <a:off x="452699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Würfel 10"/>
          <p:cNvSpPr/>
          <p:nvPr/>
        </p:nvSpPr>
        <p:spPr>
          <a:xfrm>
            <a:off x="506705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Würfel 11"/>
          <p:cNvSpPr/>
          <p:nvPr/>
        </p:nvSpPr>
        <p:spPr>
          <a:xfrm>
            <a:off x="560711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Würfel 12"/>
          <p:cNvSpPr/>
          <p:nvPr/>
        </p:nvSpPr>
        <p:spPr>
          <a:xfrm>
            <a:off x="614717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Würfel 13"/>
          <p:cNvSpPr/>
          <p:nvPr/>
        </p:nvSpPr>
        <p:spPr>
          <a:xfrm>
            <a:off x="668723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Würfel 14"/>
          <p:cNvSpPr/>
          <p:nvPr/>
        </p:nvSpPr>
        <p:spPr>
          <a:xfrm>
            <a:off x="7227295" y="1313765"/>
            <a:ext cx="765085" cy="81009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Würfel 22"/>
          <p:cNvSpPr/>
          <p:nvPr/>
        </p:nvSpPr>
        <p:spPr>
          <a:xfrm>
            <a:off x="636687" y="3288810"/>
            <a:ext cx="1583003" cy="1110972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Würfel 23"/>
          <p:cNvSpPr/>
          <p:nvPr/>
        </p:nvSpPr>
        <p:spPr>
          <a:xfrm>
            <a:off x="2657839" y="32888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Würfel 31"/>
          <p:cNvSpPr/>
          <p:nvPr/>
        </p:nvSpPr>
        <p:spPr>
          <a:xfrm>
            <a:off x="2810239" y="34412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Würfel 32"/>
          <p:cNvSpPr/>
          <p:nvPr/>
        </p:nvSpPr>
        <p:spPr>
          <a:xfrm>
            <a:off x="2962639" y="35936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Würfel 33"/>
          <p:cNvSpPr/>
          <p:nvPr/>
        </p:nvSpPr>
        <p:spPr>
          <a:xfrm>
            <a:off x="3115039" y="37460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Würfel 34"/>
          <p:cNvSpPr/>
          <p:nvPr/>
        </p:nvSpPr>
        <p:spPr>
          <a:xfrm>
            <a:off x="3267439" y="38984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Würfel 35"/>
          <p:cNvSpPr/>
          <p:nvPr/>
        </p:nvSpPr>
        <p:spPr>
          <a:xfrm>
            <a:off x="3419839" y="40508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Würfel 36"/>
          <p:cNvSpPr/>
          <p:nvPr/>
        </p:nvSpPr>
        <p:spPr>
          <a:xfrm>
            <a:off x="3572239" y="4203210"/>
            <a:ext cx="1419106" cy="1307545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752676" y="3764292"/>
            <a:ext cx="1119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Metadata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40" name="Freihandform 39"/>
          <p:cNvSpPr/>
          <p:nvPr/>
        </p:nvSpPr>
        <p:spPr>
          <a:xfrm>
            <a:off x="373041" y="2114550"/>
            <a:ext cx="842145" cy="1574800"/>
          </a:xfrm>
          <a:custGeom>
            <a:avLst/>
            <a:gdLst>
              <a:gd name="connsiteX0" fmla="*/ 395309 w 842145"/>
              <a:gd name="connsiteY0" fmla="*/ 1574800 h 1574800"/>
              <a:gd name="connsiteX1" fmla="*/ 7959 w 842145"/>
              <a:gd name="connsiteY1" fmla="*/ 1073150 h 1574800"/>
              <a:gd name="connsiteX2" fmla="*/ 712809 w 842145"/>
              <a:gd name="connsiteY2" fmla="*/ 654050 h 1574800"/>
              <a:gd name="connsiteX3" fmla="*/ 839809 w 842145"/>
              <a:gd name="connsiteY3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2145" h="1574800">
                <a:moveTo>
                  <a:pt x="395309" y="1574800"/>
                </a:moveTo>
                <a:cubicBezTo>
                  <a:pt x="175175" y="1400704"/>
                  <a:pt x="-44958" y="1226608"/>
                  <a:pt x="7959" y="1073150"/>
                </a:cubicBezTo>
                <a:cubicBezTo>
                  <a:pt x="60876" y="919692"/>
                  <a:pt x="574167" y="832908"/>
                  <a:pt x="712809" y="654050"/>
                </a:cubicBezTo>
                <a:cubicBezTo>
                  <a:pt x="851451" y="475192"/>
                  <a:pt x="845630" y="237596"/>
                  <a:pt x="839809" y="0"/>
                </a:cubicBezTo>
              </a:path>
            </a:pathLst>
          </a:custGeom>
          <a:noFill/>
          <a:ln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Freihandform 40"/>
          <p:cNvSpPr/>
          <p:nvPr/>
        </p:nvSpPr>
        <p:spPr>
          <a:xfrm>
            <a:off x="933450" y="1803400"/>
            <a:ext cx="2254250" cy="1473200"/>
          </a:xfrm>
          <a:custGeom>
            <a:avLst/>
            <a:gdLst>
              <a:gd name="connsiteX0" fmla="*/ 2254250 w 2378899"/>
              <a:gd name="connsiteY0" fmla="*/ 0 h 1473200"/>
              <a:gd name="connsiteX1" fmla="*/ 2254250 w 2378899"/>
              <a:gd name="connsiteY1" fmla="*/ 584200 h 1473200"/>
              <a:gd name="connsiteX2" fmla="*/ 958850 w 2378899"/>
              <a:gd name="connsiteY2" fmla="*/ 990600 h 1473200"/>
              <a:gd name="connsiteX3" fmla="*/ 0 w 2378899"/>
              <a:gd name="connsiteY3" fmla="*/ 1473200 h 1473200"/>
              <a:gd name="connsiteX0" fmla="*/ 2254250 w 2316903"/>
              <a:gd name="connsiteY0" fmla="*/ 0 h 1473200"/>
              <a:gd name="connsiteX1" fmla="*/ 2254250 w 2316903"/>
              <a:gd name="connsiteY1" fmla="*/ 584200 h 1473200"/>
              <a:gd name="connsiteX2" fmla="*/ 1924050 w 2316903"/>
              <a:gd name="connsiteY2" fmla="*/ 711200 h 1473200"/>
              <a:gd name="connsiteX3" fmla="*/ 958850 w 2316903"/>
              <a:gd name="connsiteY3" fmla="*/ 990600 h 1473200"/>
              <a:gd name="connsiteX4" fmla="*/ 0 w 2316903"/>
              <a:gd name="connsiteY4" fmla="*/ 1473200 h 1473200"/>
              <a:gd name="connsiteX0" fmla="*/ 2254250 w 2316903"/>
              <a:gd name="connsiteY0" fmla="*/ 0 h 1473200"/>
              <a:gd name="connsiteX1" fmla="*/ 2254250 w 2316903"/>
              <a:gd name="connsiteY1" fmla="*/ 584200 h 1473200"/>
              <a:gd name="connsiteX2" fmla="*/ 1924050 w 2316903"/>
              <a:gd name="connsiteY2" fmla="*/ 711200 h 1473200"/>
              <a:gd name="connsiteX3" fmla="*/ 958850 w 2316903"/>
              <a:gd name="connsiteY3" fmla="*/ 990600 h 1473200"/>
              <a:gd name="connsiteX4" fmla="*/ 0 w 2316903"/>
              <a:gd name="connsiteY4" fmla="*/ 1473200 h 1473200"/>
              <a:gd name="connsiteX0" fmla="*/ 2254250 w 2331294"/>
              <a:gd name="connsiteY0" fmla="*/ 0 h 1473200"/>
              <a:gd name="connsiteX1" fmla="*/ 2254250 w 2331294"/>
              <a:gd name="connsiteY1" fmla="*/ 584200 h 1473200"/>
              <a:gd name="connsiteX2" fmla="*/ 1670050 w 2331294"/>
              <a:gd name="connsiteY2" fmla="*/ 755650 h 1473200"/>
              <a:gd name="connsiteX3" fmla="*/ 958850 w 2331294"/>
              <a:gd name="connsiteY3" fmla="*/ 990600 h 1473200"/>
              <a:gd name="connsiteX4" fmla="*/ 0 w 2331294"/>
              <a:gd name="connsiteY4" fmla="*/ 1473200 h 1473200"/>
              <a:gd name="connsiteX0" fmla="*/ 2254250 w 2292649"/>
              <a:gd name="connsiteY0" fmla="*/ 0 h 1473200"/>
              <a:gd name="connsiteX1" fmla="*/ 2120900 w 2292649"/>
              <a:gd name="connsiteY1" fmla="*/ 584200 h 1473200"/>
              <a:gd name="connsiteX2" fmla="*/ 1670050 w 2292649"/>
              <a:gd name="connsiteY2" fmla="*/ 755650 h 1473200"/>
              <a:gd name="connsiteX3" fmla="*/ 958850 w 2292649"/>
              <a:gd name="connsiteY3" fmla="*/ 990600 h 1473200"/>
              <a:gd name="connsiteX4" fmla="*/ 0 w 2292649"/>
              <a:gd name="connsiteY4" fmla="*/ 1473200 h 1473200"/>
              <a:gd name="connsiteX0" fmla="*/ 2254250 w 2297615"/>
              <a:gd name="connsiteY0" fmla="*/ 0 h 1473200"/>
              <a:gd name="connsiteX1" fmla="*/ 2120900 w 2297615"/>
              <a:gd name="connsiteY1" fmla="*/ 584200 h 1473200"/>
              <a:gd name="connsiteX2" fmla="*/ 1670050 w 2297615"/>
              <a:gd name="connsiteY2" fmla="*/ 755650 h 1473200"/>
              <a:gd name="connsiteX3" fmla="*/ 958850 w 2297615"/>
              <a:gd name="connsiteY3" fmla="*/ 990600 h 1473200"/>
              <a:gd name="connsiteX4" fmla="*/ 0 w 2297615"/>
              <a:gd name="connsiteY4" fmla="*/ 1473200 h 1473200"/>
              <a:gd name="connsiteX0" fmla="*/ 2254250 w 2316422"/>
              <a:gd name="connsiteY0" fmla="*/ 0 h 1473200"/>
              <a:gd name="connsiteX1" fmla="*/ 2120900 w 2316422"/>
              <a:gd name="connsiteY1" fmla="*/ 584200 h 1473200"/>
              <a:gd name="connsiteX2" fmla="*/ 958850 w 2316422"/>
              <a:gd name="connsiteY2" fmla="*/ 990600 h 1473200"/>
              <a:gd name="connsiteX3" fmla="*/ 0 w 2316422"/>
              <a:gd name="connsiteY3" fmla="*/ 1473200 h 1473200"/>
              <a:gd name="connsiteX0" fmla="*/ 2254250 w 2293442"/>
              <a:gd name="connsiteY0" fmla="*/ 0 h 1473200"/>
              <a:gd name="connsiteX1" fmla="*/ 2019300 w 2293442"/>
              <a:gd name="connsiteY1" fmla="*/ 603250 h 1473200"/>
              <a:gd name="connsiteX2" fmla="*/ 958850 w 2293442"/>
              <a:gd name="connsiteY2" fmla="*/ 990600 h 1473200"/>
              <a:gd name="connsiteX3" fmla="*/ 0 w 2293442"/>
              <a:gd name="connsiteY3" fmla="*/ 1473200 h 1473200"/>
              <a:gd name="connsiteX0" fmla="*/ 2254250 w 2277435"/>
              <a:gd name="connsiteY0" fmla="*/ 0 h 1473200"/>
              <a:gd name="connsiteX1" fmla="*/ 1854200 w 2277435"/>
              <a:gd name="connsiteY1" fmla="*/ 692150 h 1473200"/>
              <a:gd name="connsiteX2" fmla="*/ 958850 w 2277435"/>
              <a:gd name="connsiteY2" fmla="*/ 990600 h 1473200"/>
              <a:gd name="connsiteX3" fmla="*/ 0 w 2277435"/>
              <a:gd name="connsiteY3" fmla="*/ 1473200 h 1473200"/>
              <a:gd name="connsiteX0" fmla="*/ 2254250 w 2254250"/>
              <a:gd name="connsiteY0" fmla="*/ 0 h 1473200"/>
              <a:gd name="connsiteX1" fmla="*/ 1854200 w 2254250"/>
              <a:gd name="connsiteY1" fmla="*/ 692150 h 1473200"/>
              <a:gd name="connsiteX2" fmla="*/ 958850 w 2254250"/>
              <a:gd name="connsiteY2" fmla="*/ 990600 h 1473200"/>
              <a:gd name="connsiteX3" fmla="*/ 0 w 2254250"/>
              <a:gd name="connsiteY3" fmla="*/ 1473200 h 1473200"/>
              <a:gd name="connsiteX0" fmla="*/ 2254250 w 2254250"/>
              <a:gd name="connsiteY0" fmla="*/ 0 h 1473200"/>
              <a:gd name="connsiteX1" fmla="*/ 1854200 w 2254250"/>
              <a:gd name="connsiteY1" fmla="*/ 692150 h 1473200"/>
              <a:gd name="connsiteX2" fmla="*/ 717550 w 2254250"/>
              <a:gd name="connsiteY2" fmla="*/ 927100 h 1473200"/>
              <a:gd name="connsiteX3" fmla="*/ 0 w 2254250"/>
              <a:gd name="connsiteY3" fmla="*/ 1473200 h 1473200"/>
              <a:gd name="connsiteX0" fmla="*/ 2254250 w 2254250"/>
              <a:gd name="connsiteY0" fmla="*/ 0 h 1473200"/>
              <a:gd name="connsiteX1" fmla="*/ 1854200 w 2254250"/>
              <a:gd name="connsiteY1" fmla="*/ 692150 h 1473200"/>
              <a:gd name="connsiteX2" fmla="*/ 717550 w 2254250"/>
              <a:gd name="connsiteY2" fmla="*/ 927100 h 1473200"/>
              <a:gd name="connsiteX3" fmla="*/ 0 w 2254250"/>
              <a:gd name="connsiteY3" fmla="*/ 147320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250" h="1473200">
                <a:moveTo>
                  <a:pt x="2254250" y="0"/>
                </a:moveTo>
                <a:cubicBezTo>
                  <a:pt x="2241550" y="209550"/>
                  <a:pt x="2110317" y="537633"/>
                  <a:pt x="1854200" y="692150"/>
                </a:cubicBezTo>
                <a:cubicBezTo>
                  <a:pt x="1598083" y="846667"/>
                  <a:pt x="1026583" y="796925"/>
                  <a:pt x="717550" y="927100"/>
                </a:cubicBezTo>
                <a:cubicBezTo>
                  <a:pt x="408517" y="1057275"/>
                  <a:pt x="107421" y="1204383"/>
                  <a:pt x="0" y="1473200"/>
                </a:cubicBezTo>
              </a:path>
            </a:pathLst>
          </a:custGeom>
          <a:noFill/>
          <a:ln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/>
          <p:cNvSpPr txBox="1"/>
          <p:nvPr/>
        </p:nvSpPr>
        <p:spPr>
          <a:xfrm>
            <a:off x="602775" y="2517800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PID</a:t>
            </a:r>
            <a:endParaRPr lang="de-DE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1829192" y="2258870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PID</a:t>
            </a:r>
            <a:endParaRPr lang="de-DE" b="1" dirty="0"/>
          </a:p>
        </p:txBody>
      </p:sp>
      <p:cxnSp>
        <p:nvCxnSpPr>
          <p:cNvPr id="46" name="Gerade Verbindung mit Pfeil 45"/>
          <p:cNvCxnSpPr/>
          <p:nvPr/>
        </p:nvCxnSpPr>
        <p:spPr>
          <a:xfrm flipH="1">
            <a:off x="4076945" y="1813466"/>
            <a:ext cx="152400" cy="14753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/>
          <p:cNvCxnSpPr/>
          <p:nvPr/>
        </p:nvCxnSpPr>
        <p:spPr>
          <a:xfrm>
            <a:off x="4229345" y="1813466"/>
            <a:ext cx="0" cy="16277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/>
          <p:nvPr/>
        </p:nvCxnSpPr>
        <p:spPr>
          <a:xfrm>
            <a:off x="4229345" y="1813466"/>
            <a:ext cx="152400" cy="17801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/>
          <p:cNvCxnSpPr/>
          <p:nvPr/>
        </p:nvCxnSpPr>
        <p:spPr>
          <a:xfrm>
            <a:off x="4229345" y="1813466"/>
            <a:ext cx="304800" cy="19325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>
            <a:off x="4229345" y="1853825"/>
            <a:ext cx="457200" cy="20445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/>
          <p:nvPr/>
        </p:nvCxnSpPr>
        <p:spPr>
          <a:xfrm>
            <a:off x="4211960" y="1853825"/>
            <a:ext cx="626985" cy="21969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/>
          <p:nvPr/>
        </p:nvCxnSpPr>
        <p:spPr>
          <a:xfrm>
            <a:off x="4229345" y="1853825"/>
            <a:ext cx="761510" cy="23754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 rot="2476499">
            <a:off x="2632842" y="4374025"/>
            <a:ext cx="1269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data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de-DE" b="1" dirty="0" err="1" smtClean="0">
                <a:solidFill>
                  <a:schemeClr val="bg1"/>
                </a:solidFill>
              </a:rPr>
              <a:t>copies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62" name="Würfel 61"/>
          <p:cNvSpPr/>
          <p:nvPr/>
        </p:nvSpPr>
        <p:spPr>
          <a:xfrm>
            <a:off x="5644292" y="3288810"/>
            <a:ext cx="1583003" cy="1110972"/>
          </a:xfrm>
          <a:prstGeom prst="cub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Textfeld 62"/>
          <p:cNvSpPr txBox="1"/>
          <p:nvPr/>
        </p:nvSpPr>
        <p:spPr>
          <a:xfrm>
            <a:off x="5929868" y="3776766"/>
            <a:ext cx="77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Rights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64" name="Freihandform 63"/>
          <p:cNvSpPr/>
          <p:nvPr/>
        </p:nvSpPr>
        <p:spPr>
          <a:xfrm>
            <a:off x="5308600" y="1816100"/>
            <a:ext cx="662475" cy="1473200"/>
          </a:xfrm>
          <a:custGeom>
            <a:avLst/>
            <a:gdLst>
              <a:gd name="connsiteX0" fmla="*/ 0 w 687517"/>
              <a:gd name="connsiteY0" fmla="*/ 0 h 1473200"/>
              <a:gd name="connsiteX1" fmla="*/ 158750 w 687517"/>
              <a:gd name="connsiteY1" fmla="*/ 863600 h 1473200"/>
              <a:gd name="connsiteX2" fmla="*/ 635000 w 687517"/>
              <a:gd name="connsiteY2" fmla="*/ 1104900 h 1473200"/>
              <a:gd name="connsiteX3" fmla="*/ 654050 w 687517"/>
              <a:gd name="connsiteY3" fmla="*/ 1473200 h 1473200"/>
              <a:gd name="connsiteX0" fmla="*/ 0 w 691321"/>
              <a:gd name="connsiteY0" fmla="*/ 0 h 1473200"/>
              <a:gd name="connsiteX1" fmla="*/ 101600 w 691321"/>
              <a:gd name="connsiteY1" fmla="*/ 717550 h 1473200"/>
              <a:gd name="connsiteX2" fmla="*/ 635000 w 691321"/>
              <a:gd name="connsiteY2" fmla="*/ 1104900 h 1473200"/>
              <a:gd name="connsiteX3" fmla="*/ 654050 w 691321"/>
              <a:gd name="connsiteY3" fmla="*/ 1473200 h 1473200"/>
              <a:gd name="connsiteX0" fmla="*/ 0 w 693471"/>
              <a:gd name="connsiteY0" fmla="*/ 0 h 1473200"/>
              <a:gd name="connsiteX1" fmla="*/ 69850 w 693471"/>
              <a:gd name="connsiteY1" fmla="*/ 711200 h 1473200"/>
              <a:gd name="connsiteX2" fmla="*/ 635000 w 693471"/>
              <a:gd name="connsiteY2" fmla="*/ 1104900 h 1473200"/>
              <a:gd name="connsiteX3" fmla="*/ 654050 w 693471"/>
              <a:gd name="connsiteY3" fmla="*/ 1473200 h 1473200"/>
              <a:gd name="connsiteX0" fmla="*/ 0 w 662475"/>
              <a:gd name="connsiteY0" fmla="*/ 0 h 1473200"/>
              <a:gd name="connsiteX1" fmla="*/ 69850 w 662475"/>
              <a:gd name="connsiteY1" fmla="*/ 711200 h 1473200"/>
              <a:gd name="connsiteX2" fmla="*/ 527050 w 662475"/>
              <a:gd name="connsiteY2" fmla="*/ 1066800 h 1473200"/>
              <a:gd name="connsiteX3" fmla="*/ 654050 w 662475"/>
              <a:gd name="connsiteY3" fmla="*/ 147320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75" h="1473200">
                <a:moveTo>
                  <a:pt x="0" y="0"/>
                </a:moveTo>
                <a:cubicBezTo>
                  <a:pt x="26458" y="339725"/>
                  <a:pt x="-17992" y="533400"/>
                  <a:pt x="69850" y="711200"/>
                </a:cubicBezTo>
                <a:cubicBezTo>
                  <a:pt x="157692" y="889000"/>
                  <a:pt x="429683" y="939800"/>
                  <a:pt x="527050" y="1066800"/>
                </a:cubicBezTo>
                <a:cubicBezTo>
                  <a:pt x="624417" y="1193800"/>
                  <a:pt x="685800" y="1339850"/>
                  <a:pt x="654050" y="1473200"/>
                </a:cubicBezTo>
              </a:path>
            </a:pathLst>
          </a:custGeom>
          <a:noFill/>
          <a:ln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Textfeld 64"/>
          <p:cNvSpPr txBox="1"/>
          <p:nvPr/>
        </p:nvSpPr>
        <p:spPr>
          <a:xfrm>
            <a:off x="5192154" y="2717284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PID</a:t>
            </a:r>
            <a:endParaRPr lang="de-DE" b="1" dirty="0"/>
          </a:p>
        </p:txBody>
      </p:sp>
      <p:sp>
        <p:nvSpPr>
          <p:cNvPr id="66" name="Würfel 65"/>
          <p:cNvSpPr/>
          <p:nvPr/>
        </p:nvSpPr>
        <p:spPr>
          <a:xfrm>
            <a:off x="7200878" y="4498069"/>
            <a:ext cx="1583003" cy="1110972"/>
          </a:xfrm>
          <a:prstGeom prst="cube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Textfeld 66"/>
          <p:cNvSpPr txBox="1"/>
          <p:nvPr/>
        </p:nvSpPr>
        <p:spPr>
          <a:xfrm>
            <a:off x="7317305" y="4986025"/>
            <a:ext cx="1068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Relations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68" name="Würfel 67"/>
          <p:cNvSpPr/>
          <p:nvPr/>
        </p:nvSpPr>
        <p:spPr>
          <a:xfrm>
            <a:off x="648737" y="4856982"/>
            <a:ext cx="1583003" cy="1110972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Textfeld 68"/>
          <p:cNvSpPr txBox="1"/>
          <p:nvPr/>
        </p:nvSpPr>
        <p:spPr>
          <a:xfrm>
            <a:off x="658575" y="5332464"/>
            <a:ext cx="130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Provenance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6982440" y="2505301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PID</a:t>
            </a:r>
            <a:endParaRPr lang="de-DE" b="1" dirty="0"/>
          </a:p>
        </p:txBody>
      </p:sp>
      <p:sp>
        <p:nvSpPr>
          <p:cNvPr id="72" name="Freihandform 71"/>
          <p:cNvSpPr/>
          <p:nvPr/>
        </p:nvSpPr>
        <p:spPr>
          <a:xfrm>
            <a:off x="6445250" y="1860550"/>
            <a:ext cx="1054100" cy="2622550"/>
          </a:xfrm>
          <a:custGeom>
            <a:avLst/>
            <a:gdLst>
              <a:gd name="connsiteX0" fmla="*/ 0 w 1054100"/>
              <a:gd name="connsiteY0" fmla="*/ 0 h 2622550"/>
              <a:gd name="connsiteX1" fmla="*/ 298450 w 1054100"/>
              <a:gd name="connsiteY1" fmla="*/ 717550 h 2622550"/>
              <a:gd name="connsiteX2" fmla="*/ 914400 w 1054100"/>
              <a:gd name="connsiteY2" fmla="*/ 1219200 h 2622550"/>
              <a:gd name="connsiteX3" fmla="*/ 1054100 w 1054100"/>
              <a:gd name="connsiteY3" fmla="*/ 262255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4100" h="2622550">
                <a:moveTo>
                  <a:pt x="0" y="0"/>
                </a:moveTo>
                <a:cubicBezTo>
                  <a:pt x="73025" y="257175"/>
                  <a:pt x="146050" y="514350"/>
                  <a:pt x="298450" y="717550"/>
                </a:cubicBezTo>
                <a:cubicBezTo>
                  <a:pt x="450850" y="920750"/>
                  <a:pt x="788458" y="901700"/>
                  <a:pt x="914400" y="1219200"/>
                </a:cubicBezTo>
                <a:cubicBezTo>
                  <a:pt x="1040342" y="1536700"/>
                  <a:pt x="1047221" y="2079625"/>
                  <a:pt x="1054100" y="2622550"/>
                </a:cubicBezTo>
              </a:path>
            </a:pathLst>
          </a:custGeom>
          <a:noFill/>
          <a:ln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Freihandform 72"/>
          <p:cNvSpPr/>
          <p:nvPr/>
        </p:nvSpPr>
        <p:spPr>
          <a:xfrm>
            <a:off x="462167" y="4197350"/>
            <a:ext cx="458583" cy="647700"/>
          </a:xfrm>
          <a:custGeom>
            <a:avLst/>
            <a:gdLst>
              <a:gd name="connsiteX0" fmla="*/ 344283 w 458583"/>
              <a:gd name="connsiteY0" fmla="*/ 0 h 647700"/>
              <a:gd name="connsiteX1" fmla="*/ 1383 w 458583"/>
              <a:gd name="connsiteY1" fmla="*/ 349250 h 647700"/>
              <a:gd name="connsiteX2" fmla="*/ 458583 w 458583"/>
              <a:gd name="connsiteY2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8583" h="647700">
                <a:moveTo>
                  <a:pt x="344283" y="0"/>
                </a:moveTo>
                <a:cubicBezTo>
                  <a:pt x="163308" y="120650"/>
                  <a:pt x="-17667" y="241300"/>
                  <a:pt x="1383" y="349250"/>
                </a:cubicBezTo>
                <a:cubicBezTo>
                  <a:pt x="20433" y="457200"/>
                  <a:pt x="239508" y="552450"/>
                  <a:pt x="458583" y="647700"/>
                </a:cubicBezTo>
              </a:path>
            </a:pathLst>
          </a:custGeom>
          <a:noFill/>
          <a:ln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feld 73"/>
          <p:cNvSpPr txBox="1"/>
          <p:nvPr/>
        </p:nvSpPr>
        <p:spPr>
          <a:xfrm>
            <a:off x="3367392" y="2570801"/>
            <a:ext cx="71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paths</a:t>
            </a:r>
            <a:endParaRPr lang="de-DE" b="1" dirty="0"/>
          </a:p>
        </p:txBody>
      </p:sp>
      <p:sp>
        <p:nvSpPr>
          <p:cNvPr id="75" name="Textfeld 74"/>
          <p:cNvSpPr txBox="1"/>
          <p:nvPr/>
        </p:nvSpPr>
        <p:spPr>
          <a:xfrm>
            <a:off x="549008" y="6018383"/>
            <a:ext cx="81301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We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need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rely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on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persistence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and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availability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of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PID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Records!</a:t>
            </a:r>
          </a:p>
          <a:p>
            <a:pPr algn="ctr"/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This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needs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to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be</a:t>
            </a:r>
            <a:r>
              <a:rPr lang="de-DE" sz="2400" b="1" dirty="0" smtClean="0">
                <a:solidFill>
                  <a:schemeClr val="accent3">
                    <a:lumMod val="75000"/>
                  </a:schemeClr>
                </a:solidFill>
              </a:rPr>
              <a:t> performant </a:t>
            </a:r>
            <a:r>
              <a:rPr lang="de-DE" sz="2400" b="1" dirty="0" err="1" smtClean="0">
                <a:solidFill>
                  <a:schemeClr val="accent3">
                    <a:lumMod val="75000"/>
                  </a:schemeClr>
                </a:solidFill>
              </a:rPr>
              <a:t>enough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!</a:t>
            </a:r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9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38073" y="321043"/>
            <a:ext cx="7478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Advantages of such a </a:t>
            </a:r>
            <a:r>
              <a:rPr lang="de-DE" sz="3600" dirty="0" err="1" smtClean="0"/>
              <a:t>data</a:t>
            </a:r>
            <a:r>
              <a:rPr lang="de-DE" sz="3600" dirty="0" smtClean="0"/>
              <a:t> </a:t>
            </a:r>
            <a:r>
              <a:rPr lang="de-DE" sz="3600" dirty="0" err="1" smtClean="0"/>
              <a:t>organisation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5742129" y="1313765"/>
            <a:ext cx="32853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PID</a:t>
            </a:r>
            <a:r>
              <a:rPr lang="de-DE" sz="2000" dirty="0" smtClean="0"/>
              <a:t> </a:t>
            </a:r>
            <a:r>
              <a:rPr lang="de-DE" sz="2000" dirty="0" err="1" smtClean="0"/>
              <a:t>system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global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just </a:t>
            </a:r>
            <a:r>
              <a:rPr lang="de-DE" sz="2000" dirty="0" err="1" smtClean="0"/>
              <a:t>need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DO‘s</a:t>
            </a:r>
            <a:r>
              <a:rPr lang="de-DE" sz="2000" dirty="0" smtClean="0"/>
              <a:t> </a:t>
            </a:r>
            <a:r>
              <a:rPr lang="de-DE" sz="2000" dirty="0" err="1" smtClean="0"/>
              <a:t>PID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find all </a:t>
            </a:r>
            <a:r>
              <a:rPr lang="de-DE" sz="2000" dirty="0" err="1" smtClean="0"/>
              <a:t>related</a:t>
            </a:r>
            <a:r>
              <a:rPr lang="de-DE" sz="2000" dirty="0" smtClean="0"/>
              <a:t> </a:t>
            </a:r>
            <a:r>
              <a:rPr lang="de-DE" sz="2000" dirty="0" err="1" smtClean="0"/>
              <a:t>information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all </a:t>
            </a:r>
            <a:r>
              <a:rPr lang="de-DE" sz="2000" dirty="0" err="1" smtClean="0"/>
              <a:t>is</a:t>
            </a:r>
            <a:r>
              <a:rPr lang="de-DE" sz="2000" dirty="0" smtClean="0"/>
              <a:t> not </a:t>
            </a:r>
            <a:r>
              <a:rPr lang="de-DE" sz="2000" dirty="0" err="1" smtClean="0"/>
              <a:t>embedded</a:t>
            </a:r>
            <a:r>
              <a:rPr lang="de-DE" sz="2000" dirty="0" smtClean="0"/>
              <a:t> in </a:t>
            </a:r>
            <a:r>
              <a:rPr lang="de-DE" sz="2000" dirty="0" err="1" smtClean="0"/>
              <a:t>ONE</a:t>
            </a:r>
            <a:r>
              <a:rPr lang="de-DE" sz="2000" dirty="0" smtClean="0"/>
              <a:t> </a:t>
            </a:r>
            <a:r>
              <a:rPr lang="de-DE" sz="2000" dirty="0" err="1" smtClean="0"/>
              <a:t>repository</a:t>
            </a:r>
            <a:r>
              <a:rPr lang="de-DE" sz="2000" dirty="0" smtClean="0"/>
              <a:t> and </a:t>
            </a:r>
            <a:r>
              <a:rPr lang="de-DE" sz="2000" dirty="0" err="1" smtClean="0"/>
              <a:t>thus</a:t>
            </a:r>
            <a:r>
              <a:rPr lang="de-DE" sz="2000" dirty="0" smtClean="0"/>
              <a:t> </a:t>
            </a:r>
            <a:r>
              <a:rPr lang="de-DE" sz="2000" dirty="0" err="1" smtClean="0"/>
              <a:t>independent</a:t>
            </a:r>
            <a:r>
              <a:rPr lang="de-DE" sz="2000" dirty="0" smtClean="0"/>
              <a:t> of </a:t>
            </a:r>
            <a:r>
              <a:rPr lang="de-DE" sz="2000" dirty="0" err="1" smtClean="0"/>
              <a:t>instances</a:t>
            </a:r>
            <a:r>
              <a:rPr lang="de-DE" sz="2000" dirty="0" smtClean="0"/>
              <a:t>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two</a:t>
            </a:r>
            <a:r>
              <a:rPr lang="de-DE" sz="2000" dirty="0" smtClean="0"/>
              <a:t> </a:t>
            </a:r>
            <a:r>
              <a:rPr lang="de-DE" sz="2000" dirty="0" err="1" smtClean="0"/>
              <a:t>access</a:t>
            </a:r>
            <a:r>
              <a:rPr lang="de-DE" sz="2000" dirty="0" smtClean="0"/>
              <a:t> </a:t>
            </a:r>
            <a:r>
              <a:rPr lang="de-DE" sz="2000" dirty="0" err="1" smtClean="0"/>
              <a:t>ways</a:t>
            </a:r>
            <a:r>
              <a:rPr lang="de-DE" sz="2000" dirty="0" smtClean="0"/>
              <a:t> </a:t>
            </a:r>
            <a:r>
              <a:rPr lang="de-DE" sz="2000" dirty="0" err="1" smtClean="0"/>
              <a:t>are</a:t>
            </a:r>
            <a:r>
              <a:rPr lang="de-DE" sz="2000" dirty="0" smtClean="0"/>
              <a:t> </a:t>
            </a:r>
            <a:r>
              <a:rPr lang="de-DE" sz="2000" dirty="0" err="1" smtClean="0"/>
              <a:t>supported</a:t>
            </a:r>
            <a:r>
              <a:rPr lang="de-DE" sz="2000" dirty="0" smtClean="0"/>
              <a:t> </a:t>
            </a:r>
            <a:r>
              <a:rPr lang="de-DE" sz="2000" dirty="0" err="1" smtClean="0"/>
              <a:t>since</a:t>
            </a:r>
            <a:r>
              <a:rPr lang="de-DE" sz="2000" dirty="0" smtClean="0"/>
              <a:t> </a:t>
            </a:r>
            <a:r>
              <a:rPr lang="de-DE" sz="2000" dirty="0" err="1" smtClean="0"/>
              <a:t>metadata</a:t>
            </a:r>
            <a:r>
              <a:rPr lang="de-DE" sz="2000" dirty="0" smtClean="0"/>
              <a:t> </a:t>
            </a:r>
            <a:r>
              <a:rPr lang="de-DE" sz="2000" dirty="0" err="1" smtClean="0"/>
              <a:t>includes</a:t>
            </a:r>
            <a:r>
              <a:rPr lang="de-DE" sz="2000" dirty="0" smtClean="0"/>
              <a:t> </a:t>
            </a:r>
            <a:r>
              <a:rPr lang="de-DE" sz="2000" dirty="0" err="1" smtClean="0"/>
              <a:t>PID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could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extended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versions</a:t>
            </a:r>
            <a:r>
              <a:rPr lang="de-DE" sz="2000" dirty="0" smtClean="0"/>
              <a:t> and </a:t>
            </a:r>
            <a:r>
              <a:rPr lang="de-DE" sz="2000" dirty="0" err="1" smtClean="0"/>
              <a:t>presentations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 </a:t>
            </a:r>
            <a:r>
              <a:rPr lang="de-DE" sz="2000" dirty="0" err="1" smtClean="0"/>
              <a:t>general</a:t>
            </a:r>
            <a:r>
              <a:rPr lang="de-DE" sz="2000" dirty="0" smtClean="0"/>
              <a:t> a simple </a:t>
            </a:r>
            <a:r>
              <a:rPr lang="de-DE" sz="2000" dirty="0" err="1" smtClean="0"/>
              <a:t>system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but?  </a:t>
            </a:r>
            <a:endParaRPr lang="de-DE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83795"/>
            <a:ext cx="521383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11560" y="4779150"/>
            <a:ext cx="32853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other</a:t>
            </a:r>
            <a:r>
              <a:rPr lang="de-DE" sz="2000" dirty="0" smtClean="0"/>
              <a:t> </a:t>
            </a:r>
            <a:r>
              <a:rPr lang="de-DE" sz="2000" dirty="0" err="1" smtClean="0"/>
              <a:t>points</a:t>
            </a:r>
            <a:r>
              <a:rPr lang="de-DE" sz="2000" dirty="0" smtClean="0"/>
              <a:t> of </a:t>
            </a:r>
            <a:r>
              <a:rPr lang="de-DE" sz="2000" dirty="0" err="1" smtClean="0"/>
              <a:t>interest</a:t>
            </a:r>
            <a:r>
              <a:rPr lang="de-DE" sz="20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pointers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schemas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checksum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RoR</a:t>
            </a:r>
            <a:r>
              <a:rPr lang="de-DE" sz="2000" dirty="0" smtClean="0"/>
              <a:t> </a:t>
            </a:r>
            <a:r>
              <a:rPr lang="de-DE" sz="2000" dirty="0" err="1" smtClean="0"/>
              <a:t>flag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etc.</a:t>
            </a:r>
            <a:endParaRPr lang="de-DE" sz="20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71600" y="332656"/>
            <a:ext cx="7083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PID</a:t>
            </a:r>
            <a:r>
              <a:rPr lang="de-DE" sz="3600" dirty="0" smtClean="0"/>
              <a:t> Registration &amp; </a:t>
            </a:r>
            <a:r>
              <a:rPr lang="de-DE" sz="3600" dirty="0" err="1" smtClean="0"/>
              <a:t>Resolving</a:t>
            </a:r>
            <a:r>
              <a:rPr lang="de-DE" sz="3600" dirty="0" smtClean="0"/>
              <a:t> Systems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8" y="1412776"/>
            <a:ext cx="793888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 err="1" smtClean="0"/>
              <a:t>it‘s</a:t>
            </a:r>
            <a:r>
              <a:rPr lang="de-DE" sz="2800" dirty="0" smtClean="0"/>
              <a:t> all </a:t>
            </a:r>
            <a:r>
              <a:rPr lang="de-DE" sz="2800" dirty="0" err="1" smtClean="0"/>
              <a:t>about</a:t>
            </a:r>
            <a:r>
              <a:rPr lang="de-DE" sz="2800" dirty="0" smtClean="0"/>
              <a:t> </a:t>
            </a:r>
            <a:r>
              <a:rPr lang="de-DE" sz="2800" dirty="0" err="1" smtClean="0"/>
              <a:t>trust</a:t>
            </a:r>
            <a:endParaRPr lang="de-DE" sz="28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trust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PID</a:t>
            </a:r>
            <a:r>
              <a:rPr lang="de-DE" sz="2400" dirty="0" smtClean="0"/>
              <a:t> (</a:t>
            </a:r>
            <a:r>
              <a:rPr lang="de-DE" sz="2400" dirty="0" err="1" smtClean="0"/>
              <a:t>records</a:t>
            </a:r>
            <a:r>
              <a:rPr lang="de-DE" sz="2400" dirty="0" smtClean="0"/>
              <a:t>) will </a:t>
            </a:r>
            <a:r>
              <a:rPr lang="de-DE" sz="2400" dirty="0" err="1" smtClean="0"/>
              <a:t>survive</a:t>
            </a:r>
            <a:r>
              <a:rPr lang="de-DE" sz="2400" dirty="0" smtClean="0"/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finally</a:t>
            </a:r>
            <a:r>
              <a:rPr lang="de-DE" sz="2000" dirty="0" smtClean="0"/>
              <a:t> </a:t>
            </a:r>
            <a:r>
              <a:rPr lang="de-DE" sz="2000" dirty="0" err="1" smtClean="0"/>
              <a:t>it‘s</a:t>
            </a:r>
            <a:r>
              <a:rPr lang="de-DE" sz="2000" dirty="0" smtClean="0"/>
              <a:t> </a:t>
            </a:r>
            <a:r>
              <a:rPr lang="de-DE" sz="2000" dirty="0" err="1" smtClean="0"/>
              <a:t>about</a:t>
            </a:r>
            <a:r>
              <a:rPr lang="de-DE" sz="2000" dirty="0" smtClean="0"/>
              <a:t> </a:t>
            </a:r>
            <a:r>
              <a:rPr lang="de-DE" sz="2000" dirty="0" err="1" smtClean="0"/>
              <a:t>trust</a:t>
            </a:r>
            <a:r>
              <a:rPr lang="de-DE" sz="2000" dirty="0" smtClean="0"/>
              <a:t> in a </a:t>
            </a:r>
            <a:r>
              <a:rPr lang="de-DE" sz="2000" dirty="0" err="1" smtClean="0"/>
              <a:t>bunch</a:t>
            </a:r>
            <a:r>
              <a:rPr lang="de-DE" sz="2000" dirty="0" smtClean="0"/>
              <a:t> of people and </a:t>
            </a:r>
            <a:r>
              <a:rPr lang="de-DE" sz="2000" dirty="0" err="1" smtClean="0"/>
              <a:t>organisations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trust</a:t>
            </a:r>
            <a:r>
              <a:rPr lang="de-DE" sz="2000" dirty="0" smtClean="0"/>
              <a:t> on </a:t>
            </a:r>
            <a:r>
              <a:rPr lang="de-DE" sz="2000" dirty="0" err="1" smtClean="0"/>
              <a:t>stability</a:t>
            </a:r>
            <a:r>
              <a:rPr lang="de-DE" sz="2000" dirty="0" smtClean="0"/>
              <a:t> of </a:t>
            </a:r>
            <a:r>
              <a:rPr lang="de-DE" sz="2000" dirty="0" err="1" smtClean="0"/>
              <a:t>specs</a:t>
            </a:r>
            <a:endParaRPr lang="de-DE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1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trust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 will </a:t>
            </a:r>
            <a:r>
              <a:rPr lang="de-DE" sz="2400" dirty="0" err="1" smtClean="0"/>
              <a:t>survive</a:t>
            </a:r>
            <a:r>
              <a:rPr lang="de-DE" sz="2400" dirty="0" smtClean="0"/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not per se – </a:t>
            </a:r>
            <a:r>
              <a:rPr lang="de-DE" sz="2000" dirty="0" err="1" smtClean="0"/>
              <a:t>dependent</a:t>
            </a:r>
            <a:r>
              <a:rPr lang="de-DE" sz="2000" dirty="0" smtClean="0"/>
              <a:t> on </a:t>
            </a:r>
            <a:r>
              <a:rPr lang="de-DE" sz="2000" dirty="0" err="1" smtClean="0"/>
              <a:t>repository</a:t>
            </a:r>
            <a:r>
              <a:rPr lang="de-DE" sz="2000" dirty="0" smtClean="0"/>
              <a:t> and </a:t>
            </a:r>
            <a:r>
              <a:rPr lang="de-DE" sz="2000" dirty="0" err="1" smtClean="0"/>
              <a:t>policies</a:t>
            </a:r>
            <a:r>
              <a:rPr lang="de-DE" sz="2000" dirty="0" smtClean="0"/>
              <a:t> </a:t>
            </a:r>
            <a:r>
              <a:rPr lang="de-DE" sz="2000" dirty="0" err="1" smtClean="0"/>
              <a:t>applied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 </a:t>
            </a:r>
            <a:r>
              <a:rPr lang="de-DE" sz="2000" dirty="0" err="1" smtClean="0"/>
              <a:t>policy</a:t>
            </a:r>
            <a:r>
              <a:rPr lang="de-DE" sz="2000" dirty="0" smtClean="0"/>
              <a:t> </a:t>
            </a:r>
            <a:r>
              <a:rPr lang="de-DE" sz="2000" dirty="0" err="1" smtClean="0"/>
              <a:t>could</a:t>
            </a:r>
            <a:r>
              <a:rPr lang="de-DE" sz="2000" dirty="0" smtClean="0"/>
              <a:t> </a:t>
            </a:r>
            <a:r>
              <a:rPr lang="de-DE" sz="2000" dirty="0" err="1" smtClean="0"/>
              <a:t>state</a:t>
            </a:r>
            <a:r>
              <a:rPr lang="de-DE" sz="2000" dirty="0" smtClean="0"/>
              <a:t> </a:t>
            </a:r>
            <a:r>
              <a:rPr lang="de-DE" sz="2000" dirty="0" err="1" smtClean="0"/>
              <a:t>that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</a:t>
            </a:r>
            <a:r>
              <a:rPr lang="de-DE" sz="2000" dirty="0" err="1" smtClean="0"/>
              <a:t>can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deleted</a:t>
            </a:r>
            <a:r>
              <a:rPr lang="de-DE" sz="2000" dirty="0" smtClean="0"/>
              <a:t> after 10 </a:t>
            </a:r>
            <a:r>
              <a:rPr lang="de-DE" sz="2000" dirty="0" err="1" smtClean="0"/>
              <a:t>years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in ideal </a:t>
            </a:r>
            <a:r>
              <a:rPr lang="de-DE" sz="2000" dirty="0" err="1" smtClean="0"/>
              <a:t>case</a:t>
            </a:r>
            <a:r>
              <a:rPr lang="de-DE" sz="2000" dirty="0" smtClean="0"/>
              <a:t> a </a:t>
            </a:r>
            <a:r>
              <a:rPr lang="de-DE" sz="2000" dirty="0" err="1" smtClean="0"/>
              <a:t>flag</a:t>
            </a:r>
            <a:r>
              <a:rPr lang="de-DE" sz="2000" dirty="0" smtClean="0"/>
              <a:t> </a:t>
            </a:r>
            <a:r>
              <a:rPr lang="de-DE" sz="2000" dirty="0" err="1" smtClean="0"/>
              <a:t>would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inserted</a:t>
            </a:r>
            <a:r>
              <a:rPr lang="de-DE" sz="2000" dirty="0" smtClean="0"/>
              <a:t> </a:t>
            </a:r>
            <a:r>
              <a:rPr lang="de-DE" sz="2000" dirty="0" err="1" smtClean="0"/>
              <a:t>into</a:t>
            </a:r>
            <a:r>
              <a:rPr lang="de-DE" sz="2000" dirty="0" smtClean="0"/>
              <a:t> </a:t>
            </a:r>
            <a:r>
              <a:rPr lang="de-DE" sz="2000" dirty="0" err="1" smtClean="0"/>
              <a:t>PID</a:t>
            </a:r>
            <a:r>
              <a:rPr lang="de-DE" sz="2000" dirty="0" smtClean="0"/>
              <a:t> </a:t>
            </a:r>
            <a:r>
              <a:rPr lang="de-DE" sz="2000" dirty="0" err="1" smtClean="0"/>
              <a:t>record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1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trust</a:t>
            </a:r>
            <a:r>
              <a:rPr lang="de-DE" sz="2400" dirty="0" smtClean="0"/>
              <a:t> in </a:t>
            </a:r>
            <a:r>
              <a:rPr lang="de-DE" sz="2400" dirty="0" err="1" smtClean="0"/>
              <a:t>reliability</a:t>
            </a:r>
            <a:r>
              <a:rPr lang="de-DE" sz="2400" dirty="0" smtClean="0"/>
              <a:t>, </a:t>
            </a:r>
            <a:r>
              <a:rPr lang="de-DE" sz="2400" dirty="0" err="1" smtClean="0"/>
              <a:t>availability</a:t>
            </a:r>
            <a:r>
              <a:rPr lang="de-DE" sz="2400" dirty="0" smtClean="0"/>
              <a:t> and </a:t>
            </a:r>
            <a:r>
              <a:rPr lang="de-DE" sz="2400" dirty="0" err="1" smtClean="0"/>
              <a:t>performance</a:t>
            </a:r>
            <a:r>
              <a:rPr lang="de-DE" sz="2400" dirty="0" smtClean="0"/>
              <a:t> (</a:t>
            </a:r>
            <a:r>
              <a:rPr lang="de-DE" sz="2400" dirty="0" err="1" smtClean="0"/>
              <a:t>resolution</a:t>
            </a:r>
            <a:r>
              <a:rPr lang="de-DE" sz="2400" dirty="0" smtClean="0"/>
              <a:t> &amp; </a:t>
            </a:r>
            <a:r>
              <a:rPr lang="de-DE" sz="2400" dirty="0" err="1" smtClean="0"/>
              <a:t>registration</a:t>
            </a:r>
            <a:r>
              <a:rPr lang="de-DE" sz="2400" dirty="0" smtClean="0"/>
              <a:t>) of a </a:t>
            </a:r>
            <a:r>
              <a:rPr lang="de-DE" sz="2400" dirty="0" err="1" smtClean="0"/>
              <a:t>world-wide</a:t>
            </a:r>
            <a:r>
              <a:rPr lang="de-DE" sz="2400" dirty="0" smtClean="0"/>
              <a:t> </a:t>
            </a:r>
            <a:r>
              <a:rPr lang="de-DE" sz="2400" dirty="0" err="1" smtClean="0"/>
              <a:t>service</a:t>
            </a:r>
            <a:r>
              <a:rPr lang="de-DE" sz="2400" dirty="0"/>
              <a:t>?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1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do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trust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there</a:t>
            </a:r>
            <a:r>
              <a:rPr lang="de-DE" sz="2400" dirty="0" smtClean="0"/>
              <a:t> will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services</a:t>
            </a:r>
            <a:r>
              <a:rPr lang="de-DE" sz="2400" dirty="0" smtClean="0"/>
              <a:t> on top?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0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16805" y="308343"/>
            <a:ext cx="3737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Types</a:t>
            </a:r>
            <a:r>
              <a:rPr lang="de-DE" sz="3600" dirty="0" smtClean="0"/>
              <a:t> of </a:t>
            </a:r>
            <a:r>
              <a:rPr lang="de-DE" sz="3600" dirty="0" err="1" smtClean="0"/>
              <a:t>Identifiers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83569" y="1412776"/>
            <a:ext cx="80288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much</a:t>
            </a:r>
            <a:r>
              <a:rPr lang="de-DE" sz="2000" dirty="0" smtClean="0"/>
              <a:t> out </a:t>
            </a:r>
            <a:r>
              <a:rPr lang="de-DE" sz="2000" dirty="0" err="1" smtClean="0"/>
              <a:t>there</a:t>
            </a:r>
            <a:r>
              <a:rPr lang="de-DE" sz="2000" dirty="0" smtClean="0"/>
              <a:t> – just a </a:t>
            </a:r>
            <a:r>
              <a:rPr lang="de-DE" sz="2000" dirty="0" err="1" smtClean="0"/>
              <a:t>few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mentioned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err="1" smtClean="0"/>
              <a:t>domain</a:t>
            </a:r>
            <a:r>
              <a:rPr lang="de-DE" sz="2000" b="1" dirty="0" smtClean="0"/>
              <a:t> IDs </a:t>
            </a:r>
            <a:r>
              <a:rPr lang="de-DE" sz="2000" dirty="0" smtClean="0"/>
              <a:t>in </a:t>
            </a:r>
            <a:r>
              <a:rPr lang="de-DE" sz="2000" dirty="0" err="1" smtClean="0"/>
              <a:t>specific</a:t>
            </a:r>
            <a:r>
              <a:rPr lang="de-DE" sz="2000" dirty="0" smtClean="0"/>
              <a:t> </a:t>
            </a:r>
            <a:r>
              <a:rPr lang="de-DE" sz="2000" dirty="0" err="1" smtClean="0"/>
              <a:t>registries</a:t>
            </a:r>
            <a:r>
              <a:rPr lang="de-DE" sz="2000" dirty="0" smtClean="0"/>
              <a:t>, </a:t>
            </a:r>
            <a:r>
              <a:rPr lang="de-DE" sz="2000" dirty="0" err="1" smtClean="0"/>
              <a:t>databases</a:t>
            </a:r>
            <a:r>
              <a:rPr lang="de-DE" sz="2000" dirty="0" smtClean="0"/>
              <a:t>,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BAR </a:t>
            </a:r>
            <a:r>
              <a:rPr lang="de-DE" sz="2000" b="1" dirty="0" err="1" smtClean="0"/>
              <a:t>codes</a:t>
            </a:r>
            <a:r>
              <a:rPr lang="de-DE" sz="2000" b="1" dirty="0" smtClean="0"/>
              <a:t> </a:t>
            </a:r>
            <a:r>
              <a:rPr lang="de-DE" sz="2000" dirty="0" smtClean="0"/>
              <a:t>for all </a:t>
            </a:r>
            <a:r>
              <a:rPr lang="de-DE" sz="2000" dirty="0" err="1" smtClean="0"/>
              <a:t>sorts</a:t>
            </a:r>
            <a:r>
              <a:rPr lang="de-DE" sz="2000" dirty="0" smtClean="0"/>
              <a:t> of </a:t>
            </a:r>
            <a:r>
              <a:rPr lang="de-DE" sz="2000" dirty="0" err="1" smtClean="0"/>
              <a:t>things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err="1" smtClean="0"/>
              <a:t>ORCID</a:t>
            </a:r>
            <a:r>
              <a:rPr lang="de-DE" sz="2000" dirty="0" smtClean="0"/>
              <a:t> for </a:t>
            </a:r>
            <a:r>
              <a:rPr lang="de-DE" sz="2000" dirty="0" err="1" smtClean="0"/>
              <a:t>authors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correct</a:t>
            </a:r>
            <a:r>
              <a:rPr lang="de-DE" sz="2000" dirty="0" smtClean="0"/>
              <a:t> for </a:t>
            </a:r>
            <a:r>
              <a:rPr lang="de-DE" sz="2000" dirty="0" err="1" smtClean="0"/>
              <a:t>spelling</a:t>
            </a:r>
            <a:r>
              <a:rPr lang="de-DE" sz="2000" dirty="0" smtClean="0"/>
              <a:t> </a:t>
            </a:r>
            <a:r>
              <a:rPr lang="de-DE" sz="2000" dirty="0" err="1" smtClean="0"/>
              <a:t>variations</a:t>
            </a:r>
            <a:r>
              <a:rPr lang="de-DE" sz="2000" dirty="0" smtClean="0"/>
              <a:t>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cool </a:t>
            </a:r>
            <a:r>
              <a:rPr lang="de-DE" sz="2000" b="1" dirty="0" err="1" smtClean="0"/>
              <a:t>URIs</a:t>
            </a:r>
            <a:r>
              <a:rPr lang="de-DE" sz="2000" b="1" dirty="0" smtClean="0"/>
              <a:t> </a:t>
            </a:r>
            <a:r>
              <a:rPr lang="de-DE" sz="2000" dirty="0" err="1" smtClean="0"/>
              <a:t>finally</a:t>
            </a:r>
            <a:r>
              <a:rPr lang="de-DE" sz="2000" dirty="0" smtClean="0"/>
              <a:t> </a:t>
            </a:r>
            <a:r>
              <a:rPr lang="de-DE" sz="2000" dirty="0" err="1" smtClean="0"/>
              <a:t>remain</a:t>
            </a:r>
            <a:r>
              <a:rPr lang="de-DE" sz="2000" dirty="0" smtClean="0"/>
              <a:t> </a:t>
            </a:r>
            <a:r>
              <a:rPr lang="de-DE" sz="2000" dirty="0" err="1" smtClean="0"/>
              <a:t>places</a:t>
            </a:r>
            <a:r>
              <a:rPr lang="de-DE" sz="2000" dirty="0" smtClean="0"/>
              <a:t>, </a:t>
            </a:r>
            <a:r>
              <a:rPr lang="de-DE" sz="2000" dirty="0" err="1" smtClean="0"/>
              <a:t>no</a:t>
            </a:r>
            <a:r>
              <a:rPr lang="de-DE" sz="2000" dirty="0" smtClean="0"/>
              <a:t> </a:t>
            </a:r>
            <a:r>
              <a:rPr lang="de-DE" sz="2000" dirty="0" err="1" smtClean="0"/>
              <a:t>attributes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IP </a:t>
            </a:r>
            <a:r>
              <a:rPr lang="de-DE" sz="2000" b="1" dirty="0" err="1" smtClean="0"/>
              <a:t>addresses</a:t>
            </a:r>
            <a:r>
              <a:rPr lang="de-DE" sz="2000" b="1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  <a:r>
              <a:rPr lang="de-DE" sz="2000" dirty="0" err="1" smtClean="0"/>
              <a:t>meant</a:t>
            </a:r>
            <a:r>
              <a:rPr lang="de-DE" sz="2000" dirty="0" smtClean="0"/>
              <a:t> for </a:t>
            </a:r>
            <a:r>
              <a:rPr lang="de-DE" sz="2000" dirty="0" err="1" smtClean="0"/>
              <a:t>routing</a:t>
            </a:r>
            <a:r>
              <a:rPr lang="de-DE" sz="2000" dirty="0" smtClean="0"/>
              <a:t> &amp; </a:t>
            </a:r>
            <a:r>
              <a:rPr lang="de-DE" sz="2000" dirty="0" err="1" smtClean="0"/>
              <a:t>finding</a:t>
            </a:r>
            <a:r>
              <a:rPr lang="de-DE" sz="2000" dirty="0" smtClean="0"/>
              <a:t> </a:t>
            </a:r>
            <a:r>
              <a:rPr lang="de-DE" sz="2000" dirty="0" err="1" smtClean="0"/>
              <a:t>nodes</a:t>
            </a:r>
            <a:r>
              <a:rPr lang="de-DE" sz="2000" dirty="0" smtClean="0"/>
              <a:t> in </a:t>
            </a:r>
            <a:r>
              <a:rPr lang="de-DE" sz="2000" dirty="0" err="1" smtClean="0"/>
              <a:t>network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err="1" smtClean="0"/>
              <a:t>ARK</a:t>
            </a:r>
            <a:r>
              <a:rPr lang="de-DE" sz="2000" dirty="0" smtClean="0"/>
              <a:t> </a:t>
            </a:r>
            <a:r>
              <a:rPr lang="de-DE" sz="2000" dirty="0" err="1" smtClean="0"/>
              <a:t>interesting</a:t>
            </a:r>
            <a:r>
              <a:rPr lang="de-DE" sz="2000" dirty="0" smtClean="0"/>
              <a:t> </a:t>
            </a:r>
            <a:r>
              <a:rPr lang="de-DE" sz="2000" dirty="0" err="1" smtClean="0"/>
              <a:t>ideas</a:t>
            </a:r>
            <a:r>
              <a:rPr lang="de-DE" sz="2000" dirty="0" smtClean="0"/>
              <a:t> for </a:t>
            </a:r>
            <a:r>
              <a:rPr lang="de-DE" sz="2000" dirty="0" err="1" smtClean="0"/>
              <a:t>DOs</a:t>
            </a:r>
            <a:r>
              <a:rPr lang="de-DE" sz="2000" dirty="0" smtClean="0"/>
              <a:t>, but </a:t>
            </a:r>
            <a:r>
              <a:rPr lang="de-DE" sz="2000" dirty="0" err="1" smtClean="0"/>
              <a:t>no</a:t>
            </a:r>
            <a:r>
              <a:rPr lang="de-DE" sz="2000" dirty="0" smtClean="0"/>
              <a:t> </a:t>
            </a:r>
            <a:r>
              <a:rPr lang="de-DE" sz="2000" dirty="0" err="1" smtClean="0"/>
              <a:t>wide</a:t>
            </a:r>
            <a:r>
              <a:rPr lang="de-DE" sz="2000" dirty="0" smtClean="0"/>
              <a:t> </a:t>
            </a:r>
            <a:r>
              <a:rPr lang="de-DE" sz="2000" dirty="0" err="1" smtClean="0"/>
              <a:t>support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Handles</a:t>
            </a:r>
            <a:r>
              <a:rPr lang="de-DE" sz="2000" dirty="0" smtClean="0"/>
              <a:t> </a:t>
            </a:r>
            <a:r>
              <a:rPr lang="de-DE" sz="2000" dirty="0" err="1" smtClean="0"/>
              <a:t>interesting</a:t>
            </a:r>
            <a:r>
              <a:rPr lang="de-DE" sz="2000" dirty="0" smtClean="0"/>
              <a:t> </a:t>
            </a:r>
            <a:r>
              <a:rPr lang="de-DE" sz="2000" dirty="0" err="1" smtClean="0"/>
              <a:t>ideas</a:t>
            </a:r>
            <a:r>
              <a:rPr lang="de-DE" sz="2000" dirty="0" smtClean="0"/>
              <a:t> for </a:t>
            </a:r>
            <a:r>
              <a:rPr lang="de-DE" sz="2000" dirty="0" err="1" smtClean="0"/>
              <a:t>DOs</a:t>
            </a:r>
            <a:r>
              <a:rPr lang="de-DE" sz="2000" dirty="0"/>
              <a:t> </a:t>
            </a:r>
            <a:r>
              <a:rPr lang="de-DE" sz="2000" dirty="0" smtClean="0"/>
              <a:t>and </a:t>
            </a:r>
            <a:r>
              <a:rPr lang="de-DE" sz="2000" dirty="0" err="1" smtClean="0"/>
              <a:t>wide</a:t>
            </a:r>
            <a:r>
              <a:rPr lang="de-DE" sz="2000" dirty="0" smtClean="0"/>
              <a:t> </a:t>
            </a:r>
            <a:r>
              <a:rPr lang="de-DE" sz="2000" dirty="0" err="1" smtClean="0"/>
              <a:t>support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b="1" dirty="0" err="1" smtClean="0"/>
              <a:t>DOIs</a:t>
            </a:r>
            <a:r>
              <a:rPr lang="de-DE" sz="2000" dirty="0" smtClean="0"/>
              <a:t> </a:t>
            </a:r>
            <a:r>
              <a:rPr lang="de-DE" sz="2000" dirty="0" err="1" smtClean="0"/>
              <a:t>are</a:t>
            </a:r>
            <a:r>
              <a:rPr lang="de-DE" sz="2000" dirty="0" smtClean="0"/>
              <a:t> </a:t>
            </a:r>
            <a:r>
              <a:rPr lang="de-DE" sz="2000" dirty="0" err="1" smtClean="0"/>
              <a:t>special</a:t>
            </a:r>
            <a:r>
              <a:rPr lang="de-DE" sz="2000" dirty="0" smtClean="0"/>
              <a:t> Handles (</a:t>
            </a:r>
            <a:r>
              <a:rPr lang="de-DE" sz="2000" dirty="0" err="1" smtClean="0"/>
              <a:t>prefix</a:t>
            </a:r>
            <a:r>
              <a:rPr lang="de-DE" sz="2000" dirty="0" smtClean="0"/>
              <a:t> = 10, </a:t>
            </a:r>
            <a:r>
              <a:rPr lang="de-DE" sz="2000" dirty="0" err="1" smtClean="0"/>
              <a:t>charter</a:t>
            </a:r>
            <a:r>
              <a:rPr lang="de-DE" sz="2000" dirty="0" smtClean="0"/>
              <a:t>, </a:t>
            </a:r>
            <a:r>
              <a:rPr lang="de-DE" sz="2000" dirty="0" err="1" smtClean="0"/>
              <a:t>business</a:t>
            </a:r>
            <a:r>
              <a:rPr lang="de-DE" sz="2000" dirty="0" smtClean="0"/>
              <a:t> </a:t>
            </a:r>
            <a:r>
              <a:rPr lang="de-DE" sz="2000" dirty="0" err="1" smtClean="0"/>
              <a:t>model</a:t>
            </a:r>
            <a:r>
              <a:rPr lang="de-DE" sz="20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some</a:t>
            </a:r>
            <a:r>
              <a:rPr lang="de-DE" sz="2000" dirty="0" smtClean="0"/>
              <a:t> </a:t>
            </a:r>
            <a:r>
              <a:rPr lang="de-DE" sz="2000" dirty="0" err="1" smtClean="0"/>
              <a:t>identifiers</a:t>
            </a:r>
            <a:r>
              <a:rPr lang="de-DE" sz="2000" dirty="0" smtClean="0"/>
              <a:t> </a:t>
            </a:r>
            <a:r>
              <a:rPr lang="de-DE" sz="2000" dirty="0" err="1" smtClean="0"/>
              <a:t>are</a:t>
            </a:r>
            <a:r>
              <a:rPr lang="de-DE" sz="2000" dirty="0" smtClean="0"/>
              <a:t> just </a:t>
            </a:r>
            <a:r>
              <a:rPr lang="de-DE" sz="2000" dirty="0" err="1" smtClean="0"/>
              <a:t>numbers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some</a:t>
            </a:r>
            <a:r>
              <a:rPr lang="de-DE" sz="2000" dirty="0" smtClean="0"/>
              <a:t> </a:t>
            </a:r>
            <a:r>
              <a:rPr lang="de-DE" sz="2000" dirty="0" err="1" smtClean="0"/>
              <a:t>identifiers</a:t>
            </a:r>
            <a:r>
              <a:rPr lang="de-DE" sz="2000" dirty="0" smtClean="0"/>
              <a:t> </a:t>
            </a:r>
            <a:r>
              <a:rPr lang="de-DE" sz="2000" dirty="0" err="1" smtClean="0"/>
              <a:t>are</a:t>
            </a:r>
            <a:r>
              <a:rPr lang="de-DE" sz="2000" dirty="0" smtClean="0"/>
              <a:t> </a:t>
            </a:r>
            <a:r>
              <a:rPr lang="de-DE" sz="2000" dirty="0" err="1" smtClean="0"/>
              <a:t>designed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respond</a:t>
            </a:r>
            <a:r>
              <a:rPr lang="de-DE" sz="2000" dirty="0" smtClean="0"/>
              <a:t> </a:t>
            </a:r>
            <a:r>
              <a:rPr lang="de-DE" sz="2000" dirty="0" err="1" smtClean="0"/>
              <a:t>with</a:t>
            </a:r>
            <a:r>
              <a:rPr lang="de-DE" sz="2000" dirty="0" smtClean="0"/>
              <a:t> relevant </a:t>
            </a:r>
            <a:r>
              <a:rPr lang="de-DE" sz="2000" dirty="0" err="1" smtClean="0"/>
              <a:t>properties</a:t>
            </a:r>
            <a:endParaRPr lang="de-DE" sz="2000" dirty="0" smtClean="0"/>
          </a:p>
          <a:p>
            <a:r>
              <a:rPr lang="de-DE" sz="2000" dirty="0"/>
              <a:t> </a:t>
            </a:r>
            <a:r>
              <a:rPr lang="de-DE" sz="2000" dirty="0" smtClean="0"/>
              <a:t>     such </a:t>
            </a:r>
            <a:r>
              <a:rPr lang="de-DE" sz="2000" dirty="0" err="1" smtClean="0"/>
              <a:t>as</a:t>
            </a:r>
            <a:r>
              <a:rPr lang="de-DE" sz="2000" dirty="0" smtClean="0"/>
              <a:t> multiple </a:t>
            </a:r>
            <a:r>
              <a:rPr lang="de-DE" sz="2000" dirty="0" err="1" smtClean="0"/>
              <a:t>locations</a:t>
            </a:r>
            <a:r>
              <a:rPr lang="de-DE" sz="2000" dirty="0" smtClean="0"/>
              <a:t>, </a:t>
            </a:r>
            <a:r>
              <a:rPr lang="de-DE" sz="2000" dirty="0" err="1" smtClean="0"/>
              <a:t>checksum</a:t>
            </a:r>
            <a:r>
              <a:rPr lang="de-DE" sz="2000" dirty="0" smtClean="0"/>
              <a:t> for </a:t>
            </a:r>
            <a:r>
              <a:rPr lang="de-DE" sz="2000" dirty="0" err="1" smtClean="0"/>
              <a:t>checks</a:t>
            </a:r>
            <a:r>
              <a:rPr lang="de-DE" sz="2000" dirty="0" smtClean="0"/>
              <a:t>, etc. </a:t>
            </a:r>
            <a:r>
              <a:rPr lang="de-DE" sz="2000" dirty="0" err="1" smtClean="0"/>
              <a:t>which</a:t>
            </a:r>
            <a:r>
              <a:rPr lang="de-DE" sz="2000" dirty="0" smtClean="0"/>
              <a:t> </a:t>
            </a:r>
            <a:r>
              <a:rPr lang="de-DE" sz="2000" dirty="0" err="1" smtClean="0"/>
              <a:t>can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</a:p>
          <a:p>
            <a:r>
              <a:rPr lang="de-DE" sz="2000" dirty="0"/>
              <a:t> </a:t>
            </a:r>
            <a:r>
              <a:rPr lang="de-DE" sz="2000" dirty="0" smtClean="0"/>
              <a:t>     </a:t>
            </a:r>
            <a:r>
              <a:rPr lang="de-DE" sz="2000" dirty="0" err="1" smtClean="0"/>
              <a:t>administered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record</a:t>
            </a:r>
            <a:r>
              <a:rPr lang="de-DE" sz="2000" dirty="0" smtClean="0"/>
              <a:t> </a:t>
            </a:r>
            <a:r>
              <a:rPr lang="de-DE" sz="2000" dirty="0" err="1" smtClean="0"/>
              <a:t>owner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26695" y="322412"/>
            <a:ext cx="5296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Worldwide Handle Services</a:t>
            </a:r>
            <a:endParaRPr lang="de-DE" sz="3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72" y="1068025"/>
            <a:ext cx="6960108" cy="3523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6327195" y="20338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4474696" y="176381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2816805" y="20338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2546775" y="2010984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4256965" y="1740955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4932040" y="1688865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4707015" y="3519010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4977045" y="2888940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/>
          <p:cNvSpPr/>
          <p:nvPr/>
        </p:nvSpPr>
        <p:spPr>
          <a:xfrm>
            <a:off x="3311860" y="3203975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6957265" y="3564729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836586" y="4163734"/>
            <a:ext cx="8101614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HS</a:t>
            </a:r>
            <a:r>
              <a:rPr lang="de-DE" sz="2000" dirty="0" smtClean="0"/>
              <a:t> </a:t>
            </a:r>
            <a:r>
              <a:rPr lang="de-DE" sz="2000" dirty="0" err="1" smtClean="0"/>
              <a:t>now</a:t>
            </a:r>
            <a:r>
              <a:rPr lang="de-DE" sz="2000" dirty="0" smtClean="0"/>
              <a:t> </a:t>
            </a:r>
            <a:r>
              <a:rPr lang="de-DE" sz="2000" dirty="0" err="1" smtClean="0"/>
              <a:t>governed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International </a:t>
            </a:r>
            <a:r>
              <a:rPr lang="de-DE" sz="2000" dirty="0" err="1" smtClean="0"/>
              <a:t>DONA</a:t>
            </a:r>
            <a:r>
              <a:rPr lang="de-DE" sz="2000" dirty="0" smtClean="0"/>
              <a:t> Board </a:t>
            </a:r>
            <a:r>
              <a:rPr lang="de-DE" sz="2000" dirty="0" err="1" smtClean="0"/>
              <a:t>with</a:t>
            </a:r>
            <a:r>
              <a:rPr lang="de-DE" sz="2000" dirty="0" smtClean="0"/>
              <a:t> </a:t>
            </a:r>
            <a:r>
              <a:rPr lang="de-DE" sz="2000" dirty="0" err="1" smtClean="0"/>
              <a:t>close</a:t>
            </a:r>
            <a:r>
              <a:rPr lang="de-DE" sz="2000" dirty="0" smtClean="0"/>
              <a:t> </a:t>
            </a:r>
            <a:r>
              <a:rPr lang="de-DE" sz="2000" dirty="0" err="1" smtClean="0"/>
              <a:t>relation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International Telecom Union (</a:t>
            </a:r>
            <a:r>
              <a:rPr lang="de-DE" sz="2000" dirty="0" err="1" smtClean="0"/>
              <a:t>ITU</a:t>
            </a:r>
            <a:r>
              <a:rPr lang="de-D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currently</a:t>
            </a:r>
            <a:r>
              <a:rPr lang="de-DE" sz="2000" dirty="0" smtClean="0"/>
              <a:t> a redundant </a:t>
            </a:r>
            <a:r>
              <a:rPr lang="de-DE" sz="2000" dirty="0" err="1" smtClean="0"/>
              <a:t>system</a:t>
            </a:r>
            <a:r>
              <a:rPr lang="de-DE" sz="2000" dirty="0" smtClean="0"/>
              <a:t> of </a:t>
            </a:r>
            <a:r>
              <a:rPr lang="de-DE" sz="2000" dirty="0" err="1" smtClean="0"/>
              <a:t>MPAs</a:t>
            </a:r>
            <a:r>
              <a:rPr lang="de-DE" sz="2000" dirty="0" smtClean="0"/>
              <a:t> in </a:t>
            </a:r>
            <a:r>
              <a:rPr lang="de-DE" sz="2000" dirty="0" err="1" smtClean="0"/>
              <a:t>operation</a:t>
            </a:r>
            <a:r>
              <a:rPr lang="de-DE" sz="2000" dirty="0" smtClean="0"/>
              <a:t> (</a:t>
            </a:r>
            <a:r>
              <a:rPr lang="de-DE" sz="2000" dirty="0" err="1" smtClean="0"/>
              <a:t>one</a:t>
            </a:r>
            <a:r>
              <a:rPr lang="de-DE" sz="2000" dirty="0" smtClean="0"/>
              <a:t> at </a:t>
            </a:r>
            <a:r>
              <a:rPr lang="de-DE" sz="2000" dirty="0" err="1" smtClean="0"/>
              <a:t>GWDG</a:t>
            </a:r>
            <a:r>
              <a:rPr lang="de-D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more</a:t>
            </a:r>
            <a:r>
              <a:rPr lang="de-DE" sz="2000" dirty="0" smtClean="0"/>
              <a:t> such </a:t>
            </a:r>
            <a:r>
              <a:rPr lang="de-DE" sz="2000" dirty="0" err="1" smtClean="0"/>
              <a:t>MPAs</a:t>
            </a:r>
            <a:r>
              <a:rPr lang="de-DE" sz="2000" dirty="0" smtClean="0"/>
              <a:t> will </a:t>
            </a:r>
            <a:r>
              <a:rPr lang="de-DE" sz="2000" dirty="0" err="1" smtClean="0"/>
              <a:t>come</a:t>
            </a:r>
            <a:r>
              <a:rPr lang="de-DE" sz="2000" dirty="0" smtClean="0"/>
              <a:t> – </a:t>
            </a:r>
            <a:r>
              <a:rPr lang="de-DE" sz="2000" dirty="0" err="1" smtClean="0"/>
              <a:t>probably</a:t>
            </a:r>
            <a:r>
              <a:rPr lang="de-DE" sz="2000" dirty="0" smtClean="0"/>
              <a:t> in all </a:t>
            </a:r>
            <a:r>
              <a:rPr lang="de-DE" sz="2000" dirty="0" err="1" smtClean="0"/>
              <a:t>major</a:t>
            </a:r>
            <a:r>
              <a:rPr lang="de-DE" sz="2000" dirty="0" smtClean="0"/>
              <a:t> countries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they</a:t>
            </a:r>
            <a:r>
              <a:rPr lang="de-DE" sz="2000" dirty="0" smtClean="0"/>
              <a:t> </a:t>
            </a:r>
            <a:r>
              <a:rPr lang="de-DE" sz="2000" dirty="0" err="1" smtClean="0"/>
              <a:t>act</a:t>
            </a:r>
            <a:r>
              <a:rPr lang="de-DE" sz="2000" dirty="0" smtClean="0"/>
              <a:t> </a:t>
            </a:r>
            <a:r>
              <a:rPr lang="de-DE" sz="2000" dirty="0" err="1" smtClean="0"/>
              <a:t>as</a:t>
            </a:r>
            <a:r>
              <a:rPr lang="de-DE" sz="2000" dirty="0" smtClean="0"/>
              <a:t> </a:t>
            </a:r>
            <a:r>
              <a:rPr lang="de-DE" sz="2000" dirty="0" err="1" smtClean="0"/>
              <a:t>registration</a:t>
            </a:r>
            <a:r>
              <a:rPr lang="de-DE" sz="2000" dirty="0" smtClean="0"/>
              <a:t> </a:t>
            </a:r>
            <a:r>
              <a:rPr lang="de-DE" sz="2000" dirty="0" err="1" smtClean="0"/>
              <a:t>authorities</a:t>
            </a:r>
            <a:r>
              <a:rPr lang="de-DE" sz="2000" dirty="0" smtClean="0"/>
              <a:t> for </a:t>
            </a:r>
            <a:r>
              <a:rPr lang="de-DE" sz="2000" dirty="0" err="1" smtClean="0"/>
              <a:t>centres</a:t>
            </a:r>
            <a:r>
              <a:rPr lang="de-DE" sz="2000" dirty="0" smtClean="0"/>
              <a:t> </a:t>
            </a:r>
            <a:r>
              <a:rPr lang="de-DE" sz="2000" dirty="0" err="1" smtClean="0"/>
              <a:t>offering</a:t>
            </a:r>
            <a:r>
              <a:rPr lang="de-DE" sz="2000" dirty="0" smtClean="0"/>
              <a:t> </a:t>
            </a:r>
            <a:r>
              <a:rPr lang="de-DE" sz="2000" dirty="0" err="1" smtClean="0"/>
              <a:t>services</a:t>
            </a:r>
            <a:r>
              <a:rPr lang="de-DE" sz="2000" dirty="0" smtClean="0"/>
              <a:t> such </a:t>
            </a:r>
            <a:r>
              <a:rPr lang="de-DE" sz="2000" dirty="0" err="1" smtClean="0"/>
              <a:t>as</a:t>
            </a:r>
            <a:endParaRPr lang="de-DE" sz="2000" dirty="0" smtClean="0"/>
          </a:p>
          <a:p>
            <a:r>
              <a:rPr lang="de-DE" sz="2000" dirty="0"/>
              <a:t> </a:t>
            </a:r>
            <a:r>
              <a:rPr lang="de-DE" sz="2000" dirty="0" smtClean="0"/>
              <a:t>     </a:t>
            </a:r>
            <a:r>
              <a:rPr lang="de-DE" sz="2000" dirty="0" err="1"/>
              <a:t>DOI</a:t>
            </a:r>
            <a:r>
              <a:rPr lang="de-DE" sz="2000" dirty="0"/>
              <a:t> (</a:t>
            </a:r>
            <a:r>
              <a:rPr lang="de-DE" sz="2000" dirty="0" err="1"/>
              <a:t>Crossref</a:t>
            </a:r>
            <a:r>
              <a:rPr lang="de-DE" sz="2000" dirty="0"/>
              <a:t>, </a:t>
            </a:r>
            <a:r>
              <a:rPr lang="de-DE" sz="2000" dirty="0" err="1"/>
              <a:t>DataCite</a:t>
            </a:r>
            <a:r>
              <a:rPr lang="de-DE" sz="2000" dirty="0"/>
              <a:t>, </a:t>
            </a:r>
            <a:r>
              <a:rPr lang="de-DE" sz="2000" dirty="0" err="1"/>
              <a:t>EIDR</a:t>
            </a:r>
            <a:r>
              <a:rPr lang="de-DE" sz="2000" dirty="0"/>
              <a:t>, etc.), </a:t>
            </a:r>
            <a:r>
              <a:rPr lang="de-DE" sz="2000" dirty="0" err="1" smtClean="0"/>
              <a:t>EPIC</a:t>
            </a:r>
            <a:r>
              <a:rPr lang="de-DE" sz="2000" dirty="0" smtClean="0"/>
              <a:t>, etc.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HS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ready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serve</a:t>
            </a:r>
            <a:r>
              <a:rPr lang="de-DE" sz="2000" dirty="0" smtClean="0"/>
              <a:t> </a:t>
            </a:r>
            <a:r>
              <a:rPr lang="de-DE" sz="2000" dirty="0" err="1" smtClean="0"/>
              <a:t>everyone</a:t>
            </a:r>
            <a:r>
              <a:rPr lang="de-DE" sz="2000" dirty="0" smtClean="0"/>
              <a:t> </a:t>
            </a:r>
            <a:endParaRPr lang="de-DE" sz="2000" dirty="0"/>
          </a:p>
        </p:txBody>
      </p:sp>
      <p:sp>
        <p:nvSpPr>
          <p:cNvPr id="20" name="Ellipse 19"/>
          <p:cNvSpPr/>
          <p:nvPr/>
        </p:nvSpPr>
        <p:spPr>
          <a:xfrm>
            <a:off x="4428977" y="1864124"/>
            <a:ext cx="45719" cy="4571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7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1434847"/>
            <a:ext cx="8801099" cy="47304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2000" dirty="0">
                <a:solidFill>
                  <a:schemeClr val="tx1"/>
                </a:solidFill>
                <a:latin typeface="Arial" charset="0"/>
                <a:cs typeface="Arial" charset="0"/>
              </a:rPr>
              <a:t>a machine readable r</a:t>
            </a:r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egistry for data types </a:t>
            </a:r>
          </a:p>
          <a:p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Linking structure/semantics with functions</a:t>
            </a:r>
          </a:p>
          <a:p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you get an unknown file,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pull it on </a:t>
            </a:r>
            <a:r>
              <a:rPr lang="en-US" sz="2000" dirty="0" err="1" smtClean="0">
                <a:solidFill>
                  <a:schemeClr val="tx1"/>
                </a:solidFill>
              </a:rPr>
              <a:t>DTR</a:t>
            </a:r>
            <a:r>
              <a:rPr lang="en-US" sz="2000" dirty="0" smtClean="0">
                <a:solidFill>
                  <a:schemeClr val="tx1"/>
                </a:solidFill>
              </a:rPr>
              <a:t> and content is being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visualized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You find a tag and know how to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 interpret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no free lunch: someone needs to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register and define type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PIT Demo already working with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</a:t>
            </a:r>
            <a:r>
              <a:rPr lang="en-US" sz="2000" dirty="0" err="1" smtClean="0">
                <a:solidFill>
                  <a:schemeClr val="tx1"/>
                </a:solidFill>
              </a:rPr>
              <a:t>DTR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Various sciences make use of it</a:t>
            </a:r>
          </a:p>
        </p:txBody>
      </p:sp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4241825" cy="42311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859690" y="321043"/>
            <a:ext cx="743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Requires</a:t>
            </a:r>
            <a:r>
              <a:rPr lang="de-DE" sz="3600" dirty="0" smtClean="0"/>
              <a:t> </a:t>
            </a:r>
            <a:r>
              <a:rPr lang="de-DE" sz="3600" dirty="0" err="1" smtClean="0"/>
              <a:t>information</a:t>
            </a:r>
            <a:r>
              <a:rPr lang="de-DE" sz="3600" dirty="0" smtClean="0"/>
              <a:t> </a:t>
            </a:r>
            <a:r>
              <a:rPr lang="de-DE" sz="3600" dirty="0" err="1" smtClean="0"/>
              <a:t>typing</a:t>
            </a:r>
            <a:r>
              <a:rPr lang="de-DE" sz="3600" dirty="0" smtClean="0"/>
              <a:t> (RDA </a:t>
            </a:r>
            <a:r>
              <a:rPr lang="de-DE" sz="3600" dirty="0" err="1" smtClean="0"/>
              <a:t>DTR</a:t>
            </a:r>
            <a:r>
              <a:rPr lang="de-DE" sz="3600" dirty="0" smtClean="0"/>
              <a:t>)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3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1268760"/>
            <a:ext cx="8801099" cy="51125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a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generic API </a:t>
            </a:r>
            <a:r>
              <a:rPr lang="en-CA" sz="2000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and a set of </a:t>
            </a:r>
            <a:r>
              <a:rPr lang="en-CA" sz="20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basic attributes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 PID Record is like a Passport (Number, Photo, </a:t>
            </a:r>
            <a:r>
              <a:rPr lang="en-US" sz="2000" dirty="0" err="1" smtClean="0">
                <a:solidFill>
                  <a:schemeClr val="tx1"/>
                </a:solidFill>
              </a:rPr>
              <a:t>Exp</a:t>
            </a:r>
            <a:r>
              <a:rPr lang="en-US" sz="2000" dirty="0" smtClean="0">
                <a:solidFill>
                  <a:schemeClr val="tx1"/>
                </a:solidFill>
              </a:rPr>
              <a:t>-Date, etc.)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if all PID Service-Provider agree on one API and talk the same language (registered terms) SW development will become easy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Climate community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using it together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with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DTR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EPIC will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adapt its API</a:t>
            </a:r>
          </a:p>
        </p:txBody>
      </p:sp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4" name="Picture 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6408712" cy="408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1062439" y="321043"/>
            <a:ext cx="7030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Typing</a:t>
            </a:r>
            <a:r>
              <a:rPr lang="de-DE" sz="3600" dirty="0" smtClean="0"/>
              <a:t> </a:t>
            </a:r>
            <a:r>
              <a:rPr lang="de-DE" sz="3600" dirty="0" err="1" smtClean="0"/>
              <a:t>enables</a:t>
            </a:r>
            <a:r>
              <a:rPr lang="de-DE" sz="3600" dirty="0" smtClean="0"/>
              <a:t> </a:t>
            </a:r>
            <a:r>
              <a:rPr lang="de-DE" sz="3600" dirty="0" err="1" smtClean="0"/>
              <a:t>generic</a:t>
            </a:r>
            <a:r>
              <a:rPr lang="de-DE" sz="3600" dirty="0" smtClean="0"/>
              <a:t> API (RDA PIT)</a:t>
            </a:r>
            <a:endParaRPr lang="de-DE" sz="3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1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394584" y="332655"/>
            <a:ext cx="2117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Questions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42970" y="1943835"/>
            <a:ext cx="78889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agree with the core role of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PIDs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see the advantage of storing some properties in the </a:t>
            </a:r>
            <a:r>
              <a:rPr lang="en-CA" sz="2400" b="1" dirty="0" err="1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PID</a:t>
            </a: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record?</a:t>
            </a:r>
          </a:p>
          <a:p>
            <a:pPr algn="ctr"/>
            <a:endParaRPr lang="en-CA" sz="2400" b="1" dirty="0" smtClean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Do you think that the Global Handle System (DONA) is set up to maximise trust?</a:t>
            </a:r>
          </a:p>
          <a:p>
            <a:pPr algn="ctr"/>
            <a:endParaRPr lang="en-CA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/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Could you go with a Global DO Cloud?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/>
          <p:cNvSpPr txBox="1"/>
          <p:nvPr/>
        </p:nvSpPr>
        <p:spPr>
          <a:xfrm>
            <a:off x="3444535" y="332655"/>
            <a:ext cx="201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b="1" dirty="0" err="1" smtClean="0">
                <a:solidFill>
                  <a:schemeClr val="accent3">
                    <a:lumMod val="75000"/>
                  </a:schemeClr>
                </a:solidFill>
              </a:rPr>
              <a:t>Overview</a:t>
            </a:r>
            <a:endParaRPr lang="de-DE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42972" y="2528900"/>
            <a:ext cx="7888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642972" y="2528900"/>
            <a:ext cx="7888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data and heterogeneity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some modeling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Global Digital Object Cloud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 smtClean="0">
                <a:latin typeface="Arial" charset="0"/>
                <a:cs typeface="Arial" charset="0"/>
              </a:rPr>
              <a:t>remaining aspects</a:t>
            </a:r>
          </a:p>
        </p:txBody>
      </p:sp>
    </p:spTree>
    <p:extLst>
      <p:ext uri="{BB962C8B-B14F-4D97-AF65-F5344CB8AC3E}">
        <p14:creationId xmlns:p14="http://schemas.microsoft.com/office/powerpoint/2010/main" val="2769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bgerundetes Rechteck 35"/>
          <p:cNvSpPr/>
          <p:nvPr/>
        </p:nvSpPr>
        <p:spPr>
          <a:xfrm>
            <a:off x="4245523" y="3587412"/>
            <a:ext cx="1215135" cy="6463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Abgerundetes Rechteck 36"/>
          <p:cNvSpPr/>
          <p:nvPr/>
        </p:nvSpPr>
        <p:spPr>
          <a:xfrm>
            <a:off x="4245523" y="4751772"/>
            <a:ext cx="1215135" cy="6463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Abgerundetes Rechteck 34"/>
          <p:cNvSpPr/>
          <p:nvPr/>
        </p:nvSpPr>
        <p:spPr>
          <a:xfrm>
            <a:off x="4245523" y="2456312"/>
            <a:ext cx="1215135" cy="6463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4245523" y="1266668"/>
            <a:ext cx="1215135" cy="6463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86242" y="332655"/>
            <a:ext cx="3943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Semantic</a:t>
            </a:r>
            <a:r>
              <a:rPr lang="de-DE" sz="3600" dirty="0" smtClean="0"/>
              <a:t> Web /OLD</a:t>
            </a:r>
            <a:endParaRPr lang="de-DE" sz="3600" dirty="0"/>
          </a:p>
        </p:txBody>
      </p:sp>
      <p:sp>
        <p:nvSpPr>
          <p:cNvPr id="4" name="Würfel 3"/>
          <p:cNvSpPr/>
          <p:nvPr/>
        </p:nvSpPr>
        <p:spPr>
          <a:xfrm>
            <a:off x="611560" y="1094780"/>
            <a:ext cx="1753563" cy="99011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725456" y="1399530"/>
            <a:ext cx="1326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metadata</a:t>
            </a:r>
            <a:endParaRPr lang="de-DE" dirty="0"/>
          </a:p>
          <a:p>
            <a:pPr algn="ctr"/>
            <a:r>
              <a:rPr lang="de-DE" dirty="0" err="1" smtClean="0"/>
              <a:t>descriptions</a:t>
            </a:r>
            <a:endParaRPr lang="de-DE" dirty="0"/>
          </a:p>
        </p:txBody>
      </p:sp>
      <p:sp>
        <p:nvSpPr>
          <p:cNvPr id="10" name="Würfel 9"/>
          <p:cNvSpPr/>
          <p:nvPr/>
        </p:nvSpPr>
        <p:spPr>
          <a:xfrm>
            <a:off x="611560" y="2264909"/>
            <a:ext cx="1753563" cy="99011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Würfel 10"/>
          <p:cNvSpPr/>
          <p:nvPr/>
        </p:nvSpPr>
        <p:spPr>
          <a:xfrm>
            <a:off x="611560" y="3435039"/>
            <a:ext cx="1753563" cy="99011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Würfel 11"/>
          <p:cNvSpPr/>
          <p:nvPr/>
        </p:nvSpPr>
        <p:spPr>
          <a:xfrm>
            <a:off x="611560" y="4605169"/>
            <a:ext cx="1753563" cy="99011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945581" y="2563683"/>
            <a:ext cx="886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textual</a:t>
            </a:r>
            <a:r>
              <a:rPr lang="de-DE" dirty="0" smtClean="0"/>
              <a:t> </a:t>
            </a:r>
          </a:p>
          <a:p>
            <a:pPr algn="ctr"/>
            <a:r>
              <a:rPr lang="de-DE" dirty="0" err="1" smtClean="0"/>
              <a:t>data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870080" y="3705069"/>
            <a:ext cx="1037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database</a:t>
            </a:r>
            <a:endParaRPr lang="de-DE" dirty="0" smtClean="0"/>
          </a:p>
          <a:p>
            <a:pPr algn="ctr"/>
            <a:r>
              <a:rPr lang="de-DE" dirty="0" err="1" smtClean="0"/>
              <a:t>data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038330" y="4875199"/>
            <a:ext cx="700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other</a:t>
            </a:r>
            <a:endParaRPr lang="de-DE" dirty="0" smtClean="0"/>
          </a:p>
          <a:p>
            <a:pPr algn="ctr"/>
            <a:r>
              <a:rPr lang="de-DE" dirty="0" err="1" smtClean="0"/>
              <a:t>data</a:t>
            </a:r>
            <a:endParaRPr lang="de-DE" dirty="0"/>
          </a:p>
        </p:txBody>
      </p:sp>
      <p:sp>
        <p:nvSpPr>
          <p:cNvPr id="14" name="Sechseck 13"/>
          <p:cNvSpPr/>
          <p:nvPr/>
        </p:nvSpPr>
        <p:spPr>
          <a:xfrm>
            <a:off x="2615914" y="2303938"/>
            <a:ext cx="1305145" cy="951081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2663801" y="2456312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knowledge</a:t>
            </a:r>
            <a:endParaRPr lang="de-DE" dirty="0" smtClean="0"/>
          </a:p>
          <a:p>
            <a:pPr algn="ctr"/>
            <a:r>
              <a:rPr lang="de-DE" dirty="0" err="1" smtClean="0"/>
              <a:t>extraction</a:t>
            </a:r>
            <a:endParaRPr lang="de-DE" dirty="0"/>
          </a:p>
        </p:txBody>
      </p:sp>
      <p:sp>
        <p:nvSpPr>
          <p:cNvPr id="16" name="Sechseck 15"/>
          <p:cNvSpPr/>
          <p:nvPr/>
        </p:nvSpPr>
        <p:spPr>
          <a:xfrm>
            <a:off x="2615914" y="1114294"/>
            <a:ext cx="1305145" cy="951081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2663801" y="1266668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knowledge</a:t>
            </a:r>
            <a:endParaRPr lang="de-DE" dirty="0" smtClean="0"/>
          </a:p>
          <a:p>
            <a:pPr algn="ctr"/>
            <a:r>
              <a:rPr lang="de-DE" dirty="0" err="1" smtClean="0"/>
              <a:t>extraction</a:t>
            </a:r>
            <a:endParaRPr lang="de-DE" dirty="0"/>
          </a:p>
        </p:txBody>
      </p:sp>
      <p:sp>
        <p:nvSpPr>
          <p:cNvPr id="22" name="Sechseck 21"/>
          <p:cNvSpPr/>
          <p:nvPr/>
        </p:nvSpPr>
        <p:spPr>
          <a:xfrm>
            <a:off x="2615914" y="3435039"/>
            <a:ext cx="1305145" cy="951081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2663801" y="3587413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knowledge</a:t>
            </a:r>
            <a:endParaRPr lang="de-DE" dirty="0" smtClean="0"/>
          </a:p>
          <a:p>
            <a:pPr algn="ctr"/>
            <a:r>
              <a:rPr lang="de-DE" dirty="0" err="1" smtClean="0"/>
              <a:t>extraction</a:t>
            </a:r>
            <a:endParaRPr lang="de-DE" dirty="0"/>
          </a:p>
        </p:txBody>
      </p:sp>
      <p:sp>
        <p:nvSpPr>
          <p:cNvPr id="24" name="Sechseck 23"/>
          <p:cNvSpPr/>
          <p:nvPr/>
        </p:nvSpPr>
        <p:spPr>
          <a:xfrm>
            <a:off x="2615914" y="4605169"/>
            <a:ext cx="1305145" cy="951081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2663801" y="4757543"/>
            <a:ext cx="1209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knowledge</a:t>
            </a:r>
            <a:endParaRPr lang="de-DE" dirty="0" smtClean="0"/>
          </a:p>
          <a:p>
            <a:pPr algn="ctr"/>
            <a:r>
              <a:rPr lang="de-DE" dirty="0" err="1" smtClean="0"/>
              <a:t>extraction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4465805" y="1266668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RDF</a:t>
            </a:r>
            <a:endParaRPr lang="de-DE" dirty="0" smtClean="0"/>
          </a:p>
          <a:p>
            <a:pPr algn="ctr"/>
            <a:r>
              <a:rPr lang="de-DE" dirty="0" err="1" smtClean="0"/>
              <a:t>triples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4465805" y="2456312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RDF</a:t>
            </a:r>
            <a:endParaRPr lang="de-DE" dirty="0" smtClean="0"/>
          </a:p>
          <a:p>
            <a:pPr algn="ctr"/>
            <a:r>
              <a:rPr lang="de-DE" dirty="0" err="1" smtClean="0"/>
              <a:t>triples</a:t>
            </a:r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4465805" y="358741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RDF</a:t>
            </a:r>
            <a:endParaRPr lang="de-DE" dirty="0" smtClean="0"/>
          </a:p>
          <a:p>
            <a:pPr algn="ctr"/>
            <a:r>
              <a:rPr lang="de-DE" dirty="0" err="1" smtClean="0"/>
              <a:t>triples</a:t>
            </a:r>
            <a:endParaRPr lang="de-DE" dirty="0"/>
          </a:p>
        </p:txBody>
      </p:sp>
      <p:sp>
        <p:nvSpPr>
          <p:cNvPr id="33" name="Textfeld 32"/>
          <p:cNvSpPr txBox="1"/>
          <p:nvPr/>
        </p:nvSpPr>
        <p:spPr>
          <a:xfrm>
            <a:off x="4465805" y="475754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RDF</a:t>
            </a:r>
            <a:endParaRPr lang="de-DE" dirty="0" smtClean="0"/>
          </a:p>
          <a:p>
            <a:pPr algn="ctr"/>
            <a:r>
              <a:rPr lang="de-DE" dirty="0" err="1" smtClean="0"/>
              <a:t>triples</a:t>
            </a:r>
            <a:endParaRPr lang="de-DE" dirty="0"/>
          </a:p>
        </p:txBody>
      </p:sp>
      <p:sp>
        <p:nvSpPr>
          <p:cNvPr id="38" name="Zylinder 37"/>
          <p:cNvSpPr/>
          <p:nvPr/>
        </p:nvSpPr>
        <p:spPr>
          <a:xfrm>
            <a:off x="6192180" y="1687279"/>
            <a:ext cx="2115235" cy="306033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bg1"/>
              </a:solidFill>
            </a:endParaRPr>
          </a:p>
        </p:txBody>
      </p:sp>
      <p:cxnSp>
        <p:nvCxnSpPr>
          <p:cNvPr id="40" name="Gerade Verbindung 39"/>
          <p:cNvCxnSpPr>
            <a:stCxn id="16" idx="3"/>
          </p:cNvCxnSpPr>
          <p:nvPr/>
        </p:nvCxnSpPr>
        <p:spPr>
          <a:xfrm flipH="1">
            <a:off x="2276745" y="1589835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 flipH="1">
            <a:off x="2276744" y="2779478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 flipH="1">
            <a:off x="2297020" y="3910577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>
            <a:stCxn id="24" idx="3"/>
          </p:cNvCxnSpPr>
          <p:nvPr/>
        </p:nvCxnSpPr>
        <p:spPr>
          <a:xfrm flipH="1" flipV="1">
            <a:off x="2276745" y="5074937"/>
            <a:ext cx="339169" cy="5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>
          <a:xfrm flipH="1">
            <a:off x="3917696" y="1583132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/>
          <p:cNvCxnSpPr/>
          <p:nvPr/>
        </p:nvCxnSpPr>
        <p:spPr>
          <a:xfrm flipH="1">
            <a:off x="3917695" y="2772775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 flipH="1">
            <a:off x="3937971" y="3903874"/>
            <a:ext cx="339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/>
          <p:nvPr/>
        </p:nvCxnSpPr>
        <p:spPr>
          <a:xfrm flipH="1" flipV="1">
            <a:off x="3917696" y="5068234"/>
            <a:ext cx="339169" cy="5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/>
          <p:cNvCxnSpPr>
            <a:stCxn id="34" idx="3"/>
            <a:endCxn id="38" idx="2"/>
          </p:cNvCxnSpPr>
          <p:nvPr/>
        </p:nvCxnSpPr>
        <p:spPr>
          <a:xfrm>
            <a:off x="5460658" y="1589834"/>
            <a:ext cx="731522" cy="16276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/>
          <p:cNvCxnSpPr>
            <a:stCxn id="35" idx="3"/>
            <a:endCxn id="38" idx="2"/>
          </p:cNvCxnSpPr>
          <p:nvPr/>
        </p:nvCxnSpPr>
        <p:spPr>
          <a:xfrm>
            <a:off x="5460658" y="2779478"/>
            <a:ext cx="731522" cy="437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>
            <a:stCxn id="36" idx="3"/>
            <a:endCxn id="38" idx="2"/>
          </p:cNvCxnSpPr>
          <p:nvPr/>
        </p:nvCxnSpPr>
        <p:spPr>
          <a:xfrm flipV="1">
            <a:off x="5460658" y="3217449"/>
            <a:ext cx="731522" cy="693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/>
          <p:cNvCxnSpPr>
            <a:stCxn id="37" idx="3"/>
            <a:endCxn id="38" idx="2"/>
          </p:cNvCxnSpPr>
          <p:nvPr/>
        </p:nvCxnSpPr>
        <p:spPr>
          <a:xfrm flipV="1">
            <a:off x="5460658" y="3217449"/>
            <a:ext cx="731522" cy="1857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feld 62"/>
          <p:cNvSpPr txBox="1"/>
          <p:nvPr/>
        </p:nvSpPr>
        <p:spPr>
          <a:xfrm>
            <a:off x="6900983" y="288684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 smtClean="0">
                <a:solidFill>
                  <a:schemeClr val="bg1"/>
                </a:solidFill>
              </a:rPr>
              <a:t>triple</a:t>
            </a:r>
            <a:endParaRPr lang="de-DE" b="1" dirty="0" smtClean="0">
              <a:solidFill>
                <a:schemeClr val="bg1"/>
              </a:solidFill>
            </a:endParaRPr>
          </a:p>
          <a:p>
            <a:pPr algn="ctr"/>
            <a:r>
              <a:rPr lang="de-DE" b="1" dirty="0" err="1" smtClean="0">
                <a:solidFill>
                  <a:schemeClr val="bg1"/>
                </a:solidFill>
              </a:rPr>
              <a:t>store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922150" y="4824155"/>
            <a:ext cx="27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/>
              <a:t>domain</a:t>
            </a:r>
            <a:r>
              <a:rPr lang="de-DE" b="1" dirty="0" smtClean="0"/>
              <a:t> of </a:t>
            </a:r>
            <a:r>
              <a:rPr lang="de-DE" b="1" dirty="0" err="1" smtClean="0"/>
              <a:t>reasoning</a:t>
            </a:r>
            <a:r>
              <a:rPr lang="de-DE" b="1" dirty="0" smtClean="0"/>
              <a:t> </a:t>
            </a:r>
          </a:p>
          <a:p>
            <a:pPr algn="ctr"/>
            <a:r>
              <a:rPr lang="de-DE" b="1" dirty="0" smtClean="0"/>
              <a:t>etc.</a:t>
            </a:r>
            <a:endParaRPr lang="de-DE" b="1" dirty="0"/>
          </a:p>
        </p:txBody>
      </p:sp>
      <p:sp>
        <p:nvSpPr>
          <p:cNvPr id="65" name="Textfeld 64"/>
          <p:cNvSpPr txBox="1"/>
          <p:nvPr/>
        </p:nvSpPr>
        <p:spPr>
          <a:xfrm>
            <a:off x="241571" y="5994285"/>
            <a:ext cx="8448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 smtClean="0"/>
              <a:t>What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a DO in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domain</a:t>
            </a:r>
            <a:r>
              <a:rPr lang="de-DE" sz="2000" dirty="0" smtClean="0"/>
              <a:t> of </a:t>
            </a:r>
            <a:r>
              <a:rPr lang="de-DE" sz="2000" dirty="0" err="1" smtClean="0"/>
              <a:t>assertions</a:t>
            </a:r>
            <a:r>
              <a:rPr lang="de-DE" sz="2000" dirty="0" smtClean="0"/>
              <a:t> – </a:t>
            </a:r>
            <a:r>
              <a:rPr lang="de-DE" sz="2000" dirty="0" err="1" smtClean="0"/>
              <a:t>obviously</a:t>
            </a:r>
            <a:r>
              <a:rPr lang="de-DE" sz="2000" dirty="0" smtClean="0"/>
              <a:t> </a:t>
            </a:r>
            <a:r>
              <a:rPr lang="de-DE" sz="2000" dirty="0" err="1" smtClean="0"/>
              <a:t>any</a:t>
            </a:r>
            <a:r>
              <a:rPr lang="de-DE" sz="2000" dirty="0" smtClean="0"/>
              <a:t> </a:t>
            </a:r>
            <a:r>
              <a:rPr lang="de-DE" sz="2000" dirty="0" err="1" smtClean="0"/>
              <a:t>assertion</a:t>
            </a:r>
            <a:r>
              <a:rPr lang="de-DE" sz="2000" dirty="0" smtClean="0"/>
              <a:t> </a:t>
            </a:r>
            <a:r>
              <a:rPr lang="de-DE" sz="2000" dirty="0" err="1" smtClean="0"/>
              <a:t>needs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be</a:t>
            </a:r>
            <a:r>
              <a:rPr lang="de-DE" sz="2000" dirty="0" smtClean="0"/>
              <a:t> </a:t>
            </a:r>
          </a:p>
          <a:p>
            <a:r>
              <a:rPr lang="de-DE" sz="2000" dirty="0" err="1" smtClean="0"/>
              <a:t>identified</a:t>
            </a:r>
            <a:r>
              <a:rPr lang="de-DE" sz="2000" dirty="0" smtClean="0"/>
              <a:t>. </a:t>
            </a:r>
            <a:r>
              <a:rPr lang="de-DE" sz="2000" dirty="0" err="1" smtClean="0"/>
              <a:t>What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persistent and </a:t>
            </a:r>
            <a:r>
              <a:rPr lang="de-DE" sz="2000" dirty="0" err="1" smtClean="0"/>
              <a:t>what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citable</a:t>
            </a:r>
            <a:r>
              <a:rPr lang="de-DE" sz="2000" dirty="0" smtClean="0"/>
              <a:t>?</a:t>
            </a:r>
            <a:endParaRPr lang="de-DE" sz="2000" dirty="0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37259" y="327393"/>
            <a:ext cx="5758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Will </a:t>
            </a:r>
            <a:r>
              <a:rPr lang="de-DE" sz="3600" dirty="0" err="1" smtClean="0"/>
              <a:t>NoSQL</a:t>
            </a:r>
            <a:r>
              <a:rPr lang="de-DE" sz="3600" dirty="0" smtClean="0"/>
              <a:t> DB </a:t>
            </a:r>
            <a:r>
              <a:rPr lang="de-DE" sz="3600" dirty="0" err="1" smtClean="0"/>
              <a:t>change</a:t>
            </a:r>
            <a:r>
              <a:rPr lang="de-DE" sz="3600" dirty="0" smtClean="0"/>
              <a:t> </a:t>
            </a:r>
            <a:r>
              <a:rPr lang="de-DE" sz="3600" dirty="0" err="1" smtClean="0"/>
              <a:t>world</a:t>
            </a:r>
            <a:r>
              <a:rPr lang="de-DE" sz="3600" dirty="0" smtClean="0"/>
              <a:t>?</a:t>
            </a:r>
            <a:endParaRPr lang="de-DE" sz="3600" dirty="0"/>
          </a:p>
        </p:txBody>
      </p:sp>
      <p:sp>
        <p:nvSpPr>
          <p:cNvPr id="15" name="Textfeld 14"/>
          <p:cNvSpPr txBox="1"/>
          <p:nvPr/>
        </p:nvSpPr>
        <p:spPr>
          <a:xfrm>
            <a:off x="683568" y="1412776"/>
            <a:ext cx="807389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this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all </a:t>
            </a:r>
            <a:r>
              <a:rPr lang="de-DE" sz="2400" dirty="0" err="1" smtClean="0"/>
              <a:t>new</a:t>
            </a:r>
            <a:r>
              <a:rPr lang="de-DE" sz="2400" dirty="0" smtClean="0"/>
              <a:t> </a:t>
            </a:r>
            <a:r>
              <a:rPr lang="de-DE" sz="2400" dirty="0" err="1" smtClean="0"/>
              <a:t>technology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support</a:t>
            </a:r>
            <a:r>
              <a:rPr lang="de-DE" sz="2400" dirty="0" smtClean="0"/>
              <a:t> </a:t>
            </a:r>
            <a:r>
              <a:rPr lang="de-DE" sz="2400" dirty="0" err="1" smtClean="0"/>
              <a:t>big</a:t>
            </a:r>
            <a:r>
              <a:rPr lang="de-DE" sz="2400" dirty="0" smtClean="0"/>
              <a:t> </a:t>
            </a:r>
            <a:r>
              <a:rPr lang="de-DE" sz="2400" dirty="0" err="1" smtClean="0"/>
              <a:t>volumes</a:t>
            </a:r>
            <a:r>
              <a:rPr lang="de-DE" sz="2400" dirty="0" smtClean="0"/>
              <a:t>, </a:t>
            </a:r>
            <a:r>
              <a:rPr lang="de-DE" sz="2400" dirty="0" err="1" smtClean="0"/>
              <a:t>aggregates</a:t>
            </a:r>
            <a:r>
              <a:rPr lang="de-DE" sz="2400" dirty="0" smtClean="0"/>
              <a:t>, </a:t>
            </a:r>
            <a:r>
              <a:rPr lang="de-DE" sz="2400" dirty="0" err="1" smtClean="0"/>
              <a:t>clusters</a:t>
            </a:r>
            <a:r>
              <a:rPr lang="de-DE" sz="2400" dirty="0" smtClean="0"/>
              <a:t> &amp; </a:t>
            </a:r>
            <a:r>
              <a:rPr lang="de-DE" sz="2400" dirty="0" err="1" smtClean="0"/>
              <a:t>distribution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key-value</a:t>
            </a:r>
            <a:r>
              <a:rPr lang="de-DE" sz="2400" dirty="0" smtClean="0"/>
              <a:t> </a:t>
            </a:r>
            <a:r>
              <a:rPr lang="de-DE" sz="2400" dirty="0" err="1" smtClean="0"/>
              <a:t>db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document</a:t>
            </a:r>
            <a:r>
              <a:rPr lang="de-DE" sz="2400" dirty="0" smtClean="0"/>
              <a:t> </a:t>
            </a:r>
            <a:r>
              <a:rPr lang="de-DE" sz="2400" dirty="0" err="1" smtClean="0"/>
              <a:t>db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column</a:t>
            </a:r>
            <a:r>
              <a:rPr lang="de-DE" sz="2400" dirty="0" smtClean="0"/>
              <a:t> </a:t>
            </a:r>
            <a:r>
              <a:rPr lang="de-DE" sz="2400" dirty="0" err="1" smtClean="0"/>
              <a:t>family</a:t>
            </a:r>
            <a:r>
              <a:rPr lang="de-DE" sz="2400" dirty="0" smtClean="0"/>
              <a:t> </a:t>
            </a:r>
            <a:r>
              <a:rPr lang="de-DE" sz="2400" dirty="0" err="1" smtClean="0"/>
              <a:t>db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graph</a:t>
            </a:r>
            <a:r>
              <a:rPr lang="de-DE" sz="2400" dirty="0" smtClean="0"/>
              <a:t> </a:t>
            </a:r>
            <a:r>
              <a:rPr lang="de-DE" sz="2400" dirty="0" err="1" smtClean="0"/>
              <a:t>db</a:t>
            </a:r>
            <a:endParaRPr lang="de-DE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array</a:t>
            </a:r>
            <a:r>
              <a:rPr lang="de-DE" sz="2400" dirty="0" smtClean="0"/>
              <a:t> </a:t>
            </a:r>
            <a:r>
              <a:rPr lang="de-DE" sz="2400" dirty="0" err="1" smtClean="0"/>
              <a:t>db</a:t>
            </a:r>
            <a:r>
              <a:rPr lang="de-DE" sz="2400" dirty="0" smtClean="0"/>
              <a:t> (for multivariable time </a:t>
            </a:r>
            <a:r>
              <a:rPr lang="de-DE" sz="2400" dirty="0" err="1" smtClean="0"/>
              <a:t>series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many</a:t>
            </a:r>
            <a:r>
              <a:rPr lang="de-DE" sz="2400" dirty="0" smtClean="0"/>
              <a:t> of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dbs</a:t>
            </a:r>
            <a:r>
              <a:rPr lang="de-DE" sz="2400" dirty="0" smtClean="0"/>
              <a:t>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opensource</a:t>
            </a:r>
            <a:r>
              <a:rPr lang="de-DE" sz="2400" dirty="0" smtClean="0"/>
              <a:t>, so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access</a:t>
            </a:r>
            <a:r>
              <a:rPr lang="de-DE" sz="2400" dirty="0" smtClean="0"/>
              <a:t> </a:t>
            </a:r>
            <a:r>
              <a:rPr lang="de-DE" sz="2400" dirty="0" err="1" smtClean="0"/>
              <a:t>content</a:t>
            </a:r>
            <a:r>
              <a:rPr lang="de-DE" sz="2400" dirty="0" smtClean="0"/>
              <a:t> </a:t>
            </a:r>
            <a:r>
              <a:rPr lang="de-DE" sz="2400" dirty="0" err="1" smtClean="0"/>
              <a:t>independent</a:t>
            </a:r>
            <a:r>
              <a:rPr lang="de-DE" sz="2400" dirty="0" smtClean="0"/>
              <a:t> of </a:t>
            </a:r>
            <a:r>
              <a:rPr lang="de-DE" sz="2400" dirty="0" err="1" smtClean="0"/>
              <a:t>technology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many</a:t>
            </a:r>
            <a:r>
              <a:rPr lang="de-DE" sz="2400" dirty="0" smtClean="0"/>
              <a:t> open </a:t>
            </a:r>
            <a:r>
              <a:rPr lang="de-DE" sz="2400" dirty="0" err="1" smtClean="0"/>
              <a:t>questions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me</a:t>
            </a:r>
            <a:r>
              <a:rPr lang="de-DE" sz="2400" dirty="0"/>
              <a:t> </a:t>
            </a:r>
            <a:r>
              <a:rPr lang="de-DE" sz="2400" dirty="0" err="1" smtClean="0"/>
              <a:t>yet</a:t>
            </a:r>
            <a:r>
              <a:rPr lang="de-DE" sz="2400" dirty="0" smtClean="0"/>
              <a:t> 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what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</a:t>
            </a:r>
            <a:r>
              <a:rPr lang="de-DE" sz="2400" dirty="0" err="1" smtClean="0"/>
              <a:t>noSQL</a:t>
            </a:r>
            <a:r>
              <a:rPr lang="de-DE" sz="2400" dirty="0" smtClean="0"/>
              <a:t> </a:t>
            </a:r>
            <a:r>
              <a:rPr lang="de-DE" sz="2400" dirty="0" err="1" smtClean="0"/>
              <a:t>born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1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99574" y="332655"/>
            <a:ext cx="3516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Some</a:t>
            </a:r>
            <a:r>
              <a:rPr lang="de-DE" sz="3600" dirty="0" smtClean="0"/>
              <a:t> </a:t>
            </a:r>
            <a:r>
              <a:rPr lang="de-DE" sz="3600" dirty="0" err="1" smtClean="0"/>
              <a:t>conclusions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664828" y="1268760"/>
            <a:ext cx="81639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adhere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basic</a:t>
            </a:r>
            <a:r>
              <a:rPr lang="de-DE" sz="2400" dirty="0" smtClean="0"/>
              <a:t> </a:t>
            </a:r>
            <a:r>
              <a:rPr lang="de-DE" sz="2400" b="1" dirty="0" err="1" smtClean="0"/>
              <a:t>DFT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data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organisation</a:t>
            </a:r>
            <a:endParaRPr lang="de-DE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participate</a:t>
            </a:r>
            <a:r>
              <a:rPr lang="de-DE" sz="2400" dirty="0" smtClean="0"/>
              <a:t> in a </a:t>
            </a:r>
            <a:r>
              <a:rPr lang="de-DE" sz="2400" b="1" dirty="0" err="1" smtClean="0"/>
              <a:t>domain</a:t>
            </a:r>
            <a:r>
              <a:rPr lang="de-DE" sz="2400" b="1" dirty="0" smtClean="0"/>
              <a:t> of registered </a:t>
            </a:r>
            <a:r>
              <a:rPr lang="de-DE" sz="2400" b="1" dirty="0" err="1" smtClean="0"/>
              <a:t>data</a:t>
            </a:r>
            <a:r>
              <a:rPr lang="de-DE" sz="2400" b="1" dirty="0" smtClean="0"/>
              <a:t> and </a:t>
            </a:r>
            <a:r>
              <a:rPr lang="de-DE" sz="2400" b="1" dirty="0" err="1" smtClean="0"/>
              <a:t>metadata</a:t>
            </a:r>
            <a:r>
              <a:rPr lang="de-DE" sz="2400" b="1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which</a:t>
            </a:r>
            <a:r>
              <a:rPr lang="de-DE" sz="2400" dirty="0" smtClean="0"/>
              <a:t>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refer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and </a:t>
            </a:r>
            <a:r>
              <a:rPr lang="de-DE" sz="2400" dirty="0" err="1" smtClean="0"/>
              <a:t>which</a:t>
            </a:r>
            <a:r>
              <a:rPr lang="de-DE" sz="2400" dirty="0" smtClean="0"/>
              <a:t> </a:t>
            </a:r>
            <a:r>
              <a:rPr lang="de-DE" sz="2400" dirty="0" err="1" smtClean="0"/>
              <a:t>we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cite</a:t>
            </a:r>
            <a:r>
              <a:rPr lang="de-DE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use</a:t>
            </a:r>
            <a:r>
              <a:rPr lang="de-DE" sz="2400" dirty="0" smtClean="0"/>
              <a:t> </a:t>
            </a:r>
            <a:r>
              <a:rPr lang="de-DE" sz="2400" b="1" dirty="0" smtClean="0"/>
              <a:t>Handles/</a:t>
            </a:r>
            <a:r>
              <a:rPr lang="de-DE" sz="2400" b="1" dirty="0" err="1" smtClean="0"/>
              <a:t>DOIs</a:t>
            </a:r>
            <a:r>
              <a:rPr lang="de-DE" sz="2400" dirty="0" smtClean="0"/>
              <a:t> </a:t>
            </a: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applicable</a:t>
            </a:r>
            <a:r>
              <a:rPr lang="de-DE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participate</a:t>
            </a:r>
            <a:r>
              <a:rPr lang="de-DE" sz="2400" dirty="0" smtClean="0"/>
              <a:t> in a </a:t>
            </a:r>
            <a:r>
              <a:rPr lang="de-DE" sz="2400" b="1" dirty="0" smtClean="0"/>
              <a:t>simple </a:t>
            </a:r>
            <a:r>
              <a:rPr lang="de-DE" sz="2400" b="1" dirty="0" err="1" smtClean="0"/>
              <a:t>binding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strategy</a:t>
            </a:r>
            <a:r>
              <a:rPr lang="de-DE" sz="2400" b="1" dirty="0" smtClean="0"/>
              <a:t> </a:t>
            </a:r>
            <a:r>
              <a:rPr lang="de-DE" sz="2400" dirty="0" smtClean="0"/>
              <a:t>so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our</a:t>
            </a:r>
            <a:r>
              <a:rPr lang="de-DE" sz="2400" dirty="0" smtClean="0"/>
              <a:t> </a:t>
            </a:r>
            <a:r>
              <a:rPr lang="de-DE" sz="2400" dirty="0" err="1" smtClean="0"/>
              <a:t>machines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find all </a:t>
            </a:r>
            <a:r>
              <a:rPr lang="de-DE" sz="2400" dirty="0" err="1" smtClean="0"/>
              <a:t>information</a:t>
            </a:r>
            <a:r>
              <a:rPr lang="de-DE" sz="2400" dirty="0" smtClean="0"/>
              <a:t> </a:t>
            </a:r>
            <a:r>
              <a:rPr lang="de-DE" sz="2400" dirty="0" err="1" smtClean="0"/>
              <a:t>related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a DO</a:t>
            </a:r>
            <a:endParaRPr lang="de-DE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make</a:t>
            </a:r>
            <a:r>
              <a:rPr lang="de-DE" sz="2400" dirty="0" smtClean="0"/>
              <a:t> </a:t>
            </a:r>
            <a:r>
              <a:rPr lang="de-DE" sz="2400" dirty="0" err="1" smtClean="0"/>
              <a:t>sure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b="1" dirty="0" err="1" smtClean="0"/>
              <a:t>metadata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accessible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store</a:t>
            </a:r>
            <a:r>
              <a:rPr lang="de-DE" sz="2400" dirty="0" smtClean="0"/>
              <a:t> </a:t>
            </a:r>
            <a:r>
              <a:rPr lang="de-DE" sz="2400" dirty="0" err="1" smtClean="0"/>
              <a:t>your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 in </a:t>
            </a:r>
            <a:r>
              <a:rPr lang="de-DE" sz="2400" b="1" dirty="0" err="1" smtClean="0"/>
              <a:t>trustworthy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repositories</a:t>
            </a:r>
            <a:r>
              <a:rPr lang="de-DE" sz="2400" b="1" dirty="0" smtClean="0"/>
              <a:t> </a:t>
            </a:r>
            <a:r>
              <a:rPr lang="de-DE" sz="2400" dirty="0" smtClean="0"/>
              <a:t>and </a:t>
            </a:r>
            <a:r>
              <a:rPr lang="de-DE" sz="2400" dirty="0" err="1" smtClean="0"/>
              <a:t>take</a:t>
            </a:r>
            <a:r>
              <a:rPr lang="de-DE" sz="2400" dirty="0" smtClean="0"/>
              <a:t> care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these</a:t>
            </a:r>
            <a:r>
              <a:rPr lang="de-DE" sz="2400" dirty="0" smtClean="0"/>
              <a:t> </a:t>
            </a:r>
            <a:r>
              <a:rPr lang="de-DE" sz="2400" dirty="0" err="1" smtClean="0"/>
              <a:t>are</a:t>
            </a:r>
            <a:r>
              <a:rPr lang="de-DE" sz="2400" dirty="0" smtClean="0"/>
              <a:t> </a:t>
            </a:r>
            <a:r>
              <a:rPr lang="de-DE" sz="2400" dirty="0" err="1" smtClean="0"/>
              <a:t>audited</a:t>
            </a:r>
            <a:r>
              <a:rPr lang="de-DE" sz="2400" dirty="0" smtClean="0"/>
              <a:t> </a:t>
            </a:r>
            <a:r>
              <a:rPr lang="de-DE" sz="2400" dirty="0" err="1" smtClean="0"/>
              <a:t>according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smtClean="0"/>
              <a:t> DSA</a:t>
            </a:r>
            <a:r>
              <a:rPr lang="de-DE" sz="2400" dirty="0" smtClean="0"/>
              <a:t>/</a:t>
            </a:r>
            <a:r>
              <a:rPr lang="de-DE" sz="2400" dirty="0" err="1" smtClean="0"/>
              <a:t>WDS</a:t>
            </a:r>
            <a:endParaRPr lang="de-DE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make</a:t>
            </a:r>
            <a:r>
              <a:rPr lang="de-DE" sz="2400" dirty="0" smtClean="0"/>
              <a:t> </a:t>
            </a:r>
            <a:r>
              <a:rPr lang="de-DE" sz="2400" dirty="0" err="1" smtClean="0"/>
              <a:t>use</a:t>
            </a:r>
            <a:r>
              <a:rPr lang="de-DE" sz="2400" dirty="0" smtClean="0"/>
              <a:t> of </a:t>
            </a:r>
            <a:r>
              <a:rPr lang="de-DE" sz="2400" dirty="0" err="1" smtClean="0"/>
              <a:t>generic</a:t>
            </a:r>
            <a:r>
              <a:rPr lang="de-DE" sz="2400" dirty="0" smtClean="0"/>
              <a:t> </a:t>
            </a:r>
            <a:r>
              <a:rPr lang="de-DE" sz="2400" b="1" dirty="0" smtClean="0"/>
              <a:t>APIs</a:t>
            </a:r>
            <a:r>
              <a:rPr lang="de-DE" sz="2400" dirty="0" smtClean="0"/>
              <a:t> in </a:t>
            </a:r>
            <a:r>
              <a:rPr lang="de-DE" sz="2400" dirty="0" err="1" smtClean="0"/>
              <a:t>your</a:t>
            </a:r>
            <a:r>
              <a:rPr lang="de-DE" sz="2400" dirty="0" smtClean="0"/>
              <a:t> </a:t>
            </a:r>
            <a:r>
              <a:rPr lang="de-DE" sz="2400" dirty="0" err="1" smtClean="0"/>
              <a:t>software</a:t>
            </a:r>
            <a:r>
              <a:rPr lang="de-DE" sz="2400" dirty="0" smtClean="0"/>
              <a:t> </a:t>
            </a:r>
            <a:r>
              <a:rPr lang="de-DE" sz="2400" dirty="0" err="1" smtClean="0"/>
              <a:t>where</a:t>
            </a:r>
            <a:r>
              <a:rPr lang="de-DE" sz="2400" dirty="0" smtClean="0"/>
              <a:t> </a:t>
            </a:r>
            <a:r>
              <a:rPr lang="de-DE" sz="2400" dirty="0" err="1" smtClean="0"/>
              <a:t>possible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register</a:t>
            </a:r>
            <a:r>
              <a:rPr lang="de-DE" sz="2400" dirty="0" smtClean="0"/>
              <a:t> </a:t>
            </a:r>
            <a:r>
              <a:rPr lang="de-DE" sz="2400" dirty="0" err="1" smtClean="0"/>
              <a:t>your</a:t>
            </a:r>
            <a:r>
              <a:rPr lang="de-DE" sz="2400" dirty="0" smtClean="0"/>
              <a:t> </a:t>
            </a:r>
            <a:r>
              <a:rPr lang="de-DE" sz="2400" b="1" dirty="0" err="1" smtClean="0"/>
              <a:t>syntax</a:t>
            </a:r>
            <a:r>
              <a:rPr lang="de-DE" sz="2400" b="1" dirty="0" smtClean="0"/>
              <a:t> and </a:t>
            </a:r>
            <a:r>
              <a:rPr lang="de-DE" sz="2400" b="1" dirty="0" err="1" smtClean="0"/>
              <a:t>semantics</a:t>
            </a:r>
            <a:endParaRPr lang="de-DE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/>
              <a:t>don‘t</a:t>
            </a:r>
            <a:r>
              <a:rPr lang="de-DE" sz="2400" dirty="0" smtClean="0"/>
              <a:t> </a:t>
            </a:r>
            <a:r>
              <a:rPr lang="de-DE" sz="2400" dirty="0" err="1" smtClean="0"/>
              <a:t>rely</a:t>
            </a:r>
            <a:r>
              <a:rPr lang="de-DE" sz="2400" dirty="0" smtClean="0"/>
              <a:t> on </a:t>
            </a:r>
            <a:r>
              <a:rPr lang="de-DE" sz="2400" b="1" dirty="0" err="1" smtClean="0"/>
              <a:t>encapsulated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formats</a:t>
            </a:r>
            <a:endParaRPr lang="de-DE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in </a:t>
            </a:r>
            <a:r>
              <a:rPr lang="de-DE" sz="2400" dirty="0" err="1" smtClean="0"/>
              <a:t>case</a:t>
            </a:r>
            <a:r>
              <a:rPr lang="de-DE" sz="2400" dirty="0" smtClean="0"/>
              <a:t> of </a:t>
            </a:r>
            <a:r>
              <a:rPr lang="de-DE" sz="2400" dirty="0" err="1" smtClean="0"/>
              <a:t>DBs</a:t>
            </a:r>
            <a:r>
              <a:rPr lang="de-DE" sz="2400" dirty="0" smtClean="0"/>
              <a:t> </a:t>
            </a:r>
            <a:r>
              <a:rPr lang="de-DE" sz="2400" dirty="0" err="1" smtClean="0"/>
              <a:t>make</a:t>
            </a:r>
            <a:r>
              <a:rPr lang="de-DE" sz="2400" dirty="0" smtClean="0"/>
              <a:t> </a:t>
            </a:r>
            <a:r>
              <a:rPr lang="de-DE" sz="2400" dirty="0" err="1" smtClean="0"/>
              <a:t>sure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b="1" dirty="0" err="1" smtClean="0"/>
              <a:t>queries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get</a:t>
            </a:r>
            <a:r>
              <a:rPr lang="de-DE" sz="2400" b="1" dirty="0" smtClean="0"/>
              <a:t> a </a:t>
            </a:r>
            <a:r>
              <a:rPr lang="de-DE" sz="2400" b="1" dirty="0" err="1" smtClean="0"/>
              <a:t>PID</a:t>
            </a:r>
            <a:endParaRPr lang="de-DE" sz="24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6897" y="332655"/>
            <a:ext cx="2242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smtClean="0"/>
              <a:t>References</a:t>
            </a:r>
            <a:endParaRPr lang="de-DE" sz="36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1133745"/>
            <a:ext cx="88209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 err="1" smtClean="0"/>
              <a:t>DFT</a:t>
            </a:r>
            <a:r>
              <a:rPr lang="de-DE" sz="2000" dirty="0"/>
              <a:t>: </a:t>
            </a:r>
            <a:r>
              <a:rPr lang="de-DE" sz="2000" dirty="0">
                <a:hlinkClick r:id="rId2"/>
              </a:rPr>
              <a:t>https://</a:t>
            </a:r>
            <a:r>
              <a:rPr lang="de-DE" sz="2000" dirty="0" err="1" smtClean="0">
                <a:hlinkClick r:id="rId2"/>
              </a:rPr>
              <a:t>rd-alliance.org</a:t>
            </a:r>
            <a:r>
              <a:rPr lang="de-DE" sz="2000" dirty="0" smtClean="0">
                <a:hlinkClick r:id="rId2"/>
              </a:rPr>
              <a:t>/</a:t>
            </a:r>
            <a:r>
              <a:rPr lang="de-DE" sz="2000" dirty="0" err="1" smtClean="0">
                <a:hlinkClick r:id="rId2"/>
              </a:rPr>
              <a:t>groups</a:t>
            </a:r>
            <a:r>
              <a:rPr lang="de-DE" sz="2000" dirty="0" smtClean="0">
                <a:hlinkClick r:id="rId2"/>
              </a:rPr>
              <a:t>/</a:t>
            </a:r>
            <a:r>
              <a:rPr lang="de-DE" sz="2000" dirty="0" err="1" smtClean="0">
                <a:hlinkClick r:id="rId2"/>
              </a:rPr>
              <a:t>data</a:t>
            </a:r>
            <a:r>
              <a:rPr lang="de-DE" sz="2000" dirty="0" smtClean="0">
                <a:hlinkClick r:id="rId2"/>
              </a:rPr>
              <a:t>-</a:t>
            </a:r>
            <a:r>
              <a:rPr lang="de-DE" sz="2000" dirty="0" err="1" smtClean="0">
                <a:hlinkClick r:id="rId2"/>
              </a:rPr>
              <a:t>foundation</a:t>
            </a:r>
            <a:r>
              <a:rPr lang="de-DE" sz="2000" dirty="0" smtClean="0">
                <a:hlinkClick r:id="rId2"/>
              </a:rPr>
              <a:t>-and-</a:t>
            </a:r>
            <a:r>
              <a:rPr lang="de-DE" sz="2000" dirty="0" err="1" smtClean="0">
                <a:hlinkClick r:id="rId2"/>
              </a:rPr>
              <a:t>terminology</a:t>
            </a:r>
            <a:r>
              <a:rPr lang="de-DE" sz="2000" dirty="0" smtClean="0">
                <a:hlinkClick r:id="rId2"/>
              </a:rPr>
              <a:t>-</a:t>
            </a:r>
            <a:r>
              <a:rPr lang="de-DE" sz="2000" dirty="0" err="1" smtClean="0">
                <a:hlinkClick r:id="rId2"/>
              </a:rPr>
              <a:t>wg.html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 err="1" smtClean="0"/>
              <a:t>DTR</a:t>
            </a:r>
            <a:r>
              <a:rPr lang="de-DE" sz="2000" dirty="0"/>
              <a:t>: </a:t>
            </a:r>
            <a:r>
              <a:rPr lang="de-DE" sz="2000" dirty="0">
                <a:hlinkClick r:id="rId3"/>
              </a:rPr>
              <a:t>https://</a:t>
            </a:r>
            <a:r>
              <a:rPr lang="de-DE" sz="2000" dirty="0" err="1" smtClean="0">
                <a:hlinkClick r:id="rId3"/>
              </a:rPr>
              <a:t>rd-alliance.org</a:t>
            </a:r>
            <a:r>
              <a:rPr lang="de-DE" sz="2000" dirty="0" smtClean="0">
                <a:hlinkClick r:id="rId3"/>
              </a:rPr>
              <a:t>/</a:t>
            </a:r>
            <a:r>
              <a:rPr lang="de-DE" sz="2000" dirty="0" err="1" smtClean="0">
                <a:hlinkClick r:id="rId3"/>
              </a:rPr>
              <a:t>groups</a:t>
            </a:r>
            <a:r>
              <a:rPr lang="de-DE" sz="2000" dirty="0" smtClean="0">
                <a:hlinkClick r:id="rId3"/>
              </a:rPr>
              <a:t>/</a:t>
            </a:r>
            <a:r>
              <a:rPr lang="de-DE" sz="2000" dirty="0" err="1" smtClean="0">
                <a:hlinkClick r:id="rId3"/>
              </a:rPr>
              <a:t>data</a:t>
            </a:r>
            <a:r>
              <a:rPr lang="de-DE" sz="2000" dirty="0" smtClean="0">
                <a:hlinkClick r:id="rId3"/>
              </a:rPr>
              <a:t>-type-</a:t>
            </a:r>
            <a:r>
              <a:rPr lang="de-DE" sz="2000" dirty="0" err="1" smtClean="0">
                <a:hlinkClick r:id="rId3"/>
              </a:rPr>
              <a:t>registries</a:t>
            </a:r>
            <a:r>
              <a:rPr lang="de-DE" sz="2000" dirty="0" smtClean="0">
                <a:hlinkClick r:id="rId3"/>
              </a:rPr>
              <a:t>-</a:t>
            </a:r>
            <a:r>
              <a:rPr lang="de-DE" sz="2000" dirty="0" err="1" smtClean="0">
                <a:hlinkClick r:id="rId3"/>
              </a:rPr>
              <a:t>wg.html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/>
              <a:t>PIT: </a:t>
            </a:r>
            <a:r>
              <a:rPr lang="de-DE" sz="2000" dirty="0">
                <a:hlinkClick r:id="rId4"/>
              </a:rPr>
              <a:t>https://</a:t>
            </a:r>
            <a:r>
              <a:rPr lang="de-DE" sz="2000" dirty="0" err="1" smtClean="0">
                <a:hlinkClick r:id="rId4"/>
              </a:rPr>
              <a:t>rd-alliance.org</a:t>
            </a:r>
            <a:r>
              <a:rPr lang="de-DE" sz="2000" dirty="0" smtClean="0">
                <a:hlinkClick r:id="rId4"/>
              </a:rPr>
              <a:t>/</a:t>
            </a:r>
            <a:r>
              <a:rPr lang="de-DE" sz="2000" dirty="0" err="1" smtClean="0">
                <a:hlinkClick r:id="rId4"/>
              </a:rPr>
              <a:t>groups</a:t>
            </a:r>
            <a:r>
              <a:rPr lang="de-DE" sz="2000" dirty="0" smtClean="0">
                <a:hlinkClick r:id="rId4"/>
              </a:rPr>
              <a:t>/</a:t>
            </a:r>
            <a:r>
              <a:rPr lang="de-DE" sz="2000" dirty="0" err="1" smtClean="0">
                <a:hlinkClick r:id="rId4"/>
              </a:rPr>
              <a:t>pid</a:t>
            </a:r>
            <a:r>
              <a:rPr lang="de-DE" sz="2000" dirty="0" smtClean="0">
                <a:hlinkClick r:id="rId4"/>
              </a:rPr>
              <a:t>-information-</a:t>
            </a:r>
            <a:r>
              <a:rPr lang="de-DE" sz="2000" dirty="0" err="1" smtClean="0">
                <a:hlinkClick r:id="rId4"/>
              </a:rPr>
              <a:t>types</a:t>
            </a:r>
            <a:r>
              <a:rPr lang="de-DE" sz="2000" dirty="0" smtClean="0">
                <a:hlinkClick r:id="rId4"/>
              </a:rPr>
              <a:t>-</a:t>
            </a:r>
            <a:r>
              <a:rPr lang="de-DE" sz="2000" dirty="0" err="1" smtClean="0">
                <a:hlinkClick r:id="rId4"/>
              </a:rPr>
              <a:t>wg.html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 err="1" smtClean="0"/>
              <a:t>DDCit</a:t>
            </a:r>
            <a:r>
              <a:rPr lang="de-DE" sz="2000" dirty="0"/>
              <a:t>: </a:t>
            </a:r>
            <a:r>
              <a:rPr lang="de-DE" sz="2000" dirty="0">
                <a:hlinkClick r:id="rId5"/>
              </a:rPr>
              <a:t>https://</a:t>
            </a:r>
            <a:r>
              <a:rPr lang="de-DE" sz="2000" dirty="0" err="1" smtClean="0">
                <a:hlinkClick r:id="rId5"/>
              </a:rPr>
              <a:t>rd-alliance.org</a:t>
            </a:r>
            <a:r>
              <a:rPr lang="de-DE" sz="2000" dirty="0" smtClean="0">
                <a:hlinkClick r:id="rId5"/>
              </a:rPr>
              <a:t>/</a:t>
            </a:r>
            <a:r>
              <a:rPr lang="de-DE" sz="2000" dirty="0" err="1" smtClean="0">
                <a:hlinkClick r:id="rId5"/>
              </a:rPr>
              <a:t>groups</a:t>
            </a:r>
            <a:r>
              <a:rPr lang="de-DE" sz="2000" dirty="0" smtClean="0">
                <a:hlinkClick r:id="rId5"/>
              </a:rPr>
              <a:t>/</a:t>
            </a:r>
            <a:r>
              <a:rPr lang="de-DE" sz="2000" dirty="0" err="1" smtClean="0">
                <a:hlinkClick r:id="rId5"/>
              </a:rPr>
              <a:t>data-citation-wg.html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 err="1" smtClean="0"/>
              <a:t>DSA</a:t>
            </a:r>
            <a:r>
              <a:rPr lang="de-DE" sz="2000" dirty="0" smtClean="0"/>
              <a:t>/</a:t>
            </a:r>
            <a:r>
              <a:rPr lang="de-DE" sz="2000" dirty="0" err="1" smtClean="0"/>
              <a:t>WDS</a:t>
            </a:r>
            <a:r>
              <a:rPr lang="de-DE" sz="2000" dirty="0"/>
              <a:t>: </a:t>
            </a:r>
            <a:r>
              <a:rPr lang="de-DE" sz="2000" dirty="0">
                <a:hlinkClick r:id="rId6"/>
              </a:rPr>
              <a:t>https://</a:t>
            </a:r>
            <a:r>
              <a:rPr lang="de-DE" sz="2000" dirty="0" err="1" smtClean="0">
                <a:hlinkClick r:id="rId6"/>
              </a:rPr>
              <a:t>rd-alliance.org</a:t>
            </a:r>
            <a:r>
              <a:rPr lang="de-DE" sz="2000" dirty="0" smtClean="0">
                <a:hlinkClick r:id="rId6"/>
              </a:rPr>
              <a:t>/</a:t>
            </a:r>
            <a:r>
              <a:rPr lang="de-DE" sz="2000" dirty="0" err="1" smtClean="0">
                <a:hlinkClick r:id="rId6"/>
              </a:rPr>
              <a:t>groups</a:t>
            </a:r>
            <a:r>
              <a:rPr lang="de-DE" sz="2000" dirty="0" smtClean="0">
                <a:hlinkClick r:id="rId6"/>
              </a:rPr>
              <a:t>/repository-audit-and-certification-dsa%E2%80%93wds-partnership-wg.html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RDA </a:t>
            </a:r>
            <a:r>
              <a:rPr lang="de-DE" sz="2000" dirty="0" err="1" smtClean="0"/>
              <a:t>DF</a:t>
            </a:r>
            <a:r>
              <a:rPr lang="de-DE" sz="2000" dirty="0"/>
              <a:t>: </a:t>
            </a:r>
            <a:r>
              <a:rPr lang="de-DE" sz="2000" dirty="0">
                <a:hlinkClick r:id="rId7"/>
              </a:rPr>
              <a:t>https://</a:t>
            </a:r>
            <a:r>
              <a:rPr lang="de-DE" sz="2000" dirty="0" err="1" smtClean="0">
                <a:hlinkClick r:id="rId7"/>
              </a:rPr>
              <a:t>rd-alliance.org</a:t>
            </a:r>
            <a:r>
              <a:rPr lang="de-DE" sz="2000" dirty="0" smtClean="0">
                <a:hlinkClick r:id="rId7"/>
              </a:rPr>
              <a:t>/group/</a:t>
            </a:r>
            <a:r>
              <a:rPr lang="de-DE" sz="2000" dirty="0" err="1" smtClean="0">
                <a:hlinkClick r:id="rId7"/>
              </a:rPr>
              <a:t>data-fabric-ig.html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FAIR</a:t>
            </a:r>
            <a:r>
              <a:rPr lang="de-DE" sz="2000" dirty="0"/>
              <a:t>: </a:t>
            </a:r>
            <a:r>
              <a:rPr lang="de-DE" sz="2000" dirty="0">
                <a:hlinkClick r:id="rId8"/>
              </a:rPr>
              <a:t>https://</a:t>
            </a:r>
            <a:r>
              <a:rPr lang="de-DE" sz="2000" dirty="0" err="1" smtClean="0">
                <a:hlinkClick r:id="rId8"/>
              </a:rPr>
              <a:t>www.force11.org</a:t>
            </a:r>
            <a:r>
              <a:rPr lang="de-DE" sz="2000" dirty="0" smtClean="0">
                <a:hlinkClick r:id="rId8"/>
              </a:rPr>
              <a:t>/group/</a:t>
            </a:r>
            <a:r>
              <a:rPr lang="de-DE" sz="2000" dirty="0" err="1" smtClean="0">
                <a:hlinkClick r:id="rId8"/>
              </a:rPr>
              <a:t>fairgroup</a:t>
            </a:r>
            <a:r>
              <a:rPr lang="de-DE" sz="2000" dirty="0" smtClean="0">
                <a:hlinkClick r:id="rId8"/>
              </a:rPr>
              <a:t>/</a:t>
            </a:r>
            <a:r>
              <a:rPr lang="de-DE" sz="2000" dirty="0" err="1" smtClean="0">
                <a:hlinkClick r:id="rId8"/>
              </a:rPr>
              <a:t>fairprinciples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G8</a:t>
            </a:r>
            <a:r>
              <a:rPr lang="de-DE" sz="2000" dirty="0"/>
              <a:t>: </a:t>
            </a:r>
            <a:r>
              <a:rPr lang="de-DE" sz="2000" dirty="0">
                <a:hlinkClick r:id="rId9"/>
              </a:rPr>
              <a:t>https://</a:t>
            </a:r>
            <a:r>
              <a:rPr lang="de-DE" sz="2000" dirty="0" err="1" smtClean="0">
                <a:hlinkClick r:id="rId9"/>
              </a:rPr>
              <a:t>epubs.stfc.ac.uk</a:t>
            </a:r>
            <a:r>
              <a:rPr lang="de-DE" sz="2000" dirty="0" smtClean="0">
                <a:hlinkClick r:id="rId9"/>
              </a:rPr>
              <a:t>/</a:t>
            </a:r>
            <a:r>
              <a:rPr lang="de-DE" sz="2000" dirty="0" err="1" smtClean="0">
                <a:hlinkClick r:id="rId9"/>
              </a:rPr>
              <a:t>work</a:t>
            </a:r>
            <a:r>
              <a:rPr lang="de-DE" sz="2000" dirty="0" smtClean="0">
                <a:hlinkClick r:id="rId9"/>
              </a:rPr>
              <a:t>/12236702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Survey: </a:t>
            </a:r>
            <a:r>
              <a:rPr lang="de-DE" sz="2000" dirty="0">
                <a:hlinkClick r:id="rId10"/>
              </a:rPr>
              <a:t>http://</a:t>
            </a:r>
            <a:r>
              <a:rPr lang="de-DE" sz="2000" dirty="0" err="1" smtClean="0">
                <a:hlinkClick r:id="rId10"/>
              </a:rPr>
              <a:t>hdl.handle.net</a:t>
            </a:r>
            <a:r>
              <a:rPr lang="de-DE" sz="2000" dirty="0" smtClean="0">
                <a:hlinkClick r:id="rId10"/>
              </a:rPr>
              <a:t>/11304/</a:t>
            </a:r>
            <a:r>
              <a:rPr lang="de-DE" sz="2000" dirty="0" err="1" smtClean="0">
                <a:hlinkClick r:id="rId10"/>
              </a:rPr>
              <a:t>6e1424cc</a:t>
            </a:r>
            <a:r>
              <a:rPr lang="de-DE" sz="2000" dirty="0" smtClean="0">
                <a:hlinkClick r:id="rId10"/>
              </a:rPr>
              <a:t>-8927-</a:t>
            </a:r>
            <a:r>
              <a:rPr lang="de-DE" sz="2000" dirty="0" err="1" smtClean="0">
                <a:hlinkClick r:id="rId10"/>
              </a:rPr>
              <a:t>11e4</a:t>
            </a:r>
            <a:r>
              <a:rPr lang="de-DE" sz="2000" dirty="0" smtClean="0">
                <a:hlinkClick r:id="rId10"/>
              </a:rPr>
              <a:t>-</a:t>
            </a:r>
            <a:r>
              <a:rPr lang="de-DE" sz="2000" dirty="0" err="1" smtClean="0">
                <a:hlinkClick r:id="rId10"/>
              </a:rPr>
              <a:t>ac7e-860aa0063d1f</a:t>
            </a:r>
            <a:r>
              <a:rPr lang="de-DE" sz="2000" dirty="0"/>
              <a:t> 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Handle </a:t>
            </a:r>
            <a:r>
              <a:rPr lang="de-DE" sz="2000" dirty="0"/>
              <a:t>System: </a:t>
            </a:r>
            <a:r>
              <a:rPr lang="de-DE" sz="2000" dirty="0">
                <a:hlinkClick r:id="rId11"/>
              </a:rPr>
              <a:t>http://</a:t>
            </a:r>
            <a:r>
              <a:rPr lang="de-DE" sz="2000" dirty="0" err="1">
                <a:hlinkClick r:id="rId11"/>
              </a:rPr>
              <a:t>www.handle.net</a:t>
            </a:r>
            <a:r>
              <a:rPr lang="de-DE" sz="2000" dirty="0" smtClean="0">
                <a:hlinkClick r:id="rId11"/>
              </a:rPr>
              <a:t>/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DOI</a:t>
            </a:r>
            <a:r>
              <a:rPr lang="de-DE" sz="2000" dirty="0"/>
              <a:t>: </a:t>
            </a:r>
            <a:r>
              <a:rPr lang="de-DE" sz="2000" dirty="0">
                <a:hlinkClick r:id="rId12"/>
              </a:rPr>
              <a:t>https://</a:t>
            </a:r>
            <a:r>
              <a:rPr lang="de-DE" sz="2000" dirty="0" err="1">
                <a:hlinkClick r:id="rId12"/>
              </a:rPr>
              <a:t>www.doi.org</a:t>
            </a:r>
            <a:r>
              <a:rPr lang="de-DE" sz="2000" dirty="0" smtClean="0">
                <a:hlinkClick r:id="rId12"/>
              </a:rPr>
              <a:t>/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DONA</a:t>
            </a:r>
            <a:r>
              <a:rPr lang="de-DE" sz="2000" dirty="0"/>
              <a:t>: </a:t>
            </a:r>
            <a:r>
              <a:rPr lang="de-DE" sz="2000" dirty="0">
                <a:hlinkClick r:id="rId13"/>
              </a:rPr>
              <a:t>https://</a:t>
            </a:r>
            <a:r>
              <a:rPr lang="de-DE" sz="2000" dirty="0" err="1">
                <a:hlinkClick r:id="rId13"/>
              </a:rPr>
              <a:t>www.dona.net</a:t>
            </a:r>
            <a:r>
              <a:rPr lang="de-DE" sz="2000" dirty="0" smtClean="0">
                <a:hlinkClick r:id="rId13"/>
              </a:rPr>
              <a:t>/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Kahn/</a:t>
            </a:r>
            <a:r>
              <a:rPr lang="de-DE" sz="2000" dirty="0" err="1" smtClean="0"/>
              <a:t>Wilensky</a:t>
            </a:r>
            <a:r>
              <a:rPr lang="de-DE" sz="2000" dirty="0"/>
              <a:t>: </a:t>
            </a:r>
            <a:r>
              <a:rPr lang="de-DE" sz="2000" dirty="0">
                <a:hlinkClick r:id="rId14"/>
              </a:rPr>
              <a:t>https://</a:t>
            </a:r>
            <a:r>
              <a:rPr lang="de-DE" sz="2000" dirty="0" err="1" smtClean="0">
                <a:hlinkClick r:id="rId14"/>
              </a:rPr>
              <a:t>www.doi.org</a:t>
            </a:r>
            <a:r>
              <a:rPr lang="de-DE" sz="2000" dirty="0" smtClean="0">
                <a:hlinkClick r:id="rId14"/>
              </a:rPr>
              <a:t>/</a:t>
            </a:r>
            <a:r>
              <a:rPr lang="de-DE" sz="2000" dirty="0" err="1" smtClean="0">
                <a:hlinkClick r:id="rId14"/>
              </a:rPr>
              <a:t>topics</a:t>
            </a:r>
            <a:r>
              <a:rPr lang="de-DE" sz="2000" dirty="0" smtClean="0">
                <a:hlinkClick r:id="rId14"/>
              </a:rPr>
              <a:t>/</a:t>
            </a:r>
            <a:r>
              <a:rPr lang="de-DE" sz="2000" dirty="0" err="1" smtClean="0">
                <a:hlinkClick r:id="rId14"/>
              </a:rPr>
              <a:t>2006_05_02_Kahn_Framework.pdf</a:t>
            </a:r>
            <a:r>
              <a:rPr lang="de-DE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Stehouwer</a:t>
            </a:r>
            <a:r>
              <a:rPr lang="en-GB" sz="2000" dirty="0"/>
              <a:t>, </a:t>
            </a:r>
            <a:r>
              <a:rPr lang="en-GB" sz="2000" dirty="0" smtClean="0"/>
              <a:t>Wittenburg</a:t>
            </a:r>
            <a:r>
              <a:rPr lang="en-GB" sz="2000" dirty="0"/>
              <a:t>, Principles for Data Sharing and Re-use: are they all the same?, </a:t>
            </a:r>
            <a:r>
              <a:rPr lang="en-GB" sz="2000" dirty="0">
                <a:hlinkClick r:id="rId15"/>
              </a:rPr>
              <a:t>http://</a:t>
            </a:r>
            <a:r>
              <a:rPr lang="en-GB" sz="2000" dirty="0" err="1" smtClean="0">
                <a:hlinkClick r:id="rId15"/>
              </a:rPr>
              <a:t>hdl.handle.net</a:t>
            </a:r>
            <a:r>
              <a:rPr lang="en-GB" sz="2000" dirty="0" smtClean="0">
                <a:hlinkClick r:id="rId15"/>
              </a:rPr>
              <a:t>/11304/</a:t>
            </a:r>
            <a:r>
              <a:rPr lang="en-GB" sz="2000" dirty="0" err="1" smtClean="0">
                <a:hlinkClick r:id="rId15"/>
              </a:rPr>
              <a:t>1aab3df4-f3ce-11e4-ac7e-860aa0063d1f</a:t>
            </a:r>
            <a:r>
              <a:rPr lang="en-GB" sz="2000" dirty="0" smtClean="0"/>
              <a:t> </a:t>
            </a: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06615" y="4734144"/>
            <a:ext cx="7204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Vielen Dank für Ihre Aufmerksamkeit.</a:t>
            </a:r>
            <a:endParaRPr lang="de-DE" sz="3600" dirty="0"/>
          </a:p>
        </p:txBody>
      </p:sp>
      <p:pic>
        <p:nvPicPr>
          <p:cNvPr id="10242" name="Picture 2" descr="http://www.zdf.de/ZDF/zdfportal/blob/27885446/2/da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00" y="683695"/>
            <a:ext cx="640080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7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7" descr="data:image/jpeg;base64,/9j/4AAQSkZJRgABAQAAAQABAAD/2wCEAAkGBxAPDw8OEBAQEBAPEBANDQ4MDhAMDw0NFBEWFhURFhgYHCggGBolGxQUITEhJTUrLi4uFyszODM4NygtLisBCgoKDg0OFxAQFiwkHCIrLCwuLDcsLCwsLCwsNCwsLSwsLCwsLCwsNyw3LDgsKywrLCwrLCwsOCw3KywsLCwsLP/AABEIAOEA4QMBIgACEQEDEQH/xAAbAAEAAgMBAQAAAAAAAAAAAAAAAwQCBQYHAf/EAEcQAAIBAgIEBhACCAYDAAAAAAABAgMRBBIFBjJREyFScXKyFBUWIiMkMUFhc4GRkrHB0YKhNFNUk6KzwvAXQmLS4eIzNYP/xAAXAQEBAQEAAAAAAAAAAAAAAAAAAQMC/8QAHBEBAQADAQEBAQAAAAAAAAAAAAEREjECIVFB/9oADAMBAAIRAxEAPwD3EAADCpOxmVcbKyYGpxemqkZyjFRtF2u738nOQ9vau6Huf3NZWlec3/qZiazzMM7blte3tXdD3P7jt7V3Q9z+5qgNYbVte3tXdD3P7jt7V3Q9z+5qgNYbVte3tXdD3P7jt7V3Q9z+5qgNYbVte3tXdD3P7jt7V3Q9z+5qgNYbVte31XdD3P7mL1gq8mHuf3NWyOQ1ibVvaGsbvacbemLv+RusPi4zV07nCSLWicc4TVO+1sX8mbk8z+fOyevP46nr9dymfSjgsWpr5rzp7i6mZu30AAAAAAAAAAAAAAAAp4/ZZcKeP2WBx9Tan0mfLiq+/n0mY3Npxlesri5jcXKjK4uY3FwMri5jcXAyuLnMa046rSqU1TqSgnBtqLtd5maXtxif11T3kyuHoDMJHA9uMT+uqe8uaD0lXniaUJ1Zyi3O8ZPidoSf0GTDrpFLEza407NNNPc15GW5spYkqOqpVXaFeHEpxjPL5rNXy+w3eBximrr2p+VPcabVyHCYKn/pc4e6ba/JoTjKlLNH2rzSW4wraOnTPpQwOMVSN1zNPyp7mXkwPoAAAAAAAAAAAAAU8fssuFPH7LA4ys+/n0mY3Fd9/PpMwubTjK9Z3FzC4uVGdxcwuLgZ3FzC4uBy2uL8LS9W+sznzfa4vwtL1b6zNBc4rqPpf1efjdHnn/Lka+5f1efjdHnn/LkFdtNlOuyzNlWsduHZajceFkt1aa/hizaYvDXRq9Q/0afrpdSB0Uo3Mb1rOOZlGVKWaPtXmktxucDjFNXXM0/KnuYxeGujTyhKlLNH2rzSW4iumTPpRwOMU1dczT8qe5l1MD6AAAAAAAAAABTx+yy4U8fssDiMS/CT6X0RHcyxT8JPpfREVzacZXrO4uYXFyozuLmFxcDO4uYXFwJ6WqFPSK4SdadN0/BpQjGSa8t+PnM/8LqP7TW+CB0Op78FU9Z/SjfmXq/Wknx5/wD4XUf2qt8EDCrqBSwa7KjXqTdLjUJRgk83e8dukehms1k/RKv4OvES/Vs+OEmytVJ5MhmjVkoVpSSspSS3Rk0vyKE5VP1lT2TkvqbapArzokwuVSlpLFQ2MTiI28iVepb3XLtHWvHQ2qkay5NenF/nG0vzIHQMHhyYXLotGa4U3JOpB0J+Ru7nRlzvyx9t7bzvsBjI1IqSfEzxqeGOh1K0nKjWVCTbp1OKF/8AJP0ehnN8up6eoo+kVGd0SnDoAAAAAAAAKeP2WXCnj9lgcJjH4SfS+iIbmeOfhanS+iIbm04yvWdxcwuLlRncXMLi4GdxcwuLgdhqb/4qvrP6UdAcZq9pyhhoTjVk4uU80UoSnxZUvMvQbXuvwX6yX7qp9jL1LlpLMN8azWX9Eq/g68Sp3X4L9ZL91U+xT0xrJha9CpSpzk5yy5U6c43tJN8bW5MSXK2zDmGYMyufDVkjcTFwJj5YCB0zF0yxYxaAqypGWDhatSe6pB/xImcRQj38OnH5olI9MwE7xRdNdozZRsTFsAAAAAAAAFPH7LLhTx+ywPP9IPwtTpfRFfMS6RfhqnS+iK2Y2nGV6kzDMR5hmKiTMMxHmGYCTMMxHmGYCvjXxrm+pXJsY+Nc31K5FZEuGffr2/IgJcO++Xt+QGxufLmGYZiokuLkeYZgJLny5hmGYD60faK7+HSj8zG5nRffw6UfmiXhHomjNlGxNdozZRsTFsAAAAAAAAFPH7LLhTx+ywPOdKPw1Tn+iKtyfSz8PU518kU8xtOMr1LcXIswzFRLcZiLMMwEuYXIswzAR4p8a5iE2OHfE+clIrUklDaXt+RsjGq+9f8AfnAiuLkWYZioluLkWYZgJbjMRZhmAluZ4d9/Dpx+aK+Ylwz8JDpx6yJSPS9GbKNia7RmyjYmLYAAAAAAAAKeP2WXCnj9lgeZaYfjFTnXVRTzFjTkrYirzrqoo5zacZXqbMMxDnGcqJswzEOcZwJswzEOcZwL+FfE+cmKuDlxPn+hYzEVkR133r9nzMsxFiZd4/Z8wK+YZiHOM5UTZhmIc4zgTZhmIc4zgTZiXCS8JT6cesipnJsFPwtPpw6yJeEeqaM2UbE12jNlGxMWwAAAAAAAAU8fssuFPH7LA8q0+/GavOuqjX3LusL8aq88eqjXXNpxlepLi5HcXKiS4uR3FwJLi5HcXA6nVXA06tOo5xu1Usu+lHiyrczd9psPyP45/c1epL8DV9b/AEI6M5oodpsPyP45/coae0bRp4arOMLSWWzzTdrzivO/Sb41es/6JW5ofzIjI4S4uR3FzoSXFyO4uBJcXI7i4ElyfAPwtL1kOsipcn0e/DUvWQ6yF4R67ozZRsTXaM2UbEwbAAAAAAAABTx+yy4U8fssDyTWN+NVeePVRrcxf1lfjdXnj1Uay5tOMr1JmGYjuLlRJmGYjuLgSZhmI7i4HbajPwNX1v8AQjpTz7QOsHYkJw4LhM089+EyW4krbL3Gz7tl+zv99/0JgdcarWh+J1uaH8yJpu7Zfs7/AH3/AEKuldaVXozo8Dkz5e+4XNa0k/JlW4mBoMwzEdxc6EmYZiO4uBJmGYjuLgSZixo5+Go+sh1kU7lnRj8PR9ZDrIXhHsejNlGxNdozZRsTBsAAAAAAAAFPH7LLhTx+ywPH9Z343V549VGqubLWl+OVvw9VGpubTjK9SXFyO4uVElxcjufbgZ3FzC58uBJcXI7i4ElxcjufbgZ3FzC58uBJcXI7i4ElxcjuLgSXLWi34ej62HWRRuW9FPxij62HWQvCPadGbKNia7RmyjYmDYAAAAAAAAKeP2WXCnj9lgeNa1vxyt+Hqo1Fzaa2vx2t+HqI1FzacZXrO4uYXFyo5DGYWFXSEqc13s6uWTjlUrZV5G0za1NU8M13k6sJeZ1OCqxv6VGEX+ZQf/sv/suqdTc4kly6tvxzGidIVcPX7GrNuOfgmpSc+Dm3aLi+S7r0Wdzq7nHae48Y8vlvRXFyrRt9DodNYvgqNSa4pPvIdOXFf2K79hfN6X+OZ0uniKmIrpKVOi4U7teSDlljbfeV3+I6TV/F8Jh4Xd5U/BS8773Zfw2NdoethoYXgZ1qUXVU+FWdJxzLKl6Gope25U1YxOStKk2mqiaTTvF1IXaa9DWb8iT5VvG80hoShiJqpU4XMoqHg504xsm/NKD3nN6w6Ko4eUFTUmpRlJ8K4Td0/NlijsrnM64bVLoT+Y9SYTzfq7DVbCNJvh7tJu06KV2vVm5w9KNOEKcb5YRjCOZpyslZXaS4zGm+9j0Y/JFfSeL4GjUqedK0OnLij+bv7DrEiZtc1pvNia1epFKUMMowbfmipZbrnk5PmRvtW8VwmHjHz0nwT6K2fy4vYUNBV8NTw7hUq006zlwsZTV1C2VRfsu/xFPVzEcFiHTzKUal6eaOzKUW8kl6Hx26RxO5dXjr7i5hcXNHDO5b0S/GKHrYdZFG5b0Q/GKHrYdZC8I9v0Zso2JrtGbKNiYNgAAAAAAAAp4/ZZcKeO2WB4rrc/Ha34OojT3Nvrh+m1vwdRGlubTjK9Z3FzC4uVHK4zExpY6dSV2oVczUbZmsq8l2X6utNJLvac3LzcI4Qjf0tNs3ufm9sYv6H1VWvI7PfFKL96OcX9XM/HPaH0dUqVeyq6aWbhYqayurU/ytJ+SK4nf0K1+Mk0xLh8TRwqfFF56tvNdXfM1BfxG7cm+Nu7flb42xm5vcr+8a/MGVbtXhf2eHx1v95odP4ZYerTq0koRdpRScmo1YNX4227PvfzOmufVK272pP5lvnJK+UKyqQjUjsziprmavY53W+SzUuhP5nRN/2lY+qXN7Un8xZmEuKU33sejH5I0mnZcNWoYSL8rU528qvfj9kVN+03Vz7m5vcr+8WZSXCt2rwv7PD46v+80WsWDjRnTq0oqnF+RJtqFWDun3zfl4vhZ0tz6pW/5SfzF8yrKwwuIVWnCovJOKlzPzr2O6JbmLl/aSR8uVGdy5od+M0PW0+sihcu6FfjOH9bT6yF4R7nozZRsTXaM2UbEwbAAAAAAAABXxULosHySA801i1RVavOtnknO14pJpWVvoaV6mvly+FHrtTDJkXYMdxc1MR5N3Gy5cvhQ7jZcuXwo9Z7AjuHYEdw2prHk3cbLly+FDuNly5fCj1nsCO4dgR3DamseTdxsuXL4UO42XLl8KPWewI7h2BHcNqax5N3Gy5cvhQ7jZcuXwo9Z7AjuHYEdw2prHk3cbLly+FDuNly5fCj1nsCO4dgR3DamseTdxsuXL4UO42XLl8KPWewI7h2BHcNqax5N3Gy5cvhQ7jZcuXwo9Z7AjuHYEdw2prHk3cbLly+FDuNly5fCj1nsCO4dgR3DamseTrU2XLl8KNjonUxRq06jqT7ycZpWSTad7Ho/YMdxJTwqQ2piMcFTsi4YxjYyIoAAAAAAAAAAPgAAAAAAAAAAAAAAAAAAAAAAAAAA+gAAAAAAA/9k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AutoShape 2" descr="data:image/jpeg;base64,/9j/4AAQSkZJRgABAQAAAQABAAD/2wCEAAkGBxQSEhQUEhMWFhQXGBgaGBcYGBsdGhsYIhodGB0aHRcgICggHhomHCAeJDEjJikrLy4uFx82OjMsNyktLiwBCgoKBQUFDgUFDisZExkrKysrKysrKysrKysrKysrKysrKysrKysrKysrKysrKysrKysrKysrKysrKysrKysrK//AABEIAQkAvgMBIgACEQEDEQH/xAAcAAEAAwEAAwEAAAAAAAAAAAAABQYHBAECAwj/xABQEAACAQMCAwQFBwcJBQYHAAABAgMABBEFIQYSMQcTQVEiMmFxgRRCUmKCkaEVIzNykqLBFiQ0Q2ODsbLCNURTs9IIF3TR4fAlRVVzk6PT/8QAFAEBAAAAAAAAAAAAAAAAAAAAAP/EABQRAQAAAAAAAAAAAAAAAAAAAAD/2gAMAwEAAhEDEQA/ANxpSlApSlApSlApSlArw7AAknAG5J6AV5qF41sjNp95EOrwSgfrchx+OKCZVgRkbg9DXmqb2P33faRaMeqo0Z+w7IP3QD8auVBnHa/Owl0mNWKl7+LoSOhA/wBVaPWWdrNyh1DRAZEHLdc7EsAFVXiJJPh0PWtBj4gtG9W6gPulQ/xoJKqTwtxPPd6pqEIKG0teSNcL6Xe9G9LO4yrj4L7c2fV9VSC2muCQyRRu5wc55VLY+P8AGqZ2Haeyad38mTLdSyTOSME5PKPvxzfboNCrwTjc15rNO1LWZbiWPR7I/n7jHfuOkUHjnyyNyPojHzxQaSjhgCCCDuCNwR5g17VwaFpSWlvFbxZ5IkCjPU46k+0nf4130ClKUClKUClKUClKUClKUCoqx4jtprma1jmU3EODJHgggHG4yMMBkZK5xkZxkVK1n/aNwO87pf6e3dajBupGAJVAxyN4c2NgTsQeVtiCoaBUTxHxFa2MXeXcqxocgA7s3sVBu3wFZwe1+SaGOC1tJG1RyY2hKnkjcbFjnBx44OOXDcxGN5bhnsyBk+V6tJ8svDvh94o/qhOjYyeo5R4LtmgpHZrqGrC1a20y2HcmV2W6uMhQhwBgE4JBGTyht2O3jVuXsyvLrfUtWuJMjeOD0E+GfRP7ArT1GNh0rzQZ7a9jGlKMNDJIfN5Xz+6VH4V927H9IP8AupHumm/66vdQPE/GNnp65up1ViMiMelIfcg3x7Tge2gpeodiNoVYW1xcwcwwVDh0I9qkAnw+d4CvhBFrujoqqsWo2cYChVHLMqAYAAAz+Elcdz20TXDiPT7NRzHCyXUiovxHMF/fqUTh/iC5OZ9ShtkOMLAnMR8eVT++aDqk7YrE2c06krcRjHyaT0ZDJ0A8iuepG4A3AO1eezfRRZRPf6lKi3l4eZ3lYLyKxysQLYwehKjyUY9EVAaj2IPKTM2pSSXPUSPH1YdMnnLD35OKpel6XbXlpfzanduNQhLognmGAwBZQFPpElldeUZAA6UH6ZpVR7KddN5plvI3rovdOT4sno5z45XB95NW6gUpSgUpSgUpSgUpSgVSNM7SYDdyWd3G9nMrlY+9PoyrkhWD4ABbGQOm4wxq71C8U8LWuoRd1dRBhvyuNnQ+av1Hu6HG4NBNVQ+0vjGS27uzsRz6hc7RqN+7U7GQjpnrjOwwSdlwa5Ndajw6PzhN9pgwAxOJYQThVJOdskDxXYY5M4qV7JNCkk7zVrz0rq73Tyjh+aFHhzADG59EL5mgnuz/AIJj02IknvbqXeec5LMxOSATvy5+JO59lsqocW9pFhp5KSy95MP6mL0nB8m+an2iD5A1Szr+vasA9hCtlat6sjleZh0zzMC2D1yieHU0Gx0rJP5Fa+IyRrAMnXk9Llz5c5XI/Zqk6tx9rmnO1rcSZcg8peNSwzsGRl9bfofSH3YoNG4r4yurm6bTtHAMy7XFy3qQ+BAO45gepwdwQAT0qvZZwBDeSTXd4zXKrIVUyE/nX2JdsnJGCuxJySc9N5D/ALPtyVF9aToyXPOsrBwRIysoU5B9LY4O/wDxfbXDwMNQfm021mW3EDSNNLygtkME5cH2jYDHjv4UGoX/AALp8qchtIV22aNBGw9zLg/DpVV0W4m0a8jsp5DLZTnFvI3WNs4CHyGSAR09JWGPSA7+EtZu4b59Ov3WZu77yKYAAlc9CAB4Z8MgodzkGvp2zWwbTXc7NFJGyHxBLCM4PuY0F5rAOL+B1utbvoEwsktt8oh8AJcpkN7GIffw5wfDfddLnMkMTt1aNGPvKgms54TkN5xFqFyu8NvEtup83yud/HdZPvWgneyjiRbyyCFFintz3U0SqF5WGQG5AAFDYO2Bghh4VdKyzU1/JnEMEy+jb6kpjkHh34IAOPMsU3/tHrU6BSlKBSlKBSlKBXoJl5uXmHNjPLkZx5464r3ql8U9mVlfTNcP3sdw3LmWKQgkqAoODlcgADYDpQXSlZgeAdVts/IdZkI8EuF5wPtHnH3KPCuPWuMNc0yJpLy0tpohgd7GxGGOw5hnOM4+aPfvQfPtq1aKS6srCaUR2+flF02/6Nc8qjG5YgOANyWZK8xajqWu+jZg6fpo9HvSMSyKNsIB4eGFIA3HMelUfivSLkXllqOriFobqWMOsTHkSMBNidwAUydmOeVt6/ScaBQFUAKAAABgADYADwFBilzwDaRajZ6fAhICma4lY5kdd8Ln5o9HGFx+kz4A1tcaBQAoAAAAA2AHgAPKs91Nu44it3fZZ7cxqfDnHNt+Cj3uK0SgzSe+vdWu54bS4NraW7cjSqDzu+4OCCD1BxgjAwTnIApna1wre2tukz3bXMUUgKyNkSxMTj1iS3KTjcN1C7dDVr4T1hNJuruzvcxrJM0sUpB5WU4G5xsMBd+gPMDjG8d218dW0tg1rbyLK0rJzMu6qqsH9boWJUbDwznG2Q47u+n7ux4itl53EYivowPWVSUd8D3dd8YjOMA1MalzyMdY0SQSd4uLiELzNkAZzH15thlRvtkZ5jU12H2xXRoOcbO0rAEdVMjDp5HH3GubVuysJMbjSrp7CU7sibwt125MjAyem6+SigguBeI7Y3Mt9qF2PlRUxiPu3ComRnGBjO2ABuN85LGu7iHWfy3IlpaBhaI4e5uGBVeUeAzuNs4BwS2DgBSTzXnCGuS/pjpc7b4llgQv/wAnH4V1WvZRcXAUanqDyRjpb26iOEb56ABfuQH20H34s7QO9P5P0X8/dOOXvY/0cKdCwfoSB4jYeZO1WzgHhRNMtEt0PM/rSv8ATkPU+4bAewDxzX10fSrHTQkECxQGU4UFgHlYb9WPM5Hxxmp6gzjt4tj+TlnQ4e2nikU+W/J/iwPwrQLG5EsaSDo6qw9xAIqndtePyLeZ/sf+fHj8anuCf9nWP/hbf/lLQTVKUoFKUoFKUoFKUoFRnE2jreWs9s/SVGXPk3zW+DYPwqTpQfnrhPg+71mzkSe/YR2bNBDAB6HeIg5WJ29EZxkgtjO4rReyri3v4vkV1lL61HdyI/rMq+iHHmcYB9u/QiuHsbfkn1e2IwY7x2x9ViyjHs9D8RU5xv2fQ6gyzI7W14nqXEezbdAwBBOPAggjzxtQdPaBwwb6Be6PLcwtzwP0w2xK83gDgb+BVT4VGcL9ocb/AM31D+bXaei4kHKjHzDdFJ8id8+iSKio7jiS0wjQ21+g/rAwR8eGclP8p9/jUZr2na3qnoS6fZW4xgSyMGkXz5XVmIHs5aDQ+Jb7TjAXvXt3hX0hz8r7/UG5Lfq7msEOmHXtQEdhbLb2cZwXCAcqZ3d2+dI3zUyeg8AzVo3DnYjaxkSXsr3T/R9SP7geY494HsrTdO0+K3jEcEaRxjoqKFH3Dx9tA06ySCKOGIcscaqijyUDArppSgUpSgz7tu0cS6c1wvoz2jLLE4OGHpKGAPhthvei1b+G9RNzaW85GDLDG5HtZQx/E1Su3DUyLNLKL0ri9kSNEB35QysT7ieVftHyq9aLp4t7eGBekUaRj3KoXP4UFJ7eLvk0mRPGaWKNR4k84kxj7FXjSLTuYIYh0jjRP2VC/wAKznjs/Lta06wXdICbmfoRtuoP7OP74VqNApSlApSlApSlApSlApSlBl3P8g4lOciHUYRg7comUYx7/R++YVqNUjtZ4Ze8sxJb5+VWzCaAj1sjBZQfMgAgeLItSnAHFSalZxzrgP6sqfRkHUe49R7CPbQWOlKUClVrj7ik6ZbpcdwZU71Ekw2ORGzl+hzvgAbbsN6n7O6SVEkjYMjqGVhuCpGQR8KD7UpQmgVDcV8TQadbtPcNgDZVHrO3gqjxP4DqcCq1xV2o28DfJ7NTe3bHlWKH0lDfWcZ6b7Lk7b461wcN8BT3U632tuJZhvFbDBii8cEbgnpsMjbJLHoHjs90Ke9ujrOoLyu68trCf6qLfDb75wTjz5mbxGL9r+rx2dvLcTHEcalj5k9Ao+sTgD2kV3swAydgOp9lZDqM7cRXwgiJGlWrc00g2E8g6KD5dQMdBlvFaCW7HtLkkFxqlyMT3rZQH5sAPogeODtj6qIfGrvr2v29lGZbqZYk8OY7sfJVG7H2AGqRxD2i/nPkOjQi6uQOXK/oIgNuuwOOnUKNtz0rzw/2XhpPlWrym9uj81v0KfVCdGAOdsBd/V8aDlj4+1K/YnSNPHcA/p7k8qt+qOZR122LeGcVWOLuK9egkjF4RZQE8rTW8IkT2Eksxz9XKnGdjW7ogAAAAA2AHQDyxXzvLVJUaOVFdHBDKwyCD4EUGUrea3ZxLdx3EOq2ZAYhVCvyeLLyjP4tj6PWtD4S4lg1G3W4tz6J2ZT6yOOqMPMZ+IIPjWeaMX0DU1s2Zjpt4fzBbfupiQOTPlkgH2Mhzs1c8mox6HrV0uy2t1Cs4ToBJz8u3h17w4HgwHhQbJSlKBSlRercR2lr/SLmGI/ReRQx9y5yfgKCUpWe3/bLpceySSTHyiibc+QL8orik7WZHGbbR76XyyhUEeeVV6DT6yjivSJ9GvH1SwTntpP6bbDyzkyqPLqc/NJPzWOPp/3m6j1/k/dY/Wkz93cZr3PbAIl/numXlvnbLJlQfaWCHHwPuNBfOG+ILe/gWe2kDoeo+creKsvzWHl8RkEGpSvzVwHb6heXFzeaU1tauhBe2VmVHByQO7bmUqd/EAHOOXatI0vtZWJxBq9tJZT/AEuVmibwyMZYDPlzD61BouoWMc8TxTIHjdSrKehB/wDfWsyi4M1bSyw0m6jmtSSRbXHVSd8K3Tz3DJ16HrWj6XrNvcrzW88Uo80dW+/B2Nd1BmA1Hid/R+SWMefn82cf/ub/AAr5ns71G+/2rqjd2c5gthyqR7Tyqp+KN761Oo7VddtrYZuLiKIfXdVJ9wJyT7qDl4Z4StNPXltYFQkYZ+rt+s53I9nT2VKX17HDG0kzrHGoyzMQAB7SazrUu1yOR+50u2mvpvNUZYx4ZJxzYHuA9tZfxF+UdWuVtnl7+5DZMEOPk9uPEvIMqWGcEgtjpzE+jQXfXeI5tc7yK1Y2ulR/0m8k9HnUdVXPgR83ruObGeU8ulQTaqgstMRrPR4yVknIxJcfS95bxH7R6JXvfdjd+bRbdNT50GD3DhxEG6+iQW9HJPzR54qc7JeIryWeezljtu4tF5O9t1KqJA2Ag8GBAY5AHq+2gvPDHDVtp8IhtYwi/Obq7n6Tt1J/AdBgbVL0pQKUpQUnti0UXOlzn58A79D5FN2+9OYfdWXmD+Ud7Dg7w2EXesNh33N6QzjxLH9k1uPFkqpY3bP6gt5i3tHdtkVTewbRkh0xJguJbgszt4kK7Ig9wAzj6x86DQby7SJGkldUjUZZmICgeZJrNdZ7XY5HW20iJru6kPKmVKxjYktvgtjH1RjJ5tt+PUbdtf1SW3dmXTbFgJFUkd9NuCCfeGGfAKcYL5Hv2PaZGb7VbhY0QJMbeJVUAJGpOQAPMCPfxIPnQdH8h9WvcHUNUaJD1htRyjH0Sw5R94apbSeyPS4MFoGmf6UzlsnzKjCH7qvdKDi0/SIIBiCCKIeUcaqPwArtpSgVSO0Xjb5GEtrZO/vp9ooQM4B253Hl5DxwfAGpjjniiPTbSS4kwWHoxpnHPIfVX3dSfIA1XOy7hOSPn1G+9O+uvSPMP0UZ6IB4NjGfIALtg5CkfkG54emtdSlk70TOyXyoo5V5zzbADcA5PQDmQDo1bZd2cF3EBLHHNE4DAMqupB3BGcj2g1669pEd5by28wzHKpU+zxDD6wOCPaBVE7INXki7/Sbo/wA4s2IQ/Tg+aR4kDIx9V08jQcHG3YzBIne6b/N7hcnk5m5H9gJOUbyI28CPEU/g3TJLmQ2curX1jfISGgdnKtj/AIZDr4YPL5bjI3H6Jqrcc8DW+pxjn/N3CforhB6aHqM9OZc+GfcQd6Csp2SysMT6xfSA9QHIyPtM1dNv2UaRaK01wrSBMs0lxKcDzLAcqn4iorT+0C50km11tHcqrGG5jHN3wHRT0y3QZODuObHrH0s9GvOIZFuL/nttNB5orVSQ0o8Gc+R+kfD1QM81Bzi/n1gtZ6NGLLTVPLLcrHyc/mqKMdR83YkEcxUHB0vhPha306EQ2yYG3O5wXc/SZvE+zoM7AVKWNlHDGsUSKkaDCqowAPYK+zMACScAdSaCldrXFn5Psj3Z/nM+Y4QPWBPrOB9UHb2la+PYnFbLpcXyZgxJJnPRhMccysPYMAeahT41B8IqdZ1aXUnGbS0JitQejP4yY88Hm6fPT6NfLXYToGppeRDGn3jclyg9WOTchwPAdWHX+sG2VoNdpXhGBAIOQdwR0IozADJ2A6mg80qh8R9qtlbt3UHNeXBOFitxzDm8i42+C8x9lQn8ntX1jfUJfkNmf92h/SMvk538OvMSMj1BQO0fiU6g40jTWEksrAXMq7pFECOYFht5c2P1d2bA0vR9OS2gigj9SJFRfPCjGT7T1rh4X4WtdPj7u1iCA+sx3dz5s53Pu6DOwFTVBmPYDk2d0X/TG8l7zz5uVP45rx2UOYtQ1m1fAIue9XzKuz748uXkP2q41u/yDq0/fAjT79udZMErFPkkg+QyT8Cp+aa9uNZxp2qWusREPazqIblkwwwQOV8jORgKRj/g48RQazSvSGUOoZSGVgCCDkEHcEHxGK96BSlVbtM4i+QadPMpxIR3cXn3jbAj9UZb7NBT1X8t622d7HTTgD5slxn8RzD2jEY+nWs1Uuy7hz5Bp0MbDErjvZfPvGAOD7VGF+zVtoFZj2tadJay2+sWq5ltiFnUfPgJxv7slScdHB+aK06vld2ySo8cihkdSrKehUjBB9hFB8dJ1GO5hjnhbmjkUMp9hGdx4EdCPAg10TSqiszsFVQSzE4AA3JJ8ABWXdmly2m3s+jTsSoJls3b50ZyxX34ydvFZKie1LiS41GSWw02KSaGAc120XVsNjulPsPgASxBwMKch66jazcUTyGNzDp1vzrC5XeWfGzY646E+S4GxY4tXZnxfJI0mnX/AKF/bbHJ/SoOjjzbGCfMEMOpxE6B2saXaW6QdzPbd0vL3BjyQep3zuScklsEkkmoDXRqGt3CXthZNai2VminkPLLMR6SoB0OdwBuu7ZbfFBu9Z12xa5IIotOtd7q+Pd4HzYicMT1wD6ufo858Kk+CuPYbyzkmmIilt1PyqM5HdlQctg78pwceOxHUVXuy20e/urjWrhT+cLR2qn5kQ9Eke3bl28e8PjQX7hfQ47G1htovVjUAnxZurMfaWyfjXnijREvrWa2k9WRSAfot1Vh7Q2D8KlKUGG8E8V6wYTp1raxPNZkxSTSvsgDMqjlyvQKVGM7KNqsA7Nr2+wdY1J5Fzn5PB6MfXIycAH9jPtrzqP/AMP4khkG0OoxGN99u+XABx55EY/vGrUaCF4c4UtLBeW1gSPPVurt47yHLEezOBU1SlApSlBx6tpcN1E0NxGskbdVYbe/zBHgRuKzu67E7UhkiuruKFzloQ4Kdc9CN8YHXJ2rUKUGQWt3qHDuYpYnvdMGSkqbyQr1ww8APbhdxhh6tTa9tOlFObvZQceoYm5vdkejn41olcx0+ItzGKPm+lyLn78UGajtG1C+/wBk6W5Q4xPc+imPHbIU/Bz7qrF5pOoXWs2VpqV0s+MXMkUe0UaKWIBGACTjlzjI5+u+a3qsw7OV+Vavq18dwri2jPhyrs2PDoiH7RoNPpSlApSlBRu1DgmTUEhktZBFdwN6EhZl9A+svMoJB6EHB6EeNTPBHCkWm2qQRbt1kkxgySeLHyHgB4DHXrVgpQfKS3RiGZFJHQkAkfGvrSlBl/aF2WNeXIns5RAZsJdrkgPHzBi4AG77DKnZiqnYgk6Pp1ikEUcMS8scahFHkAMCumlApSlBm/btasLGK6j/AElpcRSKfIE8v+Yp91aDY3SyxxyocrIqup9jAMPwNQvaDY9/pt5HjJMEhA+so51/eArj7J73vtIsm8o+7/YYx/6aC20pSgUpSgUpSgUpSg49ZvhBbzTHpFG7/sqW/hVI7CLLu9JSQ55p5JZGJ6k83d5PwTPxqU7W7zutIvW84wm313WP/VUjwFa91ptkniLeLPvKBj+JNBPUpSgUpSgUpSgUpSgUpSgUpSg+dxFzoynowI+8YrOP+z9cFtLKEY7q4lT8Fk/1VpdZp2ILyx6ig6LfS4HwUfwoNLpSlApSlApSlApSlBnHb9Py6S4+nLEv4l/9NaDZxckaL9FVH3DFUTt00prjSpCgJMLpMQPFRlW+AVi32at/Desx3ttFcREFZFB9zfOU+0NkH3UElSlKBSlKBSlKBSlKBSlKBSlKBWa9i3/zT/x8taVWZdhL89vfS+D30px9lG/jQabSlKBSlKBSlKBSlKD1dAwIIBBGCDuCPEEeVfn7hnWbrTLi/msoGl0qK5dJYgclACfzieWAOu4xjm8GG667qAt7aec9Ionf9lS38KpnYZp5i0qN2zzTySStnqctyAn3qoPxoLPwvxVa6hH3lrKG+kh2dPYydR7+h8CamqoHEvZZbzSfKLOR7K6BJEkOyk+ZQEYz9Ujqc5qJXiTW9M9G/tBfQD+vt/XA33ZQPAear+saDVaVStB7U9MusAXAhf6E/wCbI9nMfQJ9zGrnHIGAKkEHoQcg/Gg9qUpQKUpQKUpQKUr53E6xqzuyqijLMxAUDxJJ2AoPW8uVijeRzhEVmYnwUDJP3VnXYFA35OkmcY7+5lkX9XCp/mVvuqI4r4qbW5/yVpj/AJpt7m5Ow7tSOYIOrLkj9YkD1ck6tpGmx20EcEQxHGoVR7AOpPiT1J8zQdlKUoFKUoFKUoFKUoKB25an3GkzAHDTMkS/Fudh8UVh8at3DunfJrW3gH9VEifEKAT99ULtRPyjUtHsgdjMZ5B9VMEbe1RIK06gUpSggNf4Msb3JubWN2PzwOWT/wDIuG/GqfL2PrCS2nahdWhJzyhiye7AKk/EmtPpQZh+TuJLbPd3VrdqOgkXlbx8lX8XNfG84/1izjaS90cFEGWeOYBQPMkd5gVqtZv26XbGyhs48d5eTxxAHyDBv8/IPjQcOn9tkciBzp93y5wWjUOvN4gN6IP/AK19x24WA2khu4z5NGmf89evYhF8mbU7HJPye6OCepU5RT5biPPxrUCo8qDMm7ctO+bHdOfIRrn8Xo3a+HB+T6XfSnGwMePxXn2+FabyjyrzQZf/ACo166wLbS0tlPV7h8kfZPIf3TXiLszurxg+s6g84GD8nh9CLPvwB9yg+2tRpQZDxtpMOj3umX1tGsVurfJ5guQORs4ZvpHBcknfKLWvVW+0TQfl2nXEAGXKc0f/ANxfTUfEjHuY1ydlGvfLdMt3LZkQd1Jvk86YGT7SvK32qC30pSgUpSgUpSgUpXwu72OIZlkRB5swH+NBnGlj5VxPcyYytnbLGp8nbB/1SD4Vp1Zj2IJ3y6hfEHN1duRn6A9IfDLsPs1p1ApSlApSlArL9Uze8TW8XWOwgMrDH9Y3TfwPpRH7BrTncAEk4AGSfZWZ9jCG4fUdRbObm4KpnwjXJGPZ6QX+7oGhZt+J76PYJc26SgebLyD/AB7ytOrMeN/5vr+kXHQSiS3J8D1Cj9qX8K06gUpSgUpSgVlvBA/J+t39gdorgfKYBtjJ3ZVHxYe6GtSrMO2SFraSx1WMEtazBZMYyYW8CfLqv97QafSvSCUOqspyrAEEdCCMg/dXvQKUpQK9ZZAqlmICgEknoANya9qi+KrN57K6ii/SSQSom+PSZCo38Nz1oM3g1DUtfeQ2kxsdOViiygHvZSOpGCCPgQBnHpEHElF2K2BDGaS4nkYH85JJuCR1AAHQ775qM7O+PLewgi06/jks5oQRmRTyNlmPNzDpkk7kcv1jWq2N9HMgeGRJEPRkYMp+IOKDKdP0/WNCXu7eKPULJSxCqOWZcnJ2GTknyD/CpjTe2SwZilyJrSQEArLGdj71yR9oCtGrj1HSoLheWeGOVfKRFYfiKDgsuMLCb9He27ezvUB+4nNSiXkZ6SIfcwqp33ZVpUpybNVP1HdP3VYD8Ki5exTSz0SZfdKf4g0GgtdIOrqPtCuK64itIs95dQJjrzSoP8TVKj7EtLHVZm98v/kBXw1/sv0q0s7mcWxZooZHUtLKfSCEjbmAO9B9O0btJsVsLmO3ukknkjaNFjJb1vRJ5wMDCknOfDarT2eaR8k021hIwwjVnHk7emw+DEj4VWOx3hW2GmWs0ttC07h3MjRqz47xinpEZ9ULWk0GZ9uymO2tLpRlra7jfPkuCf8AMqVo9vcK6hkYMDvkEH/CuXW9HhvIWguE7yJ8cy5I6EEbggg5HgayvjbslsLW0uLq3a4jkhjZ0CyArzDpnKlvuYUGx0rHOFOzZrmztrj8p3sbyxK5AkOASM4G4OKlf+6ib/6zf/tt/wBVBp1eksyqMswUeZIFZqOyEH19Tv2/vf8AzBrxbdh2nKcu9zKfHnkUf5UB/Ggt2o8cafBnvb2AEeAkDN+yuT+FUDjLtJtdQt57Kytri8eVCuUjIVT819wW9FgG3UdOoq4ad2YaVD6tlGx/tC0n4OSPwq02tqkShY0VFHRUUKPuG1Bk3Z32l29rbQWWpd7bzxLyZljYKVyQn1hhcDJAG3WtYsryOZBJE6yI24ZGDKfcRtXy1TSoLlO7uIY5U+i6hh7xnofaKyriXhiXQSdQ0t3+Tqw+UWjsWQoSFypOTttuclc5zjIoNhpXNpl8k8Mc0ZykiK6/qsAw/A100ClKUHDq2kQXSclxDHKnk6g49oz0PtFUW67G7MNz2k1zaP8A2UpI/ey371aRSgzKPgLVotoddlI/tIuYjy3Z2oeGOIB6usRH3wr/APzNabSgzL+S+vnrrEfwhX/or0eDiSz9MS2+oIMZjKhHx44wE3+03urUKUGaWXbHbKe71C3uLKYdVdGZfgQA37vjUT2g9p9nd2U1rYmWeecBFCxOOpHN1AJ9HOwBq9cff0f4/wAKhuy71X938TQWnhGxNvY2sLDDRwRKwxj0ggzkeec1L0pQKiOL9Ja7sri3Rgryxsqls4BI2zjfFS9KDItE4t1DSoo7S90qWRIUCJNbZdSq7LkAEZI33YH6orvftSuZcLaaNeSE+MgKKPaSFYfeRWnUoMx/LXEjemun2iL4RtIC5Hv73A+OK8HtE1KAgXeiT48XgYuB8ArD72rT6UGbW/bVp+eWZLmBvKSL8fRJOPhUjF2uaQ3+9498Uw/0VNcYfoT8P8a/MnHn9IP/AL86De7nti0lM4uGc+SxSf4lQKrfEnHU+rW0trp2m3MizKVM0gCIBscg7ruPNx4VBdj/AM39cVvqdB7qCN4W05raztoGILRQxoxHTmVQDj2ZqUpS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 bwMode="auto">
          <a:xfrm>
            <a:off x="355380" y="1355130"/>
            <a:ext cx="8788619" cy="49158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~120 Interviews/Interactions</a:t>
            </a:r>
          </a:p>
          <a:p>
            <a:r>
              <a:rPr lang="en-CA" dirty="0">
                <a:solidFill>
                  <a:schemeClr val="tx1"/>
                </a:solidFill>
                <a:latin typeface="Arial" charset="0"/>
                <a:cs typeface="Arial" charset="0"/>
              </a:rPr>
              <a:t>3</a:t>
            </a:r>
            <a:r>
              <a:rPr lang="en-CA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Workshops with Leading Scientists (RDA EU, US)</a:t>
            </a:r>
          </a:p>
          <a:p>
            <a:endParaRPr lang="en-CA" sz="1000" dirty="0" smtClean="0">
              <a:solidFill>
                <a:srgbClr val="373737"/>
              </a:solidFill>
              <a:latin typeface="Arial" charset="0"/>
              <a:cs typeface="Arial" charset="0"/>
            </a:endParaRPr>
          </a:p>
          <a:p>
            <a:r>
              <a:rPr lang="en-CA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still many obstacles to Open Data </a:t>
            </a:r>
          </a:p>
          <a:p>
            <a:r>
              <a:rPr lang="en-CA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lack mechanisms of trust and acknowledgements </a:t>
            </a:r>
          </a:p>
          <a:p>
            <a:r>
              <a:rPr lang="en-CA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trend towards trustful centres – still lacking offers for all</a:t>
            </a:r>
          </a:p>
          <a:p>
            <a:r>
              <a:rPr lang="en-CA" dirty="0" smtClean="0">
                <a:solidFill>
                  <a:srgbClr val="373737"/>
                </a:solidFill>
                <a:latin typeface="Arial" charset="0"/>
                <a:cs typeface="Arial" charset="0"/>
              </a:rPr>
              <a:t>there are positive project examples etc. but ...</a:t>
            </a:r>
          </a:p>
          <a:p>
            <a:pPr lvl="1"/>
            <a:r>
              <a:rPr lang="en-CA" sz="2000" dirty="0">
                <a:solidFill>
                  <a:schemeClr val="tx1"/>
                </a:solidFill>
                <a:latin typeface="Arial" charset="0"/>
                <a:cs typeface="Arial" charset="0"/>
              </a:rPr>
              <a:t>too much manual work or via ad hoc scripts</a:t>
            </a:r>
          </a:p>
          <a:p>
            <a:pPr lvl="1"/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hardly </a:t>
            </a:r>
            <a:r>
              <a:rPr lang="en-CA" sz="2000" dirty="0">
                <a:solidFill>
                  <a:schemeClr val="tx1"/>
                </a:solidFill>
                <a:latin typeface="Arial" charset="0"/>
                <a:cs typeface="Arial" charset="0"/>
              </a:rPr>
              <a:t>usage of automated workflows and lack of reproducibility </a:t>
            </a:r>
          </a:p>
          <a:p>
            <a:pPr lvl="1"/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DM and DP not efficient and too expensive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 (Biologist for 75% of his time data manager)</a:t>
            </a:r>
            <a:endParaRPr lang="en-CA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/>
            <a:r>
              <a:rPr lang="en-CA" sz="2000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federating data incl. virtual information much too expensive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163051" y="332655"/>
            <a:ext cx="4580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Results</a:t>
            </a:r>
            <a:r>
              <a:rPr lang="de-DE" sz="3600" dirty="0" smtClean="0"/>
              <a:t> </a:t>
            </a:r>
            <a:r>
              <a:rPr lang="de-DE" sz="3600" dirty="0" err="1" smtClean="0"/>
              <a:t>from</a:t>
            </a:r>
            <a:r>
              <a:rPr lang="de-DE" sz="3600" dirty="0" smtClean="0"/>
              <a:t> </a:t>
            </a:r>
            <a:r>
              <a:rPr lang="de-DE" sz="3600" dirty="0" err="1" smtClean="0"/>
              <a:t>interviews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417782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Group 207"/>
          <p:cNvGrpSpPr>
            <a:grpSpLocks/>
          </p:cNvGrpSpPr>
          <p:nvPr/>
        </p:nvGrpSpPr>
        <p:grpSpPr bwMode="auto">
          <a:xfrm>
            <a:off x="103188" y="2060575"/>
            <a:ext cx="2335212" cy="2636838"/>
            <a:chOff x="156790" y="1944637"/>
            <a:chExt cx="2335760" cy="2636460"/>
          </a:xfrm>
        </p:grpSpPr>
        <p:grpSp>
          <p:nvGrpSpPr>
            <p:cNvPr id="35195" name="Group 208"/>
            <p:cNvGrpSpPr>
              <a:grpSpLocks/>
            </p:cNvGrpSpPr>
            <p:nvPr/>
          </p:nvGrpSpPr>
          <p:grpSpPr bwMode="auto">
            <a:xfrm>
              <a:off x="156790" y="1944637"/>
              <a:ext cx="2133710" cy="2636460"/>
              <a:chOff x="156790" y="1944637"/>
              <a:chExt cx="2133710" cy="2636460"/>
            </a:xfrm>
          </p:grpSpPr>
          <p:sp>
            <p:nvSpPr>
              <p:cNvPr id="35199" name="TextBox 212"/>
              <p:cNvSpPr txBox="1">
                <a:spLocks noChangeArrowheads="1"/>
              </p:cNvSpPr>
              <p:nvPr/>
            </p:nvSpPr>
            <p:spPr bwMode="auto">
              <a:xfrm>
                <a:off x="688313" y="3934840"/>
                <a:ext cx="1602187" cy="646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de-DE"/>
                  <a:t>Data Managers</a:t>
                </a:r>
              </a:p>
              <a:p>
                <a:pPr algn="ctr" eaLnBrk="1" hangingPunct="1"/>
                <a:r>
                  <a:rPr lang="en-US" altLang="de-DE"/>
                  <a:t>Data Scientists</a:t>
                </a:r>
              </a:p>
            </p:txBody>
          </p:sp>
          <p:grpSp>
            <p:nvGrpSpPr>
              <p:cNvPr id="35200" name="Group 213"/>
              <p:cNvGrpSpPr>
                <a:grpSpLocks/>
              </p:cNvGrpSpPr>
              <p:nvPr/>
            </p:nvGrpSpPr>
            <p:grpSpPr bwMode="auto">
              <a:xfrm flipH="1">
                <a:off x="156790" y="2527238"/>
                <a:ext cx="1227451" cy="1147066"/>
                <a:chOff x="1111202" y="2523141"/>
                <a:chExt cx="1553872" cy="1452110"/>
              </a:xfrm>
            </p:grpSpPr>
            <p:sp>
              <p:nvSpPr>
                <p:cNvPr id="35275" name="Rectangle 944"/>
                <p:cNvSpPr>
                  <a:spLocks noChangeArrowheads="1"/>
                </p:cNvSpPr>
                <p:nvPr/>
              </p:nvSpPr>
              <p:spPr bwMode="auto">
                <a:xfrm flipH="1">
                  <a:off x="1111202" y="2970957"/>
                  <a:ext cx="1553872" cy="849774"/>
                </a:xfrm>
                <a:prstGeom prst="rect">
                  <a:avLst/>
                </a:prstGeom>
                <a:solidFill>
                  <a:srgbClr val="8D9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5276" name="Freeform 953"/>
                <p:cNvSpPr>
                  <a:spLocks/>
                </p:cNvSpPr>
                <p:nvPr/>
              </p:nvSpPr>
              <p:spPr bwMode="auto">
                <a:xfrm flipH="1">
                  <a:off x="1318924" y="3138215"/>
                  <a:ext cx="234699" cy="159164"/>
                </a:xfrm>
                <a:custGeom>
                  <a:avLst/>
                  <a:gdLst>
                    <a:gd name="T0" fmla="*/ 2147483647 w 174"/>
                    <a:gd name="T1" fmla="*/ 2147483647 h 118"/>
                    <a:gd name="T2" fmla="*/ 2147483647 w 174"/>
                    <a:gd name="T3" fmla="*/ 2147483647 h 118"/>
                    <a:gd name="T4" fmla="*/ 2147483647 w 174"/>
                    <a:gd name="T5" fmla="*/ 2147483647 h 118"/>
                    <a:gd name="T6" fmla="*/ 2147483647 w 174"/>
                    <a:gd name="T7" fmla="*/ 2147483647 h 118"/>
                    <a:gd name="T8" fmla="*/ 2147483647 w 174"/>
                    <a:gd name="T9" fmla="*/ 2147483647 h 118"/>
                    <a:gd name="T10" fmla="*/ 2147483647 w 174"/>
                    <a:gd name="T11" fmla="*/ 2147483647 h 118"/>
                    <a:gd name="T12" fmla="*/ 2147483647 w 174"/>
                    <a:gd name="T13" fmla="*/ 2147483647 h 118"/>
                    <a:gd name="T14" fmla="*/ 2147483647 w 174"/>
                    <a:gd name="T15" fmla="*/ 2147483647 h 118"/>
                    <a:gd name="T16" fmla="*/ 2147483647 w 174"/>
                    <a:gd name="T17" fmla="*/ 2147483647 h 118"/>
                    <a:gd name="T18" fmla="*/ 2147483647 w 174"/>
                    <a:gd name="T19" fmla="*/ 2147483647 h 118"/>
                    <a:gd name="T20" fmla="*/ 2147483647 w 174"/>
                    <a:gd name="T21" fmla="*/ 2147483647 h 118"/>
                    <a:gd name="T22" fmla="*/ 2147483647 w 174"/>
                    <a:gd name="T23" fmla="*/ 2147483647 h 118"/>
                    <a:gd name="T24" fmla="*/ 2147483647 w 174"/>
                    <a:gd name="T25" fmla="*/ 2147483647 h 118"/>
                    <a:gd name="T26" fmla="*/ 2147483647 w 174"/>
                    <a:gd name="T27" fmla="*/ 2147483647 h 118"/>
                    <a:gd name="T28" fmla="*/ 2147483647 w 174"/>
                    <a:gd name="T29" fmla="*/ 2147483647 h 118"/>
                    <a:gd name="T30" fmla="*/ 2147483647 w 174"/>
                    <a:gd name="T31" fmla="*/ 2147483647 h 118"/>
                    <a:gd name="T32" fmla="*/ 2147483647 w 174"/>
                    <a:gd name="T33" fmla="*/ 2147483647 h 118"/>
                    <a:gd name="T34" fmla="*/ 2147483647 w 174"/>
                    <a:gd name="T35" fmla="*/ 0 h 118"/>
                    <a:gd name="T36" fmla="*/ 2147483647 w 174"/>
                    <a:gd name="T37" fmla="*/ 0 h 118"/>
                    <a:gd name="T38" fmla="*/ 2147483647 w 174"/>
                    <a:gd name="T39" fmla="*/ 2147483647 h 118"/>
                    <a:gd name="T40" fmla="*/ 2147483647 w 174"/>
                    <a:gd name="T41" fmla="*/ 2147483647 h 118"/>
                    <a:gd name="T42" fmla="*/ 2147483647 w 174"/>
                    <a:gd name="T43" fmla="*/ 2147483647 h 118"/>
                    <a:gd name="T44" fmla="*/ 2147483647 w 174"/>
                    <a:gd name="T45" fmla="*/ 2147483647 h 118"/>
                    <a:gd name="T46" fmla="*/ 2147483647 w 174"/>
                    <a:gd name="T47" fmla="*/ 2147483647 h 118"/>
                    <a:gd name="T48" fmla="*/ 2147483647 w 174"/>
                    <a:gd name="T49" fmla="*/ 2147483647 h 118"/>
                    <a:gd name="T50" fmla="*/ 2147483647 w 174"/>
                    <a:gd name="T51" fmla="*/ 2147483647 h 118"/>
                    <a:gd name="T52" fmla="*/ 2147483647 w 174"/>
                    <a:gd name="T53" fmla="*/ 2147483647 h 118"/>
                    <a:gd name="T54" fmla="*/ 2147483647 w 174"/>
                    <a:gd name="T55" fmla="*/ 2147483647 h 118"/>
                    <a:gd name="T56" fmla="*/ 2147483647 w 174"/>
                    <a:gd name="T57" fmla="*/ 2147483647 h 118"/>
                    <a:gd name="T58" fmla="*/ 2147483647 w 174"/>
                    <a:gd name="T59" fmla="*/ 2147483647 h 118"/>
                    <a:gd name="T60" fmla="*/ 0 w 174"/>
                    <a:gd name="T61" fmla="*/ 2147483647 h 118"/>
                    <a:gd name="T62" fmla="*/ 2147483647 w 174"/>
                    <a:gd name="T63" fmla="*/ 2147483647 h 118"/>
                    <a:gd name="T64" fmla="*/ 2147483647 w 174"/>
                    <a:gd name="T65" fmla="*/ 2147483647 h 118"/>
                    <a:gd name="T66" fmla="*/ 2147483647 w 174"/>
                    <a:gd name="T67" fmla="*/ 2147483647 h 118"/>
                    <a:gd name="T68" fmla="*/ 2147483647 w 174"/>
                    <a:gd name="T69" fmla="*/ 2147483647 h 118"/>
                    <a:gd name="T70" fmla="*/ 2147483647 w 174"/>
                    <a:gd name="T71" fmla="*/ 2147483647 h 118"/>
                    <a:gd name="T72" fmla="*/ 2147483647 w 174"/>
                    <a:gd name="T73" fmla="*/ 2147483647 h 1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74" h="118">
                      <a:moveTo>
                        <a:pt x="36" y="118"/>
                      </a:moveTo>
                      <a:lnTo>
                        <a:pt x="36" y="118"/>
                      </a:lnTo>
                      <a:lnTo>
                        <a:pt x="60" y="114"/>
                      </a:lnTo>
                      <a:lnTo>
                        <a:pt x="84" y="108"/>
                      </a:lnTo>
                      <a:lnTo>
                        <a:pt x="114" y="98"/>
                      </a:lnTo>
                      <a:lnTo>
                        <a:pt x="118" y="96"/>
                      </a:lnTo>
                      <a:lnTo>
                        <a:pt x="132" y="86"/>
                      </a:lnTo>
                      <a:lnTo>
                        <a:pt x="150" y="70"/>
                      </a:lnTo>
                      <a:lnTo>
                        <a:pt x="168" y="54"/>
                      </a:lnTo>
                      <a:lnTo>
                        <a:pt x="172" y="46"/>
                      </a:lnTo>
                      <a:lnTo>
                        <a:pt x="174" y="40"/>
                      </a:lnTo>
                      <a:lnTo>
                        <a:pt x="170" y="34"/>
                      </a:lnTo>
                      <a:lnTo>
                        <a:pt x="164" y="28"/>
                      </a:lnTo>
                      <a:lnTo>
                        <a:pt x="148" y="14"/>
                      </a:lnTo>
                      <a:lnTo>
                        <a:pt x="126" y="0"/>
                      </a:lnTo>
                      <a:lnTo>
                        <a:pt x="118" y="2"/>
                      </a:lnTo>
                      <a:lnTo>
                        <a:pt x="102" y="8"/>
                      </a:lnTo>
                      <a:lnTo>
                        <a:pt x="78" y="20"/>
                      </a:lnTo>
                      <a:lnTo>
                        <a:pt x="66" y="28"/>
                      </a:lnTo>
                      <a:lnTo>
                        <a:pt x="56" y="38"/>
                      </a:lnTo>
                      <a:lnTo>
                        <a:pt x="40" y="52"/>
                      </a:lnTo>
                      <a:lnTo>
                        <a:pt x="24" y="64"/>
                      </a:lnTo>
                      <a:lnTo>
                        <a:pt x="12" y="76"/>
                      </a:lnTo>
                      <a:lnTo>
                        <a:pt x="4" y="84"/>
                      </a:lnTo>
                      <a:lnTo>
                        <a:pt x="2" y="90"/>
                      </a:lnTo>
                      <a:lnTo>
                        <a:pt x="0" y="94"/>
                      </a:lnTo>
                      <a:lnTo>
                        <a:pt x="2" y="98"/>
                      </a:lnTo>
                      <a:lnTo>
                        <a:pt x="4" y="102"/>
                      </a:lnTo>
                      <a:lnTo>
                        <a:pt x="8" y="106"/>
                      </a:lnTo>
                      <a:lnTo>
                        <a:pt x="16" y="110"/>
                      </a:lnTo>
                      <a:lnTo>
                        <a:pt x="36" y="11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7" name="Freeform 954"/>
                <p:cNvSpPr>
                  <a:spLocks/>
                </p:cNvSpPr>
                <p:nvPr/>
              </p:nvSpPr>
              <p:spPr bwMode="auto">
                <a:xfrm flipH="1">
                  <a:off x="1480786" y="3213751"/>
                  <a:ext cx="126792" cy="134885"/>
                </a:xfrm>
                <a:custGeom>
                  <a:avLst/>
                  <a:gdLst>
                    <a:gd name="T0" fmla="*/ 2147483647 w 94"/>
                    <a:gd name="T1" fmla="*/ 2147483647 h 100"/>
                    <a:gd name="T2" fmla="*/ 2147483647 w 94"/>
                    <a:gd name="T3" fmla="*/ 0 h 100"/>
                    <a:gd name="T4" fmla="*/ 0 w 94"/>
                    <a:gd name="T5" fmla="*/ 2147483647 h 100"/>
                    <a:gd name="T6" fmla="*/ 2147483647 w 94"/>
                    <a:gd name="T7" fmla="*/ 2147483647 h 100"/>
                    <a:gd name="T8" fmla="*/ 2147483647 w 94"/>
                    <a:gd name="T9" fmla="*/ 2147483647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4" h="100">
                      <a:moveTo>
                        <a:pt x="94" y="70"/>
                      </a:moveTo>
                      <a:lnTo>
                        <a:pt x="64" y="0"/>
                      </a:lnTo>
                      <a:lnTo>
                        <a:pt x="0" y="10"/>
                      </a:lnTo>
                      <a:lnTo>
                        <a:pt x="26" y="100"/>
                      </a:lnTo>
                      <a:lnTo>
                        <a:pt x="94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8" name="Freeform 955"/>
                <p:cNvSpPr>
                  <a:spLocks/>
                </p:cNvSpPr>
                <p:nvPr/>
              </p:nvSpPr>
              <p:spPr bwMode="auto">
                <a:xfrm flipH="1">
                  <a:off x="1496972" y="3294682"/>
                  <a:ext cx="13488" cy="13488"/>
                </a:xfrm>
                <a:custGeom>
                  <a:avLst/>
                  <a:gdLst>
                    <a:gd name="T0" fmla="*/ 2147483647 w 10"/>
                    <a:gd name="T1" fmla="*/ 2147483647 h 10"/>
                    <a:gd name="T2" fmla="*/ 2147483647 w 10"/>
                    <a:gd name="T3" fmla="*/ 2147483647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2147483647 w 10"/>
                    <a:gd name="T19" fmla="*/ 2147483647 h 10"/>
                    <a:gd name="T20" fmla="*/ 2147483647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2147483647 h 10"/>
                    <a:gd name="T26" fmla="*/ 2147483647 w 10"/>
                    <a:gd name="T27" fmla="*/ 2147483647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8"/>
                      </a:lnTo>
                      <a:lnTo>
                        <a:pt x="6" y="10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9" name="Freeform 956"/>
                <p:cNvSpPr>
                  <a:spLocks/>
                </p:cNvSpPr>
                <p:nvPr/>
              </p:nvSpPr>
              <p:spPr bwMode="auto">
                <a:xfrm flipH="1">
                  <a:off x="1356692" y="3116634"/>
                  <a:ext cx="64745" cy="40465"/>
                </a:xfrm>
                <a:custGeom>
                  <a:avLst/>
                  <a:gdLst>
                    <a:gd name="T0" fmla="*/ 0 w 48"/>
                    <a:gd name="T1" fmla="*/ 2147483647 h 30"/>
                    <a:gd name="T2" fmla="*/ 0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0 h 30"/>
                    <a:gd name="T14" fmla="*/ 2147483647 w 48"/>
                    <a:gd name="T15" fmla="*/ 0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0 w 48"/>
                    <a:gd name="T37" fmla="*/ 2147483647 h 30"/>
                    <a:gd name="T38" fmla="*/ 0 w 48"/>
                    <a:gd name="T39" fmla="*/ 2147483647 h 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8" h="30">
                      <a:moveTo>
                        <a:pt x="0" y="28"/>
                      </a:moveTo>
                      <a:lnTo>
                        <a:pt x="0" y="28"/>
                      </a:lnTo>
                      <a:lnTo>
                        <a:pt x="14" y="22"/>
                      </a:lnTo>
                      <a:lnTo>
                        <a:pt x="26" y="14"/>
                      </a:lnTo>
                      <a:lnTo>
                        <a:pt x="38" y="4"/>
                      </a:lnTo>
                      <a:lnTo>
                        <a:pt x="42" y="0"/>
                      </a:lnTo>
                      <a:lnTo>
                        <a:pt x="44" y="0"/>
                      </a:lnTo>
                      <a:lnTo>
                        <a:pt x="46" y="2"/>
                      </a:lnTo>
                      <a:lnTo>
                        <a:pt x="48" y="8"/>
                      </a:lnTo>
                      <a:lnTo>
                        <a:pt x="48" y="14"/>
                      </a:lnTo>
                      <a:lnTo>
                        <a:pt x="46" y="18"/>
                      </a:lnTo>
                      <a:lnTo>
                        <a:pt x="44" y="24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8" y="30"/>
                      </a:lnTo>
                      <a:lnTo>
                        <a:pt x="16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0" name="Freeform 957"/>
                <p:cNvSpPr>
                  <a:spLocks/>
                </p:cNvSpPr>
                <p:nvPr/>
              </p:nvSpPr>
              <p:spPr bwMode="auto">
                <a:xfrm flipH="1">
                  <a:off x="1515856" y="2884632"/>
                  <a:ext cx="876751" cy="593493"/>
                </a:xfrm>
                <a:custGeom>
                  <a:avLst/>
                  <a:gdLst>
                    <a:gd name="T0" fmla="*/ 2147483647 w 650"/>
                    <a:gd name="T1" fmla="*/ 2147483647 h 440"/>
                    <a:gd name="T2" fmla="*/ 2147483647 w 650"/>
                    <a:gd name="T3" fmla="*/ 2147483647 h 440"/>
                    <a:gd name="T4" fmla="*/ 2147483647 w 650"/>
                    <a:gd name="T5" fmla="*/ 2147483647 h 440"/>
                    <a:gd name="T6" fmla="*/ 2147483647 w 650"/>
                    <a:gd name="T7" fmla="*/ 2147483647 h 440"/>
                    <a:gd name="T8" fmla="*/ 2147483647 w 650"/>
                    <a:gd name="T9" fmla="*/ 2147483647 h 440"/>
                    <a:gd name="T10" fmla="*/ 2147483647 w 650"/>
                    <a:gd name="T11" fmla="*/ 2147483647 h 440"/>
                    <a:gd name="T12" fmla="*/ 2147483647 w 650"/>
                    <a:gd name="T13" fmla="*/ 2147483647 h 440"/>
                    <a:gd name="T14" fmla="*/ 2147483647 w 650"/>
                    <a:gd name="T15" fmla="*/ 2147483647 h 440"/>
                    <a:gd name="T16" fmla="*/ 2147483647 w 650"/>
                    <a:gd name="T17" fmla="*/ 2147483647 h 440"/>
                    <a:gd name="T18" fmla="*/ 2147483647 w 650"/>
                    <a:gd name="T19" fmla="*/ 2147483647 h 440"/>
                    <a:gd name="T20" fmla="*/ 2147483647 w 650"/>
                    <a:gd name="T21" fmla="*/ 2147483647 h 440"/>
                    <a:gd name="T22" fmla="*/ 2147483647 w 650"/>
                    <a:gd name="T23" fmla="*/ 2147483647 h 440"/>
                    <a:gd name="T24" fmla="*/ 2147483647 w 650"/>
                    <a:gd name="T25" fmla="*/ 2147483647 h 440"/>
                    <a:gd name="T26" fmla="*/ 2147483647 w 650"/>
                    <a:gd name="T27" fmla="*/ 2147483647 h 440"/>
                    <a:gd name="T28" fmla="*/ 2147483647 w 650"/>
                    <a:gd name="T29" fmla="*/ 2147483647 h 440"/>
                    <a:gd name="T30" fmla="*/ 2147483647 w 650"/>
                    <a:gd name="T31" fmla="*/ 2147483647 h 440"/>
                    <a:gd name="T32" fmla="*/ 2147483647 w 650"/>
                    <a:gd name="T33" fmla="*/ 2147483647 h 440"/>
                    <a:gd name="T34" fmla="*/ 2147483647 w 650"/>
                    <a:gd name="T35" fmla="*/ 2147483647 h 440"/>
                    <a:gd name="T36" fmla="*/ 2147483647 w 650"/>
                    <a:gd name="T37" fmla="*/ 2147483647 h 440"/>
                    <a:gd name="T38" fmla="*/ 2147483647 w 650"/>
                    <a:gd name="T39" fmla="*/ 2147483647 h 440"/>
                    <a:gd name="T40" fmla="*/ 2147483647 w 650"/>
                    <a:gd name="T41" fmla="*/ 2147483647 h 440"/>
                    <a:gd name="T42" fmla="*/ 2147483647 w 650"/>
                    <a:gd name="T43" fmla="*/ 2147483647 h 440"/>
                    <a:gd name="T44" fmla="*/ 2147483647 w 650"/>
                    <a:gd name="T45" fmla="*/ 2147483647 h 440"/>
                    <a:gd name="T46" fmla="*/ 2147483647 w 650"/>
                    <a:gd name="T47" fmla="*/ 2147483647 h 440"/>
                    <a:gd name="T48" fmla="*/ 2147483647 w 650"/>
                    <a:gd name="T49" fmla="*/ 2147483647 h 440"/>
                    <a:gd name="T50" fmla="*/ 2147483647 w 650"/>
                    <a:gd name="T51" fmla="*/ 2147483647 h 440"/>
                    <a:gd name="T52" fmla="*/ 2147483647 w 650"/>
                    <a:gd name="T53" fmla="*/ 2147483647 h 440"/>
                    <a:gd name="T54" fmla="*/ 2147483647 w 650"/>
                    <a:gd name="T55" fmla="*/ 2147483647 h 440"/>
                    <a:gd name="T56" fmla="*/ 2147483647 w 650"/>
                    <a:gd name="T57" fmla="*/ 2147483647 h 440"/>
                    <a:gd name="T58" fmla="*/ 2147483647 w 650"/>
                    <a:gd name="T59" fmla="*/ 2147483647 h 440"/>
                    <a:gd name="T60" fmla="*/ 2147483647 w 650"/>
                    <a:gd name="T61" fmla="*/ 2147483647 h 440"/>
                    <a:gd name="T62" fmla="*/ 2147483647 w 650"/>
                    <a:gd name="T63" fmla="*/ 2147483647 h 440"/>
                    <a:gd name="T64" fmla="*/ 2147483647 w 650"/>
                    <a:gd name="T65" fmla="*/ 2147483647 h 440"/>
                    <a:gd name="T66" fmla="*/ 2147483647 w 650"/>
                    <a:gd name="T67" fmla="*/ 2147483647 h 440"/>
                    <a:gd name="T68" fmla="*/ 2147483647 w 650"/>
                    <a:gd name="T69" fmla="*/ 2147483647 h 440"/>
                    <a:gd name="T70" fmla="*/ 2147483647 w 650"/>
                    <a:gd name="T71" fmla="*/ 2147483647 h 440"/>
                    <a:gd name="T72" fmla="*/ 2147483647 w 650"/>
                    <a:gd name="T73" fmla="*/ 2147483647 h 440"/>
                    <a:gd name="T74" fmla="*/ 2147483647 w 650"/>
                    <a:gd name="T75" fmla="*/ 2147483647 h 440"/>
                    <a:gd name="T76" fmla="*/ 2147483647 w 650"/>
                    <a:gd name="T77" fmla="*/ 0 h 440"/>
                    <a:gd name="T78" fmla="*/ 2147483647 w 650"/>
                    <a:gd name="T79" fmla="*/ 2147483647 h 440"/>
                    <a:gd name="T80" fmla="*/ 2147483647 w 650"/>
                    <a:gd name="T81" fmla="*/ 2147483647 h 440"/>
                    <a:gd name="T82" fmla="*/ 2147483647 w 650"/>
                    <a:gd name="T83" fmla="*/ 2147483647 h 440"/>
                    <a:gd name="T84" fmla="*/ 2147483647 w 650"/>
                    <a:gd name="T85" fmla="*/ 2147483647 h 440"/>
                    <a:gd name="T86" fmla="*/ 2147483647 w 650"/>
                    <a:gd name="T87" fmla="*/ 2147483647 h 440"/>
                    <a:gd name="T88" fmla="*/ 2147483647 w 650"/>
                    <a:gd name="T89" fmla="*/ 2147483647 h 440"/>
                    <a:gd name="T90" fmla="*/ 0 w 650"/>
                    <a:gd name="T91" fmla="*/ 2147483647 h 440"/>
                    <a:gd name="T92" fmla="*/ 0 w 650"/>
                    <a:gd name="T93" fmla="*/ 2147483647 h 440"/>
                    <a:gd name="T94" fmla="*/ 0 w 650"/>
                    <a:gd name="T95" fmla="*/ 2147483647 h 440"/>
                    <a:gd name="T96" fmla="*/ 2147483647 w 650"/>
                    <a:gd name="T97" fmla="*/ 2147483647 h 440"/>
                    <a:gd name="T98" fmla="*/ 2147483647 w 650"/>
                    <a:gd name="T99" fmla="*/ 2147483647 h 440"/>
                    <a:gd name="T100" fmla="*/ 2147483647 w 650"/>
                    <a:gd name="T101" fmla="*/ 2147483647 h 440"/>
                    <a:gd name="T102" fmla="*/ 2147483647 w 650"/>
                    <a:gd name="T103" fmla="*/ 2147483647 h 44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650" h="440">
                      <a:moveTo>
                        <a:pt x="20" y="138"/>
                      </a:moveTo>
                      <a:lnTo>
                        <a:pt x="20" y="138"/>
                      </a:lnTo>
                      <a:lnTo>
                        <a:pt x="68" y="186"/>
                      </a:lnTo>
                      <a:lnTo>
                        <a:pt x="172" y="292"/>
                      </a:lnTo>
                      <a:lnTo>
                        <a:pt x="230" y="348"/>
                      </a:lnTo>
                      <a:lnTo>
                        <a:pt x="282" y="396"/>
                      </a:lnTo>
                      <a:lnTo>
                        <a:pt x="304" y="414"/>
                      </a:lnTo>
                      <a:lnTo>
                        <a:pt x="322" y="428"/>
                      </a:lnTo>
                      <a:lnTo>
                        <a:pt x="336" y="438"/>
                      </a:lnTo>
                      <a:lnTo>
                        <a:pt x="340" y="440"/>
                      </a:lnTo>
                      <a:lnTo>
                        <a:pt x="344" y="440"/>
                      </a:lnTo>
                      <a:lnTo>
                        <a:pt x="396" y="424"/>
                      </a:lnTo>
                      <a:lnTo>
                        <a:pt x="488" y="394"/>
                      </a:lnTo>
                      <a:lnTo>
                        <a:pt x="648" y="342"/>
                      </a:lnTo>
                      <a:lnTo>
                        <a:pt x="650" y="338"/>
                      </a:lnTo>
                      <a:lnTo>
                        <a:pt x="650" y="334"/>
                      </a:lnTo>
                      <a:lnTo>
                        <a:pt x="650" y="328"/>
                      </a:lnTo>
                      <a:lnTo>
                        <a:pt x="620" y="242"/>
                      </a:lnTo>
                      <a:lnTo>
                        <a:pt x="386" y="312"/>
                      </a:lnTo>
                      <a:lnTo>
                        <a:pt x="370" y="294"/>
                      </a:lnTo>
                      <a:lnTo>
                        <a:pt x="334" y="250"/>
                      </a:lnTo>
                      <a:lnTo>
                        <a:pt x="284" y="194"/>
                      </a:lnTo>
                      <a:lnTo>
                        <a:pt x="256" y="166"/>
                      </a:lnTo>
                      <a:lnTo>
                        <a:pt x="228" y="140"/>
                      </a:lnTo>
                      <a:lnTo>
                        <a:pt x="210" y="122"/>
                      </a:lnTo>
                      <a:lnTo>
                        <a:pt x="194" y="106"/>
                      </a:lnTo>
                      <a:lnTo>
                        <a:pt x="170" y="74"/>
                      </a:lnTo>
                      <a:lnTo>
                        <a:pt x="152" y="48"/>
                      </a:lnTo>
                      <a:lnTo>
                        <a:pt x="144" y="38"/>
                      </a:lnTo>
                      <a:lnTo>
                        <a:pt x="136" y="30"/>
                      </a:lnTo>
                      <a:lnTo>
                        <a:pt x="116" y="18"/>
                      </a:lnTo>
                      <a:lnTo>
                        <a:pt x="98" y="8"/>
                      </a:lnTo>
                      <a:lnTo>
                        <a:pt x="82" y="2"/>
                      </a:lnTo>
                      <a:lnTo>
                        <a:pt x="66" y="0"/>
                      </a:lnTo>
                      <a:lnTo>
                        <a:pt x="52" y="2"/>
                      </a:lnTo>
                      <a:lnTo>
                        <a:pt x="38" y="6"/>
                      </a:lnTo>
                      <a:lnTo>
                        <a:pt x="28" y="12"/>
                      </a:lnTo>
                      <a:lnTo>
                        <a:pt x="18" y="22"/>
                      </a:lnTo>
                      <a:lnTo>
                        <a:pt x="10" y="32"/>
                      </a:lnTo>
                      <a:lnTo>
                        <a:pt x="4" y="46"/>
                      </a:lnTo>
                      <a:lnTo>
                        <a:pt x="0" y="60"/>
                      </a:lnTo>
                      <a:lnTo>
                        <a:pt x="0" y="74"/>
                      </a:lnTo>
                      <a:lnTo>
                        <a:pt x="0" y="90"/>
                      </a:lnTo>
                      <a:lnTo>
                        <a:pt x="4" y="106"/>
                      </a:lnTo>
                      <a:lnTo>
                        <a:pt x="12" y="122"/>
                      </a:lnTo>
                      <a:lnTo>
                        <a:pt x="20" y="138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1" name="Freeform 958"/>
                <p:cNvSpPr>
                  <a:spLocks/>
                </p:cNvSpPr>
                <p:nvPr/>
              </p:nvSpPr>
              <p:spPr bwMode="auto">
                <a:xfrm flipH="1">
                  <a:off x="1243389" y="3146308"/>
                  <a:ext cx="151071" cy="94419"/>
                </a:xfrm>
                <a:custGeom>
                  <a:avLst/>
                  <a:gdLst>
                    <a:gd name="T0" fmla="*/ 2147483647 w 112"/>
                    <a:gd name="T1" fmla="*/ 0 h 70"/>
                    <a:gd name="T2" fmla="*/ 2147483647 w 112"/>
                    <a:gd name="T3" fmla="*/ 0 h 70"/>
                    <a:gd name="T4" fmla="*/ 2147483647 w 112"/>
                    <a:gd name="T5" fmla="*/ 2147483647 h 70"/>
                    <a:gd name="T6" fmla="*/ 2147483647 w 112"/>
                    <a:gd name="T7" fmla="*/ 2147483647 h 70"/>
                    <a:gd name="T8" fmla="*/ 2147483647 w 112"/>
                    <a:gd name="T9" fmla="*/ 2147483647 h 70"/>
                    <a:gd name="T10" fmla="*/ 2147483647 w 112"/>
                    <a:gd name="T11" fmla="*/ 2147483647 h 70"/>
                    <a:gd name="T12" fmla="*/ 2147483647 w 112"/>
                    <a:gd name="T13" fmla="*/ 2147483647 h 70"/>
                    <a:gd name="T14" fmla="*/ 2147483647 w 112"/>
                    <a:gd name="T15" fmla="*/ 2147483647 h 70"/>
                    <a:gd name="T16" fmla="*/ 2147483647 w 112"/>
                    <a:gd name="T17" fmla="*/ 2147483647 h 70"/>
                    <a:gd name="T18" fmla="*/ 2147483647 w 112"/>
                    <a:gd name="T19" fmla="*/ 2147483647 h 70"/>
                    <a:gd name="T20" fmla="*/ 2147483647 w 112"/>
                    <a:gd name="T21" fmla="*/ 2147483647 h 70"/>
                    <a:gd name="T22" fmla="*/ 2147483647 w 112"/>
                    <a:gd name="T23" fmla="*/ 2147483647 h 70"/>
                    <a:gd name="T24" fmla="*/ 2147483647 w 112"/>
                    <a:gd name="T25" fmla="*/ 2147483647 h 70"/>
                    <a:gd name="T26" fmla="*/ 2147483647 w 112"/>
                    <a:gd name="T27" fmla="*/ 2147483647 h 70"/>
                    <a:gd name="T28" fmla="*/ 2147483647 w 112"/>
                    <a:gd name="T29" fmla="*/ 2147483647 h 70"/>
                    <a:gd name="T30" fmla="*/ 2147483647 w 112"/>
                    <a:gd name="T31" fmla="*/ 2147483647 h 70"/>
                    <a:gd name="T32" fmla="*/ 2147483647 w 112"/>
                    <a:gd name="T33" fmla="*/ 2147483647 h 70"/>
                    <a:gd name="T34" fmla="*/ 2147483647 w 112"/>
                    <a:gd name="T35" fmla="*/ 2147483647 h 70"/>
                    <a:gd name="T36" fmla="*/ 2147483647 w 112"/>
                    <a:gd name="T37" fmla="*/ 2147483647 h 70"/>
                    <a:gd name="T38" fmla="*/ 2147483647 w 112"/>
                    <a:gd name="T39" fmla="*/ 2147483647 h 70"/>
                    <a:gd name="T40" fmla="*/ 2147483647 w 112"/>
                    <a:gd name="T41" fmla="*/ 2147483647 h 70"/>
                    <a:gd name="T42" fmla="*/ 2147483647 w 112"/>
                    <a:gd name="T43" fmla="*/ 2147483647 h 70"/>
                    <a:gd name="T44" fmla="*/ 2147483647 w 112"/>
                    <a:gd name="T45" fmla="*/ 2147483647 h 70"/>
                    <a:gd name="T46" fmla="*/ 2147483647 w 112"/>
                    <a:gd name="T47" fmla="*/ 2147483647 h 70"/>
                    <a:gd name="T48" fmla="*/ 2147483647 w 112"/>
                    <a:gd name="T49" fmla="*/ 2147483647 h 70"/>
                    <a:gd name="T50" fmla="*/ 2147483647 w 112"/>
                    <a:gd name="T51" fmla="*/ 2147483647 h 70"/>
                    <a:gd name="T52" fmla="*/ 2147483647 w 112"/>
                    <a:gd name="T53" fmla="*/ 2147483647 h 70"/>
                    <a:gd name="T54" fmla="*/ 2147483647 w 112"/>
                    <a:gd name="T55" fmla="*/ 2147483647 h 70"/>
                    <a:gd name="T56" fmla="*/ 2147483647 w 112"/>
                    <a:gd name="T57" fmla="*/ 2147483647 h 70"/>
                    <a:gd name="T58" fmla="*/ 2147483647 w 112"/>
                    <a:gd name="T59" fmla="*/ 2147483647 h 70"/>
                    <a:gd name="T60" fmla="*/ 2147483647 w 112"/>
                    <a:gd name="T61" fmla="*/ 2147483647 h 70"/>
                    <a:gd name="T62" fmla="*/ 2147483647 w 112"/>
                    <a:gd name="T63" fmla="*/ 2147483647 h 70"/>
                    <a:gd name="T64" fmla="*/ 2147483647 w 112"/>
                    <a:gd name="T65" fmla="*/ 2147483647 h 70"/>
                    <a:gd name="T66" fmla="*/ 2147483647 w 112"/>
                    <a:gd name="T67" fmla="*/ 2147483647 h 70"/>
                    <a:gd name="T68" fmla="*/ 2147483647 w 112"/>
                    <a:gd name="T69" fmla="*/ 2147483647 h 70"/>
                    <a:gd name="T70" fmla="*/ 2147483647 w 112"/>
                    <a:gd name="T71" fmla="*/ 2147483647 h 70"/>
                    <a:gd name="T72" fmla="*/ 2147483647 w 112"/>
                    <a:gd name="T73" fmla="*/ 2147483647 h 70"/>
                    <a:gd name="T74" fmla="*/ 2147483647 w 112"/>
                    <a:gd name="T75" fmla="*/ 2147483647 h 70"/>
                    <a:gd name="T76" fmla="*/ 2147483647 w 112"/>
                    <a:gd name="T77" fmla="*/ 2147483647 h 70"/>
                    <a:gd name="T78" fmla="*/ 2147483647 w 112"/>
                    <a:gd name="T79" fmla="*/ 2147483647 h 70"/>
                    <a:gd name="T80" fmla="*/ 2147483647 w 112"/>
                    <a:gd name="T81" fmla="*/ 2147483647 h 70"/>
                    <a:gd name="T82" fmla="*/ 0 w 112"/>
                    <a:gd name="T83" fmla="*/ 2147483647 h 70"/>
                    <a:gd name="T84" fmla="*/ 0 w 112"/>
                    <a:gd name="T85" fmla="*/ 2147483647 h 70"/>
                    <a:gd name="T86" fmla="*/ 0 w 112"/>
                    <a:gd name="T87" fmla="*/ 2147483647 h 70"/>
                    <a:gd name="T88" fmla="*/ 2147483647 w 112"/>
                    <a:gd name="T89" fmla="*/ 2147483647 h 70"/>
                    <a:gd name="T90" fmla="*/ 2147483647 w 112"/>
                    <a:gd name="T91" fmla="*/ 0 h 70"/>
                    <a:gd name="T92" fmla="*/ 2147483647 w 112"/>
                    <a:gd name="T93" fmla="*/ 0 h 7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7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4" y="10"/>
                      </a:lnTo>
                      <a:lnTo>
                        <a:pt x="74" y="20"/>
                      </a:lnTo>
                      <a:lnTo>
                        <a:pt x="88" y="26"/>
                      </a:lnTo>
                      <a:lnTo>
                        <a:pt x="96" y="32"/>
                      </a:lnTo>
                      <a:lnTo>
                        <a:pt x="98" y="34"/>
                      </a:lnTo>
                      <a:lnTo>
                        <a:pt x="98" y="36"/>
                      </a:lnTo>
                      <a:lnTo>
                        <a:pt x="96" y="40"/>
                      </a:lnTo>
                      <a:lnTo>
                        <a:pt x="104" y="42"/>
                      </a:lnTo>
                      <a:lnTo>
                        <a:pt x="110" y="44"/>
                      </a:lnTo>
                      <a:lnTo>
                        <a:pt x="112" y="46"/>
                      </a:lnTo>
                      <a:lnTo>
                        <a:pt x="112" y="50"/>
                      </a:lnTo>
                      <a:lnTo>
                        <a:pt x="108" y="54"/>
                      </a:lnTo>
                      <a:lnTo>
                        <a:pt x="102" y="58"/>
                      </a:lnTo>
                      <a:lnTo>
                        <a:pt x="98" y="58"/>
                      </a:lnTo>
                      <a:lnTo>
                        <a:pt x="94" y="56"/>
                      </a:lnTo>
                      <a:lnTo>
                        <a:pt x="96" y="58"/>
                      </a:lnTo>
                      <a:lnTo>
                        <a:pt x="96" y="60"/>
                      </a:lnTo>
                      <a:lnTo>
                        <a:pt x="96" y="62"/>
                      </a:lnTo>
                      <a:lnTo>
                        <a:pt x="94" y="64"/>
                      </a:lnTo>
                      <a:lnTo>
                        <a:pt x="86" y="68"/>
                      </a:lnTo>
                      <a:lnTo>
                        <a:pt x="72" y="68"/>
                      </a:lnTo>
                      <a:lnTo>
                        <a:pt x="56" y="64"/>
                      </a:lnTo>
                      <a:lnTo>
                        <a:pt x="40" y="60"/>
                      </a:lnTo>
                      <a:lnTo>
                        <a:pt x="38" y="58"/>
                      </a:lnTo>
                      <a:lnTo>
                        <a:pt x="34" y="54"/>
                      </a:lnTo>
                      <a:lnTo>
                        <a:pt x="30" y="54"/>
                      </a:lnTo>
                      <a:lnTo>
                        <a:pt x="26" y="56"/>
                      </a:lnTo>
                      <a:lnTo>
                        <a:pt x="18" y="60"/>
                      </a:lnTo>
                      <a:lnTo>
                        <a:pt x="10" y="66"/>
                      </a:lnTo>
                      <a:lnTo>
                        <a:pt x="8" y="70"/>
                      </a:lnTo>
                      <a:lnTo>
                        <a:pt x="4" y="70"/>
                      </a:lnTo>
                      <a:lnTo>
                        <a:pt x="2" y="70"/>
                      </a:lnTo>
                      <a:lnTo>
                        <a:pt x="0" y="66"/>
                      </a:lnTo>
                      <a:lnTo>
                        <a:pt x="0" y="56"/>
                      </a:lnTo>
                      <a:lnTo>
                        <a:pt x="0" y="42"/>
                      </a:lnTo>
                      <a:lnTo>
                        <a:pt x="4" y="1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2" name="Freeform 959"/>
                <p:cNvSpPr>
                  <a:spLocks/>
                </p:cNvSpPr>
                <p:nvPr/>
              </p:nvSpPr>
              <p:spPr bwMode="auto">
                <a:xfrm flipH="1">
                  <a:off x="1836882" y="2849562"/>
                  <a:ext cx="828192" cy="971170"/>
                </a:xfrm>
                <a:custGeom>
                  <a:avLst/>
                  <a:gdLst>
                    <a:gd name="T0" fmla="*/ 2147483647 w 614"/>
                    <a:gd name="T1" fmla="*/ 2147483647 h 720"/>
                    <a:gd name="T2" fmla="*/ 2147483647 w 614"/>
                    <a:gd name="T3" fmla="*/ 2147483647 h 720"/>
                    <a:gd name="T4" fmla="*/ 2147483647 w 614"/>
                    <a:gd name="T5" fmla="*/ 2147483647 h 720"/>
                    <a:gd name="T6" fmla="*/ 2147483647 w 614"/>
                    <a:gd name="T7" fmla="*/ 2147483647 h 720"/>
                    <a:gd name="T8" fmla="*/ 2147483647 w 614"/>
                    <a:gd name="T9" fmla="*/ 2147483647 h 720"/>
                    <a:gd name="T10" fmla="*/ 2147483647 w 614"/>
                    <a:gd name="T11" fmla="*/ 2147483647 h 720"/>
                    <a:gd name="T12" fmla="*/ 2147483647 w 614"/>
                    <a:gd name="T13" fmla="*/ 2147483647 h 720"/>
                    <a:gd name="T14" fmla="*/ 2147483647 w 614"/>
                    <a:gd name="T15" fmla="*/ 2147483647 h 720"/>
                    <a:gd name="T16" fmla="*/ 2147483647 w 614"/>
                    <a:gd name="T17" fmla="*/ 2147483647 h 720"/>
                    <a:gd name="T18" fmla="*/ 2147483647 w 614"/>
                    <a:gd name="T19" fmla="*/ 2147483647 h 720"/>
                    <a:gd name="T20" fmla="*/ 2147483647 w 614"/>
                    <a:gd name="T21" fmla="*/ 2147483647 h 720"/>
                    <a:gd name="T22" fmla="*/ 2147483647 w 614"/>
                    <a:gd name="T23" fmla="*/ 2147483647 h 720"/>
                    <a:gd name="T24" fmla="*/ 2147483647 w 614"/>
                    <a:gd name="T25" fmla="*/ 2147483647 h 720"/>
                    <a:gd name="T26" fmla="*/ 2147483647 w 614"/>
                    <a:gd name="T27" fmla="*/ 2147483647 h 720"/>
                    <a:gd name="T28" fmla="*/ 2147483647 w 614"/>
                    <a:gd name="T29" fmla="*/ 2147483647 h 720"/>
                    <a:gd name="T30" fmla="*/ 2147483647 w 614"/>
                    <a:gd name="T31" fmla="*/ 2147483647 h 720"/>
                    <a:gd name="T32" fmla="*/ 2147483647 w 614"/>
                    <a:gd name="T33" fmla="*/ 2147483647 h 720"/>
                    <a:gd name="T34" fmla="*/ 2147483647 w 614"/>
                    <a:gd name="T35" fmla="*/ 2147483647 h 720"/>
                    <a:gd name="T36" fmla="*/ 2147483647 w 614"/>
                    <a:gd name="T37" fmla="*/ 2147483647 h 720"/>
                    <a:gd name="T38" fmla="*/ 2147483647 w 614"/>
                    <a:gd name="T39" fmla="*/ 2147483647 h 720"/>
                    <a:gd name="T40" fmla="*/ 2147483647 w 614"/>
                    <a:gd name="T41" fmla="*/ 2147483647 h 720"/>
                    <a:gd name="T42" fmla="*/ 2147483647 w 614"/>
                    <a:gd name="T43" fmla="*/ 2147483647 h 720"/>
                    <a:gd name="T44" fmla="*/ 2147483647 w 614"/>
                    <a:gd name="T45" fmla="*/ 2147483647 h 720"/>
                    <a:gd name="T46" fmla="*/ 2147483647 w 614"/>
                    <a:gd name="T47" fmla="*/ 0 h 720"/>
                    <a:gd name="T48" fmla="*/ 2147483647 w 614"/>
                    <a:gd name="T49" fmla="*/ 0 h 720"/>
                    <a:gd name="T50" fmla="*/ 2147483647 w 614"/>
                    <a:gd name="T51" fmla="*/ 0 h 720"/>
                    <a:gd name="T52" fmla="*/ 2147483647 w 614"/>
                    <a:gd name="T53" fmla="*/ 0 h 720"/>
                    <a:gd name="T54" fmla="*/ 2147483647 w 614"/>
                    <a:gd name="T55" fmla="*/ 2147483647 h 720"/>
                    <a:gd name="T56" fmla="*/ 2147483647 w 614"/>
                    <a:gd name="T57" fmla="*/ 2147483647 h 720"/>
                    <a:gd name="T58" fmla="*/ 2147483647 w 614"/>
                    <a:gd name="T59" fmla="*/ 2147483647 h 720"/>
                    <a:gd name="T60" fmla="*/ 2147483647 w 614"/>
                    <a:gd name="T61" fmla="*/ 2147483647 h 720"/>
                    <a:gd name="T62" fmla="*/ 2147483647 w 614"/>
                    <a:gd name="T63" fmla="*/ 2147483647 h 720"/>
                    <a:gd name="T64" fmla="*/ 2147483647 w 614"/>
                    <a:gd name="T65" fmla="*/ 2147483647 h 720"/>
                    <a:gd name="T66" fmla="*/ 2147483647 w 614"/>
                    <a:gd name="T67" fmla="*/ 2147483647 h 720"/>
                    <a:gd name="T68" fmla="*/ 2147483647 w 614"/>
                    <a:gd name="T69" fmla="*/ 2147483647 h 720"/>
                    <a:gd name="T70" fmla="*/ 2147483647 w 614"/>
                    <a:gd name="T71" fmla="*/ 2147483647 h 720"/>
                    <a:gd name="T72" fmla="*/ 0 w 614"/>
                    <a:gd name="T73" fmla="*/ 2147483647 h 720"/>
                    <a:gd name="T74" fmla="*/ 0 w 614"/>
                    <a:gd name="T75" fmla="*/ 2147483647 h 720"/>
                    <a:gd name="T76" fmla="*/ 2147483647 w 614"/>
                    <a:gd name="T77" fmla="*/ 2147483647 h 720"/>
                    <a:gd name="T78" fmla="*/ 2147483647 w 614"/>
                    <a:gd name="T79" fmla="*/ 2147483647 h 720"/>
                    <a:gd name="T80" fmla="*/ 2147483647 w 614"/>
                    <a:gd name="T81" fmla="*/ 2147483647 h 720"/>
                    <a:gd name="T82" fmla="*/ 2147483647 w 614"/>
                    <a:gd name="T83" fmla="*/ 2147483647 h 720"/>
                    <a:gd name="T84" fmla="*/ 2147483647 w 614"/>
                    <a:gd name="T85" fmla="*/ 2147483647 h 720"/>
                    <a:gd name="T86" fmla="*/ 2147483647 w 614"/>
                    <a:gd name="T87" fmla="*/ 2147483647 h 720"/>
                    <a:gd name="T88" fmla="*/ 2147483647 w 614"/>
                    <a:gd name="T89" fmla="*/ 2147483647 h 720"/>
                    <a:gd name="T90" fmla="*/ 2147483647 w 614"/>
                    <a:gd name="T91" fmla="*/ 2147483647 h 720"/>
                    <a:gd name="T92" fmla="*/ 2147483647 w 614"/>
                    <a:gd name="T93" fmla="*/ 2147483647 h 720"/>
                    <a:gd name="T94" fmla="*/ 2147483647 w 614"/>
                    <a:gd name="T95" fmla="*/ 2147483647 h 720"/>
                    <a:gd name="T96" fmla="*/ 2147483647 w 614"/>
                    <a:gd name="T97" fmla="*/ 2147483647 h 720"/>
                    <a:gd name="T98" fmla="*/ 2147483647 w 614"/>
                    <a:gd name="T99" fmla="*/ 2147483647 h 720"/>
                    <a:gd name="T100" fmla="*/ 2147483647 w 614"/>
                    <a:gd name="T101" fmla="*/ 2147483647 h 720"/>
                    <a:gd name="T102" fmla="*/ 2147483647 w 614"/>
                    <a:gd name="T103" fmla="*/ 2147483647 h 720"/>
                    <a:gd name="T104" fmla="*/ 2147483647 w 614"/>
                    <a:gd name="T105" fmla="*/ 2147483647 h 7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614" h="720">
                      <a:moveTo>
                        <a:pt x="310" y="532"/>
                      </a:moveTo>
                      <a:lnTo>
                        <a:pt x="310" y="532"/>
                      </a:lnTo>
                      <a:lnTo>
                        <a:pt x="304" y="510"/>
                      </a:lnTo>
                      <a:lnTo>
                        <a:pt x="300" y="484"/>
                      </a:lnTo>
                      <a:lnTo>
                        <a:pt x="296" y="450"/>
                      </a:lnTo>
                      <a:lnTo>
                        <a:pt x="296" y="406"/>
                      </a:lnTo>
                      <a:lnTo>
                        <a:pt x="300" y="382"/>
                      </a:lnTo>
                      <a:lnTo>
                        <a:pt x="304" y="356"/>
                      </a:lnTo>
                      <a:lnTo>
                        <a:pt x="308" y="328"/>
                      </a:lnTo>
                      <a:lnTo>
                        <a:pt x="316" y="298"/>
                      </a:lnTo>
                      <a:lnTo>
                        <a:pt x="326" y="268"/>
                      </a:lnTo>
                      <a:lnTo>
                        <a:pt x="340" y="236"/>
                      </a:lnTo>
                      <a:lnTo>
                        <a:pt x="352" y="200"/>
                      </a:lnTo>
                      <a:lnTo>
                        <a:pt x="360" y="170"/>
                      </a:lnTo>
                      <a:lnTo>
                        <a:pt x="362" y="146"/>
                      </a:lnTo>
                      <a:lnTo>
                        <a:pt x="360" y="128"/>
                      </a:lnTo>
                      <a:lnTo>
                        <a:pt x="356" y="114"/>
                      </a:lnTo>
                      <a:lnTo>
                        <a:pt x="352" y="106"/>
                      </a:lnTo>
                      <a:lnTo>
                        <a:pt x="346" y="100"/>
                      </a:lnTo>
                      <a:lnTo>
                        <a:pt x="276" y="24"/>
                      </a:lnTo>
                      <a:lnTo>
                        <a:pt x="162" y="0"/>
                      </a:lnTo>
                      <a:lnTo>
                        <a:pt x="146" y="0"/>
                      </a:lnTo>
                      <a:lnTo>
                        <a:pt x="128" y="0"/>
                      </a:lnTo>
                      <a:lnTo>
                        <a:pt x="110" y="4"/>
                      </a:lnTo>
                      <a:lnTo>
                        <a:pt x="92" y="10"/>
                      </a:lnTo>
                      <a:lnTo>
                        <a:pt x="76" y="18"/>
                      </a:lnTo>
                      <a:lnTo>
                        <a:pt x="62" y="26"/>
                      </a:lnTo>
                      <a:lnTo>
                        <a:pt x="50" y="36"/>
                      </a:lnTo>
                      <a:lnTo>
                        <a:pt x="42" y="46"/>
                      </a:lnTo>
                      <a:lnTo>
                        <a:pt x="32" y="60"/>
                      </a:lnTo>
                      <a:lnTo>
                        <a:pt x="22" y="80"/>
                      </a:lnTo>
                      <a:lnTo>
                        <a:pt x="0" y="136"/>
                      </a:lnTo>
                      <a:lnTo>
                        <a:pt x="0" y="720"/>
                      </a:lnTo>
                      <a:lnTo>
                        <a:pt x="614" y="720"/>
                      </a:lnTo>
                      <a:lnTo>
                        <a:pt x="564" y="696"/>
                      </a:lnTo>
                      <a:lnTo>
                        <a:pt x="506" y="672"/>
                      </a:lnTo>
                      <a:lnTo>
                        <a:pt x="394" y="624"/>
                      </a:lnTo>
                      <a:lnTo>
                        <a:pt x="270" y="574"/>
                      </a:lnTo>
                      <a:lnTo>
                        <a:pt x="284" y="572"/>
                      </a:lnTo>
                      <a:lnTo>
                        <a:pt x="296" y="566"/>
                      </a:lnTo>
                      <a:lnTo>
                        <a:pt x="302" y="560"/>
                      </a:lnTo>
                      <a:lnTo>
                        <a:pt x="306" y="552"/>
                      </a:lnTo>
                      <a:lnTo>
                        <a:pt x="310" y="544"/>
                      </a:lnTo>
                      <a:lnTo>
                        <a:pt x="310" y="538"/>
                      </a:lnTo>
                      <a:lnTo>
                        <a:pt x="310" y="532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3" name="Freeform 960"/>
                <p:cNvSpPr>
                  <a:spLocks/>
                </p:cNvSpPr>
                <p:nvPr/>
              </p:nvSpPr>
              <p:spPr bwMode="auto">
                <a:xfrm flipH="1">
                  <a:off x="1111202" y="3472729"/>
                  <a:ext cx="1553872" cy="502522"/>
                </a:xfrm>
                <a:custGeom>
                  <a:avLst/>
                  <a:gdLst>
                    <a:gd name="T0" fmla="*/ 2147483647 w 1152"/>
                    <a:gd name="T1" fmla="*/ 2147483647 h 258"/>
                    <a:gd name="T2" fmla="*/ 2147483647 w 1152"/>
                    <a:gd name="T3" fmla="*/ 0 h 258"/>
                    <a:gd name="T4" fmla="*/ 2147483647 w 1152"/>
                    <a:gd name="T5" fmla="*/ 0 h 258"/>
                    <a:gd name="T6" fmla="*/ 2147483647 w 1152"/>
                    <a:gd name="T7" fmla="*/ 0 h 258"/>
                    <a:gd name="T8" fmla="*/ 0 w 1152"/>
                    <a:gd name="T9" fmla="*/ 2147483647 h 258"/>
                    <a:gd name="T10" fmla="*/ 0 w 1152"/>
                    <a:gd name="T11" fmla="*/ 2147483647 h 258"/>
                    <a:gd name="T12" fmla="*/ 2147483647 w 1152"/>
                    <a:gd name="T13" fmla="*/ 2147483647 h 2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52" h="258">
                      <a:moveTo>
                        <a:pt x="1152" y="258"/>
                      </a:moveTo>
                      <a:lnTo>
                        <a:pt x="1152" y="0"/>
                      </a:lnTo>
                      <a:lnTo>
                        <a:pt x="178" y="0"/>
                      </a:lnTo>
                      <a:lnTo>
                        <a:pt x="0" y="146"/>
                      </a:lnTo>
                      <a:lnTo>
                        <a:pt x="0" y="258"/>
                      </a:lnTo>
                      <a:lnTo>
                        <a:pt x="1152" y="258"/>
                      </a:lnTo>
                      <a:close/>
                    </a:path>
                  </a:pathLst>
                </a:custGeom>
                <a:solidFill>
                  <a:srgbClr val="987F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4" name="Freeform 961"/>
                <p:cNvSpPr>
                  <a:spLocks/>
                </p:cNvSpPr>
                <p:nvPr/>
              </p:nvSpPr>
              <p:spPr bwMode="auto">
                <a:xfrm flipH="1">
                  <a:off x="1302738" y="3510497"/>
                  <a:ext cx="563818" cy="53954"/>
                </a:xfrm>
                <a:custGeom>
                  <a:avLst/>
                  <a:gdLst>
                    <a:gd name="T0" fmla="*/ 0 w 418"/>
                    <a:gd name="T1" fmla="*/ 2147483647 h 40"/>
                    <a:gd name="T2" fmla="*/ 2147483647 w 418"/>
                    <a:gd name="T3" fmla="*/ 0 h 40"/>
                    <a:gd name="T4" fmla="*/ 2147483647 w 418"/>
                    <a:gd name="T5" fmla="*/ 2147483647 h 40"/>
                    <a:gd name="T6" fmla="*/ 2147483647 w 418"/>
                    <a:gd name="T7" fmla="*/ 2147483647 h 40"/>
                    <a:gd name="T8" fmla="*/ 2147483647 w 418"/>
                    <a:gd name="T9" fmla="*/ 2147483647 h 40"/>
                    <a:gd name="T10" fmla="*/ 2147483647 w 418"/>
                    <a:gd name="T11" fmla="*/ 2147483647 h 40"/>
                    <a:gd name="T12" fmla="*/ 2147483647 w 418"/>
                    <a:gd name="T13" fmla="*/ 2147483647 h 40"/>
                    <a:gd name="T14" fmla="*/ 2147483647 w 418"/>
                    <a:gd name="T15" fmla="*/ 2147483647 h 40"/>
                    <a:gd name="T16" fmla="*/ 2147483647 w 418"/>
                    <a:gd name="T17" fmla="*/ 2147483647 h 40"/>
                    <a:gd name="T18" fmla="*/ 2147483647 w 418"/>
                    <a:gd name="T19" fmla="*/ 2147483647 h 40"/>
                    <a:gd name="T20" fmla="*/ 2147483647 w 418"/>
                    <a:gd name="T21" fmla="*/ 2147483647 h 40"/>
                    <a:gd name="T22" fmla="*/ 2147483647 w 418"/>
                    <a:gd name="T23" fmla="*/ 2147483647 h 40"/>
                    <a:gd name="T24" fmla="*/ 2147483647 w 418"/>
                    <a:gd name="T25" fmla="*/ 2147483647 h 40"/>
                    <a:gd name="T26" fmla="*/ 0 w 418"/>
                    <a:gd name="T27" fmla="*/ 2147483647 h 40"/>
                    <a:gd name="T28" fmla="*/ 0 w 418"/>
                    <a:gd name="T29" fmla="*/ 2147483647 h 4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8" h="40">
                      <a:moveTo>
                        <a:pt x="0" y="18"/>
                      </a:moveTo>
                      <a:lnTo>
                        <a:pt x="178" y="0"/>
                      </a:lnTo>
                      <a:lnTo>
                        <a:pt x="418" y="4"/>
                      </a:lnTo>
                      <a:lnTo>
                        <a:pt x="376" y="14"/>
                      </a:lnTo>
                      <a:lnTo>
                        <a:pt x="332" y="22"/>
                      </a:lnTo>
                      <a:lnTo>
                        <a:pt x="274" y="32"/>
                      </a:lnTo>
                      <a:lnTo>
                        <a:pt x="210" y="38"/>
                      </a:lnTo>
                      <a:lnTo>
                        <a:pt x="174" y="40"/>
                      </a:lnTo>
                      <a:lnTo>
                        <a:pt x="140" y="40"/>
                      </a:lnTo>
                      <a:lnTo>
                        <a:pt x="104" y="38"/>
                      </a:lnTo>
                      <a:lnTo>
                        <a:pt x="68" y="34"/>
                      </a:lnTo>
                      <a:lnTo>
                        <a:pt x="3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5" name="Freeform 962"/>
                <p:cNvSpPr>
                  <a:spLocks/>
                </p:cNvSpPr>
                <p:nvPr/>
              </p:nvSpPr>
              <p:spPr bwMode="auto">
                <a:xfrm flipH="1">
                  <a:off x="1146272" y="3081564"/>
                  <a:ext cx="329119" cy="499073"/>
                </a:xfrm>
                <a:custGeom>
                  <a:avLst/>
                  <a:gdLst>
                    <a:gd name="T0" fmla="*/ 2147483647 w 244"/>
                    <a:gd name="T1" fmla="*/ 0 h 370"/>
                    <a:gd name="T2" fmla="*/ 2147483647 w 244"/>
                    <a:gd name="T3" fmla="*/ 2147483647 h 370"/>
                    <a:gd name="T4" fmla="*/ 2147483647 w 244"/>
                    <a:gd name="T5" fmla="*/ 2147483647 h 370"/>
                    <a:gd name="T6" fmla="*/ 2147483647 w 244"/>
                    <a:gd name="T7" fmla="*/ 2147483647 h 370"/>
                    <a:gd name="T8" fmla="*/ 0 w 244"/>
                    <a:gd name="T9" fmla="*/ 2147483647 h 370"/>
                    <a:gd name="T10" fmla="*/ 2147483647 w 244"/>
                    <a:gd name="T11" fmla="*/ 2147483647 h 370"/>
                    <a:gd name="T12" fmla="*/ 2147483647 w 244"/>
                    <a:gd name="T13" fmla="*/ 2147483647 h 370"/>
                    <a:gd name="T14" fmla="*/ 2147483647 w 244"/>
                    <a:gd name="T15" fmla="*/ 2147483647 h 370"/>
                    <a:gd name="T16" fmla="*/ 2147483647 w 244"/>
                    <a:gd name="T17" fmla="*/ 2147483647 h 370"/>
                    <a:gd name="T18" fmla="*/ 2147483647 w 244"/>
                    <a:gd name="T19" fmla="*/ 2147483647 h 370"/>
                    <a:gd name="T20" fmla="*/ 2147483647 w 244"/>
                    <a:gd name="T21" fmla="*/ 0 h 3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44" h="370">
                      <a:moveTo>
                        <a:pt x="96" y="0"/>
                      </a:moveTo>
                      <a:lnTo>
                        <a:pt x="6" y="336"/>
                      </a:lnTo>
                      <a:lnTo>
                        <a:pt x="4" y="336"/>
                      </a:lnTo>
                      <a:lnTo>
                        <a:pt x="0" y="370"/>
                      </a:lnTo>
                      <a:lnTo>
                        <a:pt x="2" y="370"/>
                      </a:lnTo>
                      <a:lnTo>
                        <a:pt x="12" y="368"/>
                      </a:lnTo>
                      <a:lnTo>
                        <a:pt x="106" y="12"/>
                      </a:lnTo>
                      <a:lnTo>
                        <a:pt x="244" y="54"/>
                      </a:lnTo>
                      <a:lnTo>
                        <a:pt x="244" y="5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6" name="Freeform 963"/>
                <p:cNvSpPr>
                  <a:spLocks/>
                </p:cNvSpPr>
                <p:nvPr/>
              </p:nvSpPr>
              <p:spPr bwMode="auto">
                <a:xfrm flipH="1">
                  <a:off x="1469995" y="3534776"/>
                  <a:ext cx="407352" cy="45861"/>
                </a:xfrm>
                <a:custGeom>
                  <a:avLst/>
                  <a:gdLst>
                    <a:gd name="T0" fmla="*/ 0 w 302"/>
                    <a:gd name="T1" fmla="*/ 0 h 34"/>
                    <a:gd name="T2" fmla="*/ 0 w 302"/>
                    <a:gd name="T3" fmla="*/ 2147483647 h 34"/>
                    <a:gd name="T4" fmla="*/ 2147483647 w 302"/>
                    <a:gd name="T5" fmla="*/ 2147483647 h 34"/>
                    <a:gd name="T6" fmla="*/ 2147483647 w 302"/>
                    <a:gd name="T7" fmla="*/ 2147483647 h 34"/>
                    <a:gd name="T8" fmla="*/ 2147483647 w 302"/>
                    <a:gd name="T9" fmla="*/ 2147483647 h 34"/>
                    <a:gd name="T10" fmla="*/ 2147483647 w 302"/>
                    <a:gd name="T11" fmla="*/ 0 h 34"/>
                    <a:gd name="T12" fmla="*/ 0 w 302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2" h="3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22"/>
                      </a:lnTo>
                      <a:lnTo>
                        <a:pt x="298" y="34"/>
                      </a:lnTo>
                      <a:lnTo>
                        <a:pt x="30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7" name="Freeform 964"/>
                <p:cNvSpPr>
                  <a:spLocks/>
                </p:cNvSpPr>
                <p:nvPr/>
              </p:nvSpPr>
              <p:spPr bwMode="auto">
                <a:xfrm flipH="1">
                  <a:off x="1146272" y="3097750"/>
                  <a:ext cx="312933" cy="480190"/>
                </a:xfrm>
                <a:custGeom>
                  <a:avLst/>
                  <a:gdLst>
                    <a:gd name="T0" fmla="*/ 2147483647 w 232"/>
                    <a:gd name="T1" fmla="*/ 2147483647 h 356"/>
                    <a:gd name="T2" fmla="*/ 2147483647 w 232"/>
                    <a:gd name="T3" fmla="*/ 0 h 356"/>
                    <a:gd name="T4" fmla="*/ 0 w 232"/>
                    <a:gd name="T5" fmla="*/ 2147483647 h 356"/>
                    <a:gd name="T6" fmla="*/ 2147483647 w 232"/>
                    <a:gd name="T7" fmla="*/ 2147483647 h 356"/>
                    <a:gd name="T8" fmla="*/ 2147483647 w 232"/>
                    <a:gd name="T9" fmla="*/ 2147483647 h 3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2" h="356">
                      <a:moveTo>
                        <a:pt x="232" y="42"/>
                      </a:moveTo>
                      <a:lnTo>
                        <a:pt x="94" y="0"/>
                      </a:lnTo>
                      <a:lnTo>
                        <a:pt x="0" y="356"/>
                      </a:lnTo>
                      <a:lnTo>
                        <a:pt x="156" y="330"/>
                      </a:lnTo>
                      <a:lnTo>
                        <a:pt x="232" y="4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8" name="Freeform 965"/>
                <p:cNvSpPr>
                  <a:spLocks/>
                </p:cNvSpPr>
                <p:nvPr/>
              </p:nvSpPr>
              <p:spPr bwMode="auto">
                <a:xfrm flipH="1">
                  <a:off x="2376421" y="3089657"/>
                  <a:ext cx="18884" cy="70140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0 h 52"/>
                    <a:gd name="T4" fmla="*/ 0 w 14"/>
                    <a:gd name="T5" fmla="*/ 2147483647 h 52"/>
                    <a:gd name="T6" fmla="*/ 0 w 14"/>
                    <a:gd name="T7" fmla="*/ 2147483647 h 52"/>
                    <a:gd name="T8" fmla="*/ 2147483647 w 14"/>
                    <a:gd name="T9" fmla="*/ 2147483647 h 52"/>
                    <a:gd name="T10" fmla="*/ 2147483647 w 14"/>
                    <a:gd name="T11" fmla="*/ 2147483647 h 52"/>
                    <a:gd name="T12" fmla="*/ 2147483647 w 14"/>
                    <a:gd name="T13" fmla="*/ 2147483647 h 52"/>
                    <a:gd name="T14" fmla="*/ 2147483647 w 14"/>
                    <a:gd name="T15" fmla="*/ 2147483647 h 52"/>
                    <a:gd name="T16" fmla="*/ 2147483647 w 14"/>
                    <a:gd name="T17" fmla="*/ 2147483647 h 52"/>
                    <a:gd name="T18" fmla="*/ 2147483647 w 14"/>
                    <a:gd name="T19" fmla="*/ 2147483647 h 52"/>
                    <a:gd name="T20" fmla="*/ 2147483647 w 14"/>
                    <a:gd name="T21" fmla="*/ 2147483647 h 52"/>
                    <a:gd name="T22" fmla="*/ 2147483647 w 14"/>
                    <a:gd name="T23" fmla="*/ 2147483647 h 52"/>
                    <a:gd name="T24" fmla="*/ 2147483647 w 14"/>
                    <a:gd name="T25" fmla="*/ 2147483647 h 52"/>
                    <a:gd name="T26" fmla="*/ 2147483647 w 14"/>
                    <a:gd name="T27" fmla="*/ 0 h 52"/>
                    <a:gd name="T28" fmla="*/ 0 w 14"/>
                    <a:gd name="T29" fmla="*/ 0 h 52"/>
                    <a:gd name="T30" fmla="*/ 0 w 14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50"/>
                      </a:lnTo>
                      <a:lnTo>
                        <a:pt x="12" y="52"/>
                      </a:lnTo>
                      <a:lnTo>
                        <a:pt x="14" y="52"/>
                      </a:lnTo>
                      <a:lnTo>
                        <a:pt x="14" y="50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89" name="Freeform 966"/>
                <p:cNvSpPr>
                  <a:spLocks/>
                </p:cNvSpPr>
                <p:nvPr/>
              </p:nvSpPr>
              <p:spPr bwMode="auto">
                <a:xfrm flipH="1">
                  <a:off x="2130931" y="2666119"/>
                  <a:ext cx="256281" cy="304839"/>
                </a:xfrm>
                <a:custGeom>
                  <a:avLst/>
                  <a:gdLst>
                    <a:gd name="T0" fmla="*/ 2147483647 w 190"/>
                    <a:gd name="T1" fmla="*/ 0 h 226"/>
                    <a:gd name="T2" fmla="*/ 2147483647 w 190"/>
                    <a:gd name="T3" fmla="*/ 0 h 226"/>
                    <a:gd name="T4" fmla="*/ 2147483647 w 190"/>
                    <a:gd name="T5" fmla="*/ 2147483647 h 226"/>
                    <a:gd name="T6" fmla="*/ 2147483647 w 190"/>
                    <a:gd name="T7" fmla="*/ 2147483647 h 226"/>
                    <a:gd name="T8" fmla="*/ 2147483647 w 190"/>
                    <a:gd name="T9" fmla="*/ 2147483647 h 226"/>
                    <a:gd name="T10" fmla="*/ 2147483647 w 190"/>
                    <a:gd name="T11" fmla="*/ 2147483647 h 226"/>
                    <a:gd name="T12" fmla="*/ 2147483647 w 190"/>
                    <a:gd name="T13" fmla="*/ 2147483647 h 226"/>
                    <a:gd name="T14" fmla="*/ 2147483647 w 190"/>
                    <a:gd name="T15" fmla="*/ 2147483647 h 226"/>
                    <a:gd name="T16" fmla="*/ 2147483647 w 190"/>
                    <a:gd name="T17" fmla="*/ 2147483647 h 226"/>
                    <a:gd name="T18" fmla="*/ 2147483647 w 190"/>
                    <a:gd name="T19" fmla="*/ 2147483647 h 226"/>
                    <a:gd name="T20" fmla="*/ 2147483647 w 190"/>
                    <a:gd name="T21" fmla="*/ 2147483647 h 226"/>
                    <a:gd name="T22" fmla="*/ 2147483647 w 190"/>
                    <a:gd name="T23" fmla="*/ 2147483647 h 226"/>
                    <a:gd name="T24" fmla="*/ 2147483647 w 190"/>
                    <a:gd name="T25" fmla="*/ 2147483647 h 226"/>
                    <a:gd name="T26" fmla="*/ 2147483647 w 190"/>
                    <a:gd name="T27" fmla="*/ 2147483647 h 226"/>
                    <a:gd name="T28" fmla="*/ 2147483647 w 190"/>
                    <a:gd name="T29" fmla="*/ 2147483647 h 226"/>
                    <a:gd name="T30" fmla="*/ 2147483647 w 190"/>
                    <a:gd name="T31" fmla="*/ 2147483647 h 226"/>
                    <a:gd name="T32" fmla="*/ 2147483647 w 190"/>
                    <a:gd name="T33" fmla="*/ 2147483647 h 226"/>
                    <a:gd name="T34" fmla="*/ 2147483647 w 190"/>
                    <a:gd name="T35" fmla="*/ 2147483647 h 226"/>
                    <a:gd name="T36" fmla="*/ 2147483647 w 190"/>
                    <a:gd name="T37" fmla="*/ 2147483647 h 226"/>
                    <a:gd name="T38" fmla="*/ 2147483647 w 190"/>
                    <a:gd name="T39" fmla="*/ 2147483647 h 226"/>
                    <a:gd name="T40" fmla="*/ 0 w 190"/>
                    <a:gd name="T41" fmla="*/ 2147483647 h 226"/>
                    <a:gd name="T42" fmla="*/ 0 w 190"/>
                    <a:gd name="T43" fmla="*/ 2147483647 h 226"/>
                    <a:gd name="T44" fmla="*/ 2147483647 w 190"/>
                    <a:gd name="T45" fmla="*/ 2147483647 h 226"/>
                    <a:gd name="T46" fmla="*/ 2147483647 w 190"/>
                    <a:gd name="T47" fmla="*/ 2147483647 h 226"/>
                    <a:gd name="T48" fmla="*/ 2147483647 w 190"/>
                    <a:gd name="T49" fmla="*/ 2147483647 h 226"/>
                    <a:gd name="T50" fmla="*/ 2147483647 w 190"/>
                    <a:gd name="T51" fmla="*/ 2147483647 h 226"/>
                    <a:gd name="T52" fmla="*/ 2147483647 w 190"/>
                    <a:gd name="T53" fmla="*/ 2147483647 h 226"/>
                    <a:gd name="T54" fmla="*/ 2147483647 w 190"/>
                    <a:gd name="T55" fmla="*/ 2147483647 h 226"/>
                    <a:gd name="T56" fmla="*/ 2147483647 w 190"/>
                    <a:gd name="T57" fmla="*/ 0 h 226"/>
                    <a:gd name="T58" fmla="*/ 2147483647 w 190"/>
                    <a:gd name="T59" fmla="*/ 0 h 22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90" h="226">
                      <a:moveTo>
                        <a:pt x="76" y="0"/>
                      </a:moveTo>
                      <a:lnTo>
                        <a:pt x="76" y="0"/>
                      </a:lnTo>
                      <a:lnTo>
                        <a:pt x="90" y="8"/>
                      </a:lnTo>
                      <a:lnTo>
                        <a:pt x="106" y="22"/>
                      </a:lnTo>
                      <a:lnTo>
                        <a:pt x="144" y="58"/>
                      </a:lnTo>
                      <a:lnTo>
                        <a:pt x="190" y="104"/>
                      </a:lnTo>
                      <a:lnTo>
                        <a:pt x="112" y="190"/>
                      </a:lnTo>
                      <a:lnTo>
                        <a:pt x="94" y="206"/>
                      </a:lnTo>
                      <a:lnTo>
                        <a:pt x="78" y="216"/>
                      </a:lnTo>
                      <a:lnTo>
                        <a:pt x="64" y="224"/>
                      </a:lnTo>
                      <a:lnTo>
                        <a:pt x="54" y="226"/>
                      </a:lnTo>
                      <a:lnTo>
                        <a:pt x="44" y="224"/>
                      </a:lnTo>
                      <a:lnTo>
                        <a:pt x="36" y="220"/>
                      </a:lnTo>
                      <a:lnTo>
                        <a:pt x="30" y="214"/>
                      </a:lnTo>
                      <a:lnTo>
                        <a:pt x="24" y="204"/>
                      </a:lnTo>
                      <a:lnTo>
                        <a:pt x="20" y="192"/>
                      </a:lnTo>
                      <a:lnTo>
                        <a:pt x="18" y="180"/>
                      </a:lnTo>
                      <a:lnTo>
                        <a:pt x="12" y="154"/>
                      </a:lnTo>
                      <a:lnTo>
                        <a:pt x="6" y="128"/>
                      </a:lnTo>
                      <a:lnTo>
                        <a:pt x="0" y="106"/>
                      </a:lnTo>
                      <a:lnTo>
                        <a:pt x="8" y="100"/>
                      </a:lnTo>
                      <a:lnTo>
                        <a:pt x="18" y="94"/>
                      </a:lnTo>
                      <a:lnTo>
                        <a:pt x="28" y="82"/>
                      </a:lnTo>
                      <a:lnTo>
                        <a:pt x="40" y="68"/>
                      </a:lnTo>
                      <a:lnTo>
                        <a:pt x="52" y="50"/>
                      </a:lnTo>
                      <a:lnTo>
                        <a:pt x="66" y="26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0" name="Freeform 967"/>
                <p:cNvSpPr>
                  <a:spLocks/>
                </p:cNvSpPr>
                <p:nvPr/>
              </p:nvSpPr>
              <p:spPr bwMode="auto">
                <a:xfrm flipH="1">
                  <a:off x="2244234" y="2795608"/>
                  <a:ext cx="167257" cy="334514"/>
                </a:xfrm>
                <a:custGeom>
                  <a:avLst/>
                  <a:gdLst>
                    <a:gd name="T0" fmla="*/ 0 w 124"/>
                    <a:gd name="T1" fmla="*/ 2147483647 h 248"/>
                    <a:gd name="T2" fmla="*/ 2147483647 w 124"/>
                    <a:gd name="T3" fmla="*/ 0 h 248"/>
                    <a:gd name="T4" fmla="*/ 2147483647 w 124"/>
                    <a:gd name="T5" fmla="*/ 2147483647 h 248"/>
                    <a:gd name="T6" fmla="*/ 2147483647 w 124"/>
                    <a:gd name="T7" fmla="*/ 2147483647 h 248"/>
                    <a:gd name="T8" fmla="*/ 2147483647 w 124"/>
                    <a:gd name="T9" fmla="*/ 2147483647 h 248"/>
                    <a:gd name="T10" fmla="*/ 0 w 124"/>
                    <a:gd name="T11" fmla="*/ 2147483647 h 2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4" h="248">
                      <a:moveTo>
                        <a:pt x="0" y="26"/>
                      </a:moveTo>
                      <a:lnTo>
                        <a:pt x="26" y="0"/>
                      </a:lnTo>
                      <a:lnTo>
                        <a:pt x="96" y="114"/>
                      </a:lnTo>
                      <a:lnTo>
                        <a:pt x="124" y="100"/>
                      </a:lnTo>
                      <a:lnTo>
                        <a:pt x="68" y="24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1" name="Freeform 968"/>
                <p:cNvSpPr>
                  <a:spLocks/>
                </p:cNvSpPr>
                <p:nvPr/>
              </p:nvSpPr>
              <p:spPr bwMode="auto">
                <a:xfrm flipH="1">
                  <a:off x="2273908" y="2954772"/>
                  <a:ext cx="56652" cy="83629"/>
                </a:xfrm>
                <a:custGeom>
                  <a:avLst/>
                  <a:gdLst>
                    <a:gd name="T0" fmla="*/ 2147483647 w 42"/>
                    <a:gd name="T1" fmla="*/ 0 h 62"/>
                    <a:gd name="T2" fmla="*/ 0 w 42"/>
                    <a:gd name="T3" fmla="*/ 2147483647 h 62"/>
                    <a:gd name="T4" fmla="*/ 2147483647 w 42"/>
                    <a:gd name="T5" fmla="*/ 2147483647 h 62"/>
                    <a:gd name="T6" fmla="*/ 2147483647 w 42"/>
                    <a:gd name="T7" fmla="*/ 2147483647 h 62"/>
                    <a:gd name="T8" fmla="*/ 2147483647 w 42"/>
                    <a:gd name="T9" fmla="*/ 2147483647 h 62"/>
                    <a:gd name="T10" fmla="*/ 2147483647 w 42"/>
                    <a:gd name="T11" fmla="*/ 2147483647 h 62"/>
                    <a:gd name="T12" fmla="*/ 2147483647 w 42"/>
                    <a:gd name="T13" fmla="*/ 2147483647 h 62"/>
                    <a:gd name="T14" fmla="*/ 2147483647 w 42"/>
                    <a:gd name="T15" fmla="*/ 2147483647 h 62"/>
                    <a:gd name="T16" fmla="*/ 2147483647 w 42"/>
                    <a:gd name="T17" fmla="*/ 2147483647 h 62"/>
                    <a:gd name="T18" fmla="*/ 2147483647 w 42"/>
                    <a:gd name="T19" fmla="*/ 2147483647 h 62"/>
                    <a:gd name="T20" fmla="*/ 2147483647 w 42"/>
                    <a:gd name="T21" fmla="*/ 2147483647 h 62"/>
                    <a:gd name="T22" fmla="*/ 2147483647 w 42"/>
                    <a:gd name="T23" fmla="*/ 2147483647 h 62"/>
                    <a:gd name="T24" fmla="*/ 2147483647 w 42"/>
                    <a:gd name="T25" fmla="*/ 0 h 62"/>
                    <a:gd name="T26" fmla="*/ 2147483647 w 42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2" h="62">
                      <a:moveTo>
                        <a:pt x="28" y="0"/>
                      </a:moveTo>
                      <a:lnTo>
                        <a:pt x="0" y="28"/>
                      </a:lnTo>
                      <a:lnTo>
                        <a:pt x="20" y="62"/>
                      </a:lnTo>
                      <a:lnTo>
                        <a:pt x="28" y="58"/>
                      </a:lnTo>
                      <a:lnTo>
                        <a:pt x="34" y="52"/>
                      </a:lnTo>
                      <a:lnTo>
                        <a:pt x="38" y="44"/>
                      </a:lnTo>
                      <a:lnTo>
                        <a:pt x="42" y="36"/>
                      </a:lnTo>
                      <a:lnTo>
                        <a:pt x="42" y="24"/>
                      </a:lnTo>
                      <a:lnTo>
                        <a:pt x="42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2" name="Freeform 969"/>
                <p:cNvSpPr>
                  <a:spLocks/>
                </p:cNvSpPr>
                <p:nvPr/>
              </p:nvSpPr>
              <p:spPr bwMode="auto">
                <a:xfrm flipH="1">
                  <a:off x="2290094" y="3006028"/>
                  <a:ext cx="48559" cy="151071"/>
                </a:xfrm>
                <a:custGeom>
                  <a:avLst/>
                  <a:gdLst>
                    <a:gd name="T0" fmla="*/ 0 w 36"/>
                    <a:gd name="T1" fmla="*/ 2147483647 h 112"/>
                    <a:gd name="T2" fmla="*/ 2147483647 w 36"/>
                    <a:gd name="T3" fmla="*/ 0 h 112"/>
                    <a:gd name="T4" fmla="*/ 2147483647 w 36"/>
                    <a:gd name="T5" fmla="*/ 2147483647 h 112"/>
                    <a:gd name="T6" fmla="*/ 2147483647 w 36"/>
                    <a:gd name="T7" fmla="*/ 2147483647 h 112"/>
                    <a:gd name="T8" fmla="*/ 2147483647 w 36"/>
                    <a:gd name="T9" fmla="*/ 2147483647 h 112"/>
                    <a:gd name="T10" fmla="*/ 0 w 36"/>
                    <a:gd name="T11" fmla="*/ 2147483647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" h="112">
                      <a:moveTo>
                        <a:pt x="0" y="52"/>
                      </a:moveTo>
                      <a:lnTo>
                        <a:pt x="28" y="0"/>
                      </a:lnTo>
                      <a:lnTo>
                        <a:pt x="34" y="8"/>
                      </a:lnTo>
                      <a:lnTo>
                        <a:pt x="36" y="42"/>
                      </a:lnTo>
                      <a:lnTo>
                        <a:pt x="14" y="112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3" name="Freeform 970"/>
                <p:cNvSpPr>
                  <a:spLocks/>
                </p:cNvSpPr>
                <p:nvPr/>
              </p:nvSpPr>
              <p:spPr bwMode="auto">
                <a:xfrm flipH="1">
                  <a:off x="2327862" y="2846864"/>
                  <a:ext cx="121396" cy="164559"/>
                </a:xfrm>
                <a:custGeom>
                  <a:avLst/>
                  <a:gdLst>
                    <a:gd name="T0" fmla="*/ 0 w 90"/>
                    <a:gd name="T1" fmla="*/ 0 h 122"/>
                    <a:gd name="T2" fmla="*/ 0 w 90"/>
                    <a:gd name="T3" fmla="*/ 0 h 122"/>
                    <a:gd name="T4" fmla="*/ 0 w 90"/>
                    <a:gd name="T5" fmla="*/ 2147483647 h 122"/>
                    <a:gd name="T6" fmla="*/ 0 w 90"/>
                    <a:gd name="T7" fmla="*/ 2147483647 h 122"/>
                    <a:gd name="T8" fmla="*/ 0 w 90"/>
                    <a:gd name="T9" fmla="*/ 2147483647 h 122"/>
                    <a:gd name="T10" fmla="*/ 2147483647 w 90"/>
                    <a:gd name="T11" fmla="*/ 2147483647 h 122"/>
                    <a:gd name="T12" fmla="*/ 2147483647 w 90"/>
                    <a:gd name="T13" fmla="*/ 2147483647 h 122"/>
                    <a:gd name="T14" fmla="*/ 2147483647 w 90"/>
                    <a:gd name="T15" fmla="*/ 2147483647 h 122"/>
                    <a:gd name="T16" fmla="*/ 2147483647 w 90"/>
                    <a:gd name="T17" fmla="*/ 2147483647 h 122"/>
                    <a:gd name="T18" fmla="*/ 2147483647 w 90"/>
                    <a:gd name="T19" fmla="*/ 2147483647 h 122"/>
                    <a:gd name="T20" fmla="*/ 2147483647 w 90"/>
                    <a:gd name="T21" fmla="*/ 2147483647 h 122"/>
                    <a:gd name="T22" fmla="*/ 2147483647 w 90"/>
                    <a:gd name="T23" fmla="*/ 2147483647 h 122"/>
                    <a:gd name="T24" fmla="*/ 2147483647 w 90"/>
                    <a:gd name="T25" fmla="*/ 2147483647 h 122"/>
                    <a:gd name="T26" fmla="*/ 2147483647 w 90"/>
                    <a:gd name="T27" fmla="*/ 2147483647 h 122"/>
                    <a:gd name="T28" fmla="*/ 2147483647 w 90"/>
                    <a:gd name="T29" fmla="*/ 2147483647 h 122"/>
                    <a:gd name="T30" fmla="*/ 2147483647 w 90"/>
                    <a:gd name="T31" fmla="*/ 2147483647 h 122"/>
                    <a:gd name="T32" fmla="*/ 2147483647 w 90"/>
                    <a:gd name="T33" fmla="*/ 2147483647 h 122"/>
                    <a:gd name="T34" fmla="*/ 2147483647 w 90"/>
                    <a:gd name="T35" fmla="*/ 2147483647 h 122"/>
                    <a:gd name="T36" fmla="*/ 2147483647 w 90"/>
                    <a:gd name="T37" fmla="*/ 2147483647 h 122"/>
                    <a:gd name="T38" fmla="*/ 2147483647 w 90"/>
                    <a:gd name="T39" fmla="*/ 2147483647 h 122"/>
                    <a:gd name="T40" fmla="*/ 2147483647 w 90"/>
                    <a:gd name="T41" fmla="*/ 2147483647 h 122"/>
                    <a:gd name="T42" fmla="*/ 2147483647 w 90"/>
                    <a:gd name="T43" fmla="*/ 2147483647 h 122"/>
                    <a:gd name="T44" fmla="*/ 2147483647 w 90"/>
                    <a:gd name="T45" fmla="*/ 2147483647 h 122"/>
                    <a:gd name="T46" fmla="*/ 2147483647 w 90"/>
                    <a:gd name="T47" fmla="*/ 2147483647 h 122"/>
                    <a:gd name="T48" fmla="*/ 2147483647 w 90"/>
                    <a:gd name="T49" fmla="*/ 2147483647 h 122"/>
                    <a:gd name="T50" fmla="*/ 2147483647 w 90"/>
                    <a:gd name="T51" fmla="*/ 2147483647 h 122"/>
                    <a:gd name="T52" fmla="*/ 2147483647 w 90"/>
                    <a:gd name="T53" fmla="*/ 2147483647 h 122"/>
                    <a:gd name="T54" fmla="*/ 2147483647 w 90"/>
                    <a:gd name="T55" fmla="*/ 2147483647 h 122"/>
                    <a:gd name="T56" fmla="*/ 2147483647 w 90"/>
                    <a:gd name="T57" fmla="*/ 2147483647 h 122"/>
                    <a:gd name="T58" fmla="*/ 2147483647 w 90"/>
                    <a:gd name="T59" fmla="*/ 2147483647 h 122"/>
                    <a:gd name="T60" fmla="*/ 2147483647 w 90"/>
                    <a:gd name="T61" fmla="*/ 2147483647 h 122"/>
                    <a:gd name="T62" fmla="*/ 2147483647 w 90"/>
                    <a:gd name="T63" fmla="*/ 2147483647 h 122"/>
                    <a:gd name="T64" fmla="*/ 2147483647 w 90"/>
                    <a:gd name="T65" fmla="*/ 0 h 122"/>
                    <a:gd name="T66" fmla="*/ 0 w 90"/>
                    <a:gd name="T67" fmla="*/ 0 h 122"/>
                    <a:gd name="T68" fmla="*/ 0 w 90"/>
                    <a:gd name="T69" fmla="*/ 0 h 12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0" h="1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16"/>
                      </a:lnTo>
                      <a:lnTo>
                        <a:pt x="34" y="46"/>
                      </a:lnTo>
                      <a:lnTo>
                        <a:pt x="46" y="64"/>
                      </a:lnTo>
                      <a:lnTo>
                        <a:pt x="58" y="82"/>
                      </a:lnTo>
                      <a:lnTo>
                        <a:pt x="68" y="102"/>
                      </a:lnTo>
                      <a:lnTo>
                        <a:pt x="74" y="120"/>
                      </a:lnTo>
                      <a:lnTo>
                        <a:pt x="76" y="122"/>
                      </a:lnTo>
                      <a:lnTo>
                        <a:pt x="78" y="120"/>
                      </a:lnTo>
                      <a:lnTo>
                        <a:pt x="88" y="112"/>
                      </a:lnTo>
                      <a:lnTo>
                        <a:pt x="90" y="110"/>
                      </a:lnTo>
                      <a:lnTo>
                        <a:pt x="90" y="108"/>
                      </a:lnTo>
                      <a:lnTo>
                        <a:pt x="88" y="108"/>
                      </a:lnTo>
                      <a:lnTo>
                        <a:pt x="86" y="108"/>
                      </a:lnTo>
                      <a:lnTo>
                        <a:pt x="78" y="114"/>
                      </a:lnTo>
                      <a:lnTo>
                        <a:pt x="70" y="96"/>
                      </a:lnTo>
                      <a:lnTo>
                        <a:pt x="60" y="78"/>
                      </a:lnTo>
                      <a:lnTo>
                        <a:pt x="50" y="60"/>
                      </a:lnTo>
                      <a:lnTo>
                        <a:pt x="36" y="42"/>
                      </a:lnTo>
                      <a:lnTo>
                        <a:pt x="14" y="1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4" name="Freeform 971"/>
                <p:cNvSpPr>
                  <a:spLocks/>
                </p:cNvSpPr>
                <p:nvPr/>
              </p:nvSpPr>
              <p:spPr bwMode="auto">
                <a:xfrm flipH="1">
                  <a:off x="2317071" y="2809097"/>
                  <a:ext cx="132187" cy="374980"/>
                </a:xfrm>
                <a:custGeom>
                  <a:avLst/>
                  <a:gdLst>
                    <a:gd name="T0" fmla="*/ 0 w 98"/>
                    <a:gd name="T1" fmla="*/ 2147483647 h 278"/>
                    <a:gd name="T2" fmla="*/ 2147483647 w 98"/>
                    <a:gd name="T3" fmla="*/ 0 h 278"/>
                    <a:gd name="T4" fmla="*/ 2147483647 w 98"/>
                    <a:gd name="T5" fmla="*/ 2147483647 h 278"/>
                    <a:gd name="T6" fmla="*/ 0 w 98"/>
                    <a:gd name="T7" fmla="*/ 2147483647 h 2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8" h="278">
                      <a:moveTo>
                        <a:pt x="0" y="30"/>
                      </a:moveTo>
                      <a:lnTo>
                        <a:pt x="46" y="0"/>
                      </a:lnTo>
                      <a:lnTo>
                        <a:pt x="98" y="27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5" name="Freeform 972"/>
                <p:cNvSpPr>
                  <a:spLocks/>
                </p:cNvSpPr>
                <p:nvPr/>
              </p:nvSpPr>
              <p:spPr bwMode="auto">
                <a:xfrm flipH="1">
                  <a:off x="2279304" y="2949377"/>
                  <a:ext cx="10791" cy="16186"/>
                </a:xfrm>
                <a:custGeom>
                  <a:avLst/>
                  <a:gdLst>
                    <a:gd name="T0" fmla="*/ 2147483647 w 8"/>
                    <a:gd name="T1" fmla="*/ 0 h 12"/>
                    <a:gd name="T2" fmla="*/ 0 w 8"/>
                    <a:gd name="T3" fmla="*/ 2147483647 h 12"/>
                    <a:gd name="T4" fmla="*/ 0 w 8"/>
                    <a:gd name="T5" fmla="*/ 2147483647 h 12"/>
                    <a:gd name="T6" fmla="*/ 0 w 8"/>
                    <a:gd name="T7" fmla="*/ 2147483647 h 12"/>
                    <a:gd name="T8" fmla="*/ 0 w 8"/>
                    <a:gd name="T9" fmla="*/ 2147483647 h 12"/>
                    <a:gd name="T10" fmla="*/ 0 w 8"/>
                    <a:gd name="T11" fmla="*/ 2147483647 h 12"/>
                    <a:gd name="T12" fmla="*/ 0 w 8"/>
                    <a:gd name="T13" fmla="*/ 2147483647 h 12"/>
                    <a:gd name="T14" fmla="*/ 2147483647 w 8"/>
                    <a:gd name="T15" fmla="*/ 2147483647 h 12"/>
                    <a:gd name="T16" fmla="*/ 2147483647 w 8"/>
                    <a:gd name="T17" fmla="*/ 2147483647 h 12"/>
                    <a:gd name="T18" fmla="*/ 2147483647 w 8"/>
                    <a:gd name="T19" fmla="*/ 2147483647 h 12"/>
                    <a:gd name="T20" fmla="*/ 2147483647 w 8"/>
                    <a:gd name="T21" fmla="*/ 2147483647 h 12"/>
                    <a:gd name="T22" fmla="*/ 2147483647 w 8"/>
                    <a:gd name="T23" fmla="*/ 2147483647 h 12"/>
                    <a:gd name="T24" fmla="*/ 2147483647 w 8"/>
                    <a:gd name="T25" fmla="*/ 2147483647 h 12"/>
                    <a:gd name="T26" fmla="*/ 2147483647 w 8"/>
                    <a:gd name="T27" fmla="*/ 2147483647 h 12"/>
                    <a:gd name="T28" fmla="*/ 2147483647 w 8"/>
                    <a:gd name="T29" fmla="*/ 2147483647 h 12"/>
                    <a:gd name="T30" fmla="*/ 2147483647 w 8"/>
                    <a:gd name="T31" fmla="*/ 2147483647 h 12"/>
                    <a:gd name="T32" fmla="*/ 2147483647 w 8"/>
                    <a:gd name="T33" fmla="*/ 2147483647 h 12"/>
                    <a:gd name="T34" fmla="*/ 2147483647 w 8"/>
                    <a:gd name="T35" fmla="*/ 2147483647 h 12"/>
                    <a:gd name="T36" fmla="*/ 2147483647 w 8"/>
                    <a:gd name="T37" fmla="*/ 2147483647 h 12"/>
                    <a:gd name="T38" fmla="*/ 2147483647 w 8"/>
                    <a:gd name="T39" fmla="*/ 2147483647 h 12"/>
                    <a:gd name="T40" fmla="*/ 2147483647 w 8"/>
                    <a:gd name="T41" fmla="*/ 0 h 12"/>
                    <a:gd name="T42" fmla="*/ 2147483647 w 8"/>
                    <a:gd name="T43" fmla="*/ 0 h 12"/>
                    <a:gd name="T44" fmla="*/ 2147483647 w 8"/>
                    <a:gd name="T45" fmla="*/ 0 h 12"/>
                    <a:gd name="T46" fmla="*/ 2147483647 w 8"/>
                    <a:gd name="T47" fmla="*/ 0 h 1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8" h="12">
                      <a:moveTo>
                        <a:pt x="4" y="0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10"/>
                      </a:lnTo>
                      <a:lnTo>
                        <a:pt x="6" y="12"/>
                      </a:lnTo>
                      <a:lnTo>
                        <a:pt x="8" y="10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6" name="Freeform 973"/>
                <p:cNvSpPr>
                  <a:spLocks/>
                </p:cNvSpPr>
                <p:nvPr/>
              </p:nvSpPr>
              <p:spPr bwMode="auto">
                <a:xfrm flipH="1">
                  <a:off x="2001441" y="2547420"/>
                  <a:ext cx="315630" cy="399259"/>
                </a:xfrm>
                <a:custGeom>
                  <a:avLst/>
                  <a:gdLst>
                    <a:gd name="T0" fmla="*/ 2147483647 w 234"/>
                    <a:gd name="T1" fmla="*/ 2147483647 h 296"/>
                    <a:gd name="T2" fmla="*/ 2147483647 w 234"/>
                    <a:gd name="T3" fmla="*/ 2147483647 h 296"/>
                    <a:gd name="T4" fmla="*/ 2147483647 w 234"/>
                    <a:gd name="T5" fmla="*/ 2147483647 h 296"/>
                    <a:gd name="T6" fmla="*/ 2147483647 w 234"/>
                    <a:gd name="T7" fmla="*/ 2147483647 h 296"/>
                    <a:gd name="T8" fmla="*/ 2147483647 w 234"/>
                    <a:gd name="T9" fmla="*/ 2147483647 h 296"/>
                    <a:gd name="T10" fmla="*/ 2147483647 w 234"/>
                    <a:gd name="T11" fmla="*/ 2147483647 h 296"/>
                    <a:gd name="T12" fmla="*/ 2147483647 w 234"/>
                    <a:gd name="T13" fmla="*/ 2147483647 h 296"/>
                    <a:gd name="T14" fmla="*/ 2147483647 w 234"/>
                    <a:gd name="T15" fmla="*/ 2147483647 h 296"/>
                    <a:gd name="T16" fmla="*/ 2147483647 w 234"/>
                    <a:gd name="T17" fmla="*/ 2147483647 h 296"/>
                    <a:gd name="T18" fmla="*/ 2147483647 w 234"/>
                    <a:gd name="T19" fmla="*/ 2147483647 h 296"/>
                    <a:gd name="T20" fmla="*/ 2147483647 w 234"/>
                    <a:gd name="T21" fmla="*/ 2147483647 h 296"/>
                    <a:gd name="T22" fmla="*/ 2147483647 w 234"/>
                    <a:gd name="T23" fmla="*/ 2147483647 h 296"/>
                    <a:gd name="T24" fmla="*/ 2147483647 w 234"/>
                    <a:gd name="T25" fmla="*/ 2147483647 h 296"/>
                    <a:gd name="T26" fmla="*/ 2147483647 w 234"/>
                    <a:gd name="T27" fmla="*/ 2147483647 h 296"/>
                    <a:gd name="T28" fmla="*/ 2147483647 w 234"/>
                    <a:gd name="T29" fmla="*/ 2147483647 h 296"/>
                    <a:gd name="T30" fmla="*/ 2147483647 w 234"/>
                    <a:gd name="T31" fmla="*/ 2147483647 h 296"/>
                    <a:gd name="T32" fmla="*/ 2147483647 w 234"/>
                    <a:gd name="T33" fmla="*/ 2147483647 h 296"/>
                    <a:gd name="T34" fmla="*/ 2147483647 w 234"/>
                    <a:gd name="T35" fmla="*/ 2147483647 h 296"/>
                    <a:gd name="T36" fmla="*/ 2147483647 w 234"/>
                    <a:gd name="T37" fmla="*/ 2147483647 h 296"/>
                    <a:gd name="T38" fmla="*/ 2147483647 w 234"/>
                    <a:gd name="T39" fmla="*/ 2147483647 h 296"/>
                    <a:gd name="T40" fmla="*/ 2147483647 w 234"/>
                    <a:gd name="T41" fmla="*/ 2147483647 h 296"/>
                    <a:gd name="T42" fmla="*/ 2147483647 w 234"/>
                    <a:gd name="T43" fmla="*/ 2147483647 h 296"/>
                    <a:gd name="T44" fmla="*/ 2147483647 w 234"/>
                    <a:gd name="T45" fmla="*/ 2147483647 h 296"/>
                    <a:gd name="T46" fmla="*/ 2147483647 w 234"/>
                    <a:gd name="T47" fmla="*/ 2147483647 h 296"/>
                    <a:gd name="T48" fmla="*/ 2147483647 w 234"/>
                    <a:gd name="T49" fmla="*/ 2147483647 h 296"/>
                    <a:gd name="T50" fmla="*/ 2147483647 w 234"/>
                    <a:gd name="T51" fmla="*/ 2147483647 h 296"/>
                    <a:gd name="T52" fmla="*/ 2147483647 w 234"/>
                    <a:gd name="T53" fmla="*/ 2147483647 h 296"/>
                    <a:gd name="T54" fmla="*/ 2147483647 w 234"/>
                    <a:gd name="T55" fmla="*/ 2147483647 h 296"/>
                    <a:gd name="T56" fmla="*/ 2147483647 w 234"/>
                    <a:gd name="T57" fmla="*/ 2147483647 h 296"/>
                    <a:gd name="T58" fmla="*/ 2147483647 w 234"/>
                    <a:gd name="T59" fmla="*/ 2147483647 h 296"/>
                    <a:gd name="T60" fmla="*/ 2147483647 w 234"/>
                    <a:gd name="T61" fmla="*/ 0 h 296"/>
                    <a:gd name="T62" fmla="*/ 2147483647 w 234"/>
                    <a:gd name="T63" fmla="*/ 0 h 296"/>
                    <a:gd name="T64" fmla="*/ 2147483647 w 234"/>
                    <a:gd name="T65" fmla="*/ 2147483647 h 296"/>
                    <a:gd name="T66" fmla="*/ 2147483647 w 234"/>
                    <a:gd name="T67" fmla="*/ 2147483647 h 296"/>
                    <a:gd name="T68" fmla="*/ 2147483647 w 234"/>
                    <a:gd name="T69" fmla="*/ 2147483647 h 296"/>
                    <a:gd name="T70" fmla="*/ 2147483647 w 234"/>
                    <a:gd name="T71" fmla="*/ 2147483647 h 296"/>
                    <a:gd name="T72" fmla="*/ 2147483647 w 234"/>
                    <a:gd name="T73" fmla="*/ 2147483647 h 296"/>
                    <a:gd name="T74" fmla="*/ 2147483647 w 234"/>
                    <a:gd name="T75" fmla="*/ 2147483647 h 296"/>
                    <a:gd name="T76" fmla="*/ 2147483647 w 234"/>
                    <a:gd name="T77" fmla="*/ 2147483647 h 296"/>
                    <a:gd name="T78" fmla="*/ 0 w 234"/>
                    <a:gd name="T79" fmla="*/ 2147483647 h 296"/>
                    <a:gd name="T80" fmla="*/ 0 w 234"/>
                    <a:gd name="T81" fmla="*/ 2147483647 h 296"/>
                    <a:gd name="T82" fmla="*/ 2147483647 w 234"/>
                    <a:gd name="T83" fmla="*/ 2147483647 h 296"/>
                    <a:gd name="T84" fmla="*/ 2147483647 w 234"/>
                    <a:gd name="T85" fmla="*/ 2147483647 h 296"/>
                    <a:gd name="T86" fmla="*/ 2147483647 w 234"/>
                    <a:gd name="T87" fmla="*/ 2147483647 h 296"/>
                    <a:gd name="T88" fmla="*/ 2147483647 w 234"/>
                    <a:gd name="T89" fmla="*/ 2147483647 h 296"/>
                    <a:gd name="T90" fmla="*/ 2147483647 w 234"/>
                    <a:gd name="T91" fmla="*/ 2147483647 h 296"/>
                    <a:gd name="T92" fmla="*/ 2147483647 w 234"/>
                    <a:gd name="T93" fmla="*/ 2147483647 h 296"/>
                    <a:gd name="T94" fmla="*/ 2147483647 w 234"/>
                    <a:gd name="T95" fmla="*/ 2147483647 h 296"/>
                    <a:gd name="T96" fmla="*/ 2147483647 w 234"/>
                    <a:gd name="T97" fmla="*/ 2147483647 h 296"/>
                    <a:gd name="T98" fmla="*/ 2147483647 w 234"/>
                    <a:gd name="T99" fmla="*/ 2147483647 h 296"/>
                    <a:gd name="T100" fmla="*/ 2147483647 w 234"/>
                    <a:gd name="T101" fmla="*/ 2147483647 h 296"/>
                    <a:gd name="T102" fmla="*/ 2147483647 w 234"/>
                    <a:gd name="T103" fmla="*/ 2147483647 h 296"/>
                    <a:gd name="T104" fmla="*/ 2147483647 w 234"/>
                    <a:gd name="T105" fmla="*/ 2147483647 h 296"/>
                    <a:gd name="T106" fmla="*/ 2147483647 w 234"/>
                    <a:gd name="T107" fmla="*/ 2147483647 h 296"/>
                    <a:gd name="T108" fmla="*/ 2147483647 w 234"/>
                    <a:gd name="T109" fmla="*/ 2147483647 h 296"/>
                    <a:gd name="T110" fmla="*/ 2147483647 w 234"/>
                    <a:gd name="T111" fmla="*/ 2147483647 h 296"/>
                    <a:gd name="T112" fmla="*/ 2147483647 w 234"/>
                    <a:gd name="T113" fmla="*/ 2147483647 h 296"/>
                    <a:gd name="T114" fmla="*/ 2147483647 w 234"/>
                    <a:gd name="T115" fmla="*/ 2147483647 h 296"/>
                    <a:gd name="T116" fmla="*/ 2147483647 w 234"/>
                    <a:gd name="T117" fmla="*/ 2147483647 h 296"/>
                    <a:gd name="T118" fmla="*/ 2147483647 w 234"/>
                    <a:gd name="T119" fmla="*/ 2147483647 h 296"/>
                    <a:gd name="T120" fmla="*/ 2147483647 w 234"/>
                    <a:gd name="T121" fmla="*/ 2147483647 h 29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34" h="296">
                      <a:moveTo>
                        <a:pt x="168" y="228"/>
                      </a:moveTo>
                      <a:lnTo>
                        <a:pt x="168" y="228"/>
                      </a:lnTo>
                      <a:lnTo>
                        <a:pt x="178" y="220"/>
                      </a:lnTo>
                      <a:lnTo>
                        <a:pt x="186" y="212"/>
                      </a:lnTo>
                      <a:lnTo>
                        <a:pt x="192" y="198"/>
                      </a:lnTo>
                      <a:lnTo>
                        <a:pt x="198" y="180"/>
                      </a:lnTo>
                      <a:lnTo>
                        <a:pt x="200" y="168"/>
                      </a:lnTo>
                      <a:lnTo>
                        <a:pt x="204" y="158"/>
                      </a:lnTo>
                      <a:lnTo>
                        <a:pt x="208" y="152"/>
                      </a:lnTo>
                      <a:lnTo>
                        <a:pt x="212" y="150"/>
                      </a:lnTo>
                      <a:lnTo>
                        <a:pt x="216" y="148"/>
                      </a:lnTo>
                      <a:lnTo>
                        <a:pt x="220" y="148"/>
                      </a:lnTo>
                      <a:lnTo>
                        <a:pt x="222" y="148"/>
                      </a:lnTo>
                      <a:lnTo>
                        <a:pt x="230" y="126"/>
                      </a:lnTo>
                      <a:lnTo>
                        <a:pt x="234" y="106"/>
                      </a:lnTo>
                      <a:lnTo>
                        <a:pt x="234" y="96"/>
                      </a:lnTo>
                      <a:lnTo>
                        <a:pt x="234" y="88"/>
                      </a:lnTo>
                      <a:lnTo>
                        <a:pt x="230" y="76"/>
                      </a:lnTo>
                      <a:lnTo>
                        <a:pt x="224" y="66"/>
                      </a:lnTo>
                      <a:lnTo>
                        <a:pt x="216" y="54"/>
                      </a:lnTo>
                      <a:lnTo>
                        <a:pt x="206" y="44"/>
                      </a:lnTo>
                      <a:lnTo>
                        <a:pt x="194" y="32"/>
                      </a:lnTo>
                      <a:lnTo>
                        <a:pt x="180" y="22"/>
                      </a:lnTo>
                      <a:lnTo>
                        <a:pt x="164" y="14"/>
                      </a:lnTo>
                      <a:lnTo>
                        <a:pt x="146" y="6"/>
                      </a:lnTo>
                      <a:lnTo>
                        <a:pt x="132" y="2"/>
                      </a:lnTo>
                      <a:lnTo>
                        <a:pt x="118" y="0"/>
                      </a:lnTo>
                      <a:lnTo>
                        <a:pt x="102" y="0"/>
                      </a:lnTo>
                      <a:lnTo>
                        <a:pt x="86" y="4"/>
                      </a:lnTo>
                      <a:lnTo>
                        <a:pt x="70" y="10"/>
                      </a:lnTo>
                      <a:lnTo>
                        <a:pt x="54" y="22"/>
                      </a:lnTo>
                      <a:lnTo>
                        <a:pt x="38" y="38"/>
                      </a:lnTo>
                      <a:lnTo>
                        <a:pt x="22" y="60"/>
                      </a:lnTo>
                      <a:lnTo>
                        <a:pt x="10" y="132"/>
                      </a:lnTo>
                      <a:lnTo>
                        <a:pt x="0" y="196"/>
                      </a:lnTo>
                      <a:lnTo>
                        <a:pt x="2" y="202"/>
                      </a:lnTo>
                      <a:lnTo>
                        <a:pt x="4" y="210"/>
                      </a:lnTo>
                      <a:lnTo>
                        <a:pt x="18" y="232"/>
                      </a:lnTo>
                      <a:lnTo>
                        <a:pt x="36" y="258"/>
                      </a:lnTo>
                      <a:lnTo>
                        <a:pt x="58" y="280"/>
                      </a:lnTo>
                      <a:lnTo>
                        <a:pt x="66" y="286"/>
                      </a:lnTo>
                      <a:lnTo>
                        <a:pt x="74" y="290"/>
                      </a:lnTo>
                      <a:lnTo>
                        <a:pt x="90" y="294"/>
                      </a:lnTo>
                      <a:lnTo>
                        <a:pt x="104" y="296"/>
                      </a:lnTo>
                      <a:lnTo>
                        <a:pt x="110" y="296"/>
                      </a:lnTo>
                      <a:lnTo>
                        <a:pt x="114" y="294"/>
                      </a:lnTo>
                      <a:lnTo>
                        <a:pt x="116" y="288"/>
                      </a:lnTo>
                      <a:lnTo>
                        <a:pt x="122" y="272"/>
                      </a:lnTo>
                      <a:lnTo>
                        <a:pt x="128" y="262"/>
                      </a:lnTo>
                      <a:lnTo>
                        <a:pt x="138" y="250"/>
                      </a:lnTo>
                      <a:lnTo>
                        <a:pt x="150" y="238"/>
                      </a:lnTo>
                      <a:lnTo>
                        <a:pt x="168" y="22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7" name="Freeform 974"/>
                <p:cNvSpPr>
                  <a:spLocks/>
                </p:cNvSpPr>
                <p:nvPr/>
              </p:nvSpPr>
              <p:spPr bwMode="auto">
                <a:xfrm flipH="1">
                  <a:off x="2106651" y="2674212"/>
                  <a:ext cx="86326" cy="78233"/>
                </a:xfrm>
                <a:custGeom>
                  <a:avLst/>
                  <a:gdLst>
                    <a:gd name="T0" fmla="*/ 2147483647 w 64"/>
                    <a:gd name="T1" fmla="*/ 2147483647 h 58"/>
                    <a:gd name="T2" fmla="*/ 2147483647 w 64"/>
                    <a:gd name="T3" fmla="*/ 2147483647 h 58"/>
                    <a:gd name="T4" fmla="*/ 2147483647 w 64"/>
                    <a:gd name="T5" fmla="*/ 2147483647 h 58"/>
                    <a:gd name="T6" fmla="*/ 2147483647 w 64"/>
                    <a:gd name="T7" fmla="*/ 2147483647 h 58"/>
                    <a:gd name="T8" fmla="*/ 2147483647 w 64"/>
                    <a:gd name="T9" fmla="*/ 2147483647 h 58"/>
                    <a:gd name="T10" fmla="*/ 2147483647 w 64"/>
                    <a:gd name="T11" fmla="*/ 2147483647 h 58"/>
                    <a:gd name="T12" fmla="*/ 2147483647 w 64"/>
                    <a:gd name="T13" fmla="*/ 2147483647 h 58"/>
                    <a:gd name="T14" fmla="*/ 2147483647 w 64"/>
                    <a:gd name="T15" fmla="*/ 2147483647 h 58"/>
                    <a:gd name="T16" fmla="*/ 2147483647 w 64"/>
                    <a:gd name="T17" fmla="*/ 2147483647 h 58"/>
                    <a:gd name="T18" fmla="*/ 2147483647 w 64"/>
                    <a:gd name="T19" fmla="*/ 2147483647 h 58"/>
                    <a:gd name="T20" fmla="*/ 2147483647 w 64"/>
                    <a:gd name="T21" fmla="*/ 2147483647 h 58"/>
                    <a:gd name="T22" fmla="*/ 2147483647 w 64"/>
                    <a:gd name="T23" fmla="*/ 2147483647 h 58"/>
                    <a:gd name="T24" fmla="*/ 2147483647 w 64"/>
                    <a:gd name="T25" fmla="*/ 2147483647 h 58"/>
                    <a:gd name="T26" fmla="*/ 2147483647 w 64"/>
                    <a:gd name="T27" fmla="*/ 2147483647 h 58"/>
                    <a:gd name="T28" fmla="*/ 2147483647 w 64"/>
                    <a:gd name="T29" fmla="*/ 2147483647 h 58"/>
                    <a:gd name="T30" fmla="*/ 2147483647 w 64"/>
                    <a:gd name="T31" fmla="*/ 2147483647 h 58"/>
                    <a:gd name="T32" fmla="*/ 2147483647 w 64"/>
                    <a:gd name="T33" fmla="*/ 0 h 58"/>
                    <a:gd name="T34" fmla="*/ 2147483647 w 64"/>
                    <a:gd name="T35" fmla="*/ 0 h 58"/>
                    <a:gd name="T36" fmla="*/ 2147483647 w 64"/>
                    <a:gd name="T37" fmla="*/ 0 h 58"/>
                    <a:gd name="T38" fmla="*/ 2147483647 w 64"/>
                    <a:gd name="T39" fmla="*/ 2147483647 h 58"/>
                    <a:gd name="T40" fmla="*/ 2147483647 w 64"/>
                    <a:gd name="T41" fmla="*/ 2147483647 h 58"/>
                    <a:gd name="T42" fmla="*/ 0 w 64"/>
                    <a:gd name="T43" fmla="*/ 2147483647 h 58"/>
                    <a:gd name="T44" fmla="*/ 0 w 64"/>
                    <a:gd name="T45" fmla="*/ 2147483647 h 58"/>
                    <a:gd name="T46" fmla="*/ 0 w 64"/>
                    <a:gd name="T47" fmla="*/ 2147483647 h 58"/>
                    <a:gd name="T48" fmla="*/ 2147483647 w 64"/>
                    <a:gd name="T49" fmla="*/ 2147483647 h 58"/>
                    <a:gd name="T50" fmla="*/ 2147483647 w 64"/>
                    <a:gd name="T51" fmla="*/ 2147483647 h 58"/>
                    <a:gd name="T52" fmla="*/ 2147483647 w 64"/>
                    <a:gd name="T53" fmla="*/ 2147483647 h 58"/>
                    <a:gd name="T54" fmla="*/ 2147483647 w 64"/>
                    <a:gd name="T55" fmla="*/ 2147483647 h 5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64" h="58">
                      <a:moveTo>
                        <a:pt x="20" y="52"/>
                      </a:moveTo>
                      <a:lnTo>
                        <a:pt x="20" y="52"/>
                      </a:lnTo>
                      <a:lnTo>
                        <a:pt x="32" y="58"/>
                      </a:lnTo>
                      <a:lnTo>
                        <a:pt x="38" y="58"/>
                      </a:lnTo>
                      <a:lnTo>
                        <a:pt x="44" y="58"/>
                      </a:lnTo>
                      <a:lnTo>
                        <a:pt x="44" y="56"/>
                      </a:lnTo>
                      <a:lnTo>
                        <a:pt x="56" y="44"/>
                      </a:lnTo>
                      <a:lnTo>
                        <a:pt x="62" y="36"/>
                      </a:lnTo>
                      <a:lnTo>
                        <a:pt x="64" y="32"/>
                      </a:lnTo>
                      <a:lnTo>
                        <a:pt x="64" y="30"/>
                      </a:lnTo>
                      <a:lnTo>
                        <a:pt x="56" y="20"/>
                      </a:lnTo>
                      <a:lnTo>
                        <a:pt x="48" y="12"/>
                      </a:lnTo>
                      <a:lnTo>
                        <a:pt x="40" y="8"/>
                      </a:lnTo>
                      <a:lnTo>
                        <a:pt x="32" y="4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2" y="4"/>
                      </a:lnTo>
                      <a:lnTo>
                        <a:pt x="0" y="16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8" y="42"/>
                      </a:lnTo>
                      <a:lnTo>
                        <a:pt x="20" y="5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8" name="Freeform 975"/>
                <p:cNvSpPr>
                  <a:spLocks/>
                </p:cNvSpPr>
                <p:nvPr/>
              </p:nvSpPr>
              <p:spPr bwMode="auto">
                <a:xfrm flipH="1">
                  <a:off x="2095860" y="2668816"/>
                  <a:ext cx="94419" cy="48558"/>
                </a:xfrm>
                <a:custGeom>
                  <a:avLst/>
                  <a:gdLst>
                    <a:gd name="T0" fmla="*/ 2147483647 w 70"/>
                    <a:gd name="T1" fmla="*/ 2147483647 h 36"/>
                    <a:gd name="T2" fmla="*/ 2147483647 w 70"/>
                    <a:gd name="T3" fmla="*/ 2147483647 h 36"/>
                    <a:gd name="T4" fmla="*/ 2147483647 w 70"/>
                    <a:gd name="T5" fmla="*/ 2147483647 h 36"/>
                    <a:gd name="T6" fmla="*/ 2147483647 w 70"/>
                    <a:gd name="T7" fmla="*/ 2147483647 h 36"/>
                    <a:gd name="T8" fmla="*/ 2147483647 w 70"/>
                    <a:gd name="T9" fmla="*/ 2147483647 h 36"/>
                    <a:gd name="T10" fmla="*/ 2147483647 w 70"/>
                    <a:gd name="T11" fmla="*/ 2147483647 h 36"/>
                    <a:gd name="T12" fmla="*/ 2147483647 w 70"/>
                    <a:gd name="T13" fmla="*/ 2147483647 h 36"/>
                    <a:gd name="T14" fmla="*/ 2147483647 w 70"/>
                    <a:gd name="T15" fmla="*/ 2147483647 h 36"/>
                    <a:gd name="T16" fmla="*/ 2147483647 w 70"/>
                    <a:gd name="T17" fmla="*/ 2147483647 h 36"/>
                    <a:gd name="T18" fmla="*/ 2147483647 w 70"/>
                    <a:gd name="T19" fmla="*/ 2147483647 h 36"/>
                    <a:gd name="T20" fmla="*/ 2147483647 w 70"/>
                    <a:gd name="T21" fmla="*/ 2147483647 h 36"/>
                    <a:gd name="T22" fmla="*/ 2147483647 w 70"/>
                    <a:gd name="T23" fmla="*/ 0 h 36"/>
                    <a:gd name="T24" fmla="*/ 2147483647 w 70"/>
                    <a:gd name="T25" fmla="*/ 0 h 36"/>
                    <a:gd name="T26" fmla="*/ 2147483647 w 70"/>
                    <a:gd name="T27" fmla="*/ 0 h 36"/>
                    <a:gd name="T28" fmla="*/ 0 w 70"/>
                    <a:gd name="T29" fmla="*/ 2147483647 h 36"/>
                    <a:gd name="T30" fmla="*/ 0 w 70"/>
                    <a:gd name="T31" fmla="*/ 2147483647 h 36"/>
                    <a:gd name="T32" fmla="*/ 2147483647 w 70"/>
                    <a:gd name="T33" fmla="*/ 2147483647 h 36"/>
                    <a:gd name="T34" fmla="*/ 2147483647 w 70"/>
                    <a:gd name="T35" fmla="*/ 2147483647 h 36"/>
                    <a:gd name="T36" fmla="*/ 2147483647 w 70"/>
                    <a:gd name="T37" fmla="*/ 2147483647 h 36"/>
                    <a:gd name="T38" fmla="*/ 2147483647 w 70"/>
                    <a:gd name="T39" fmla="*/ 2147483647 h 36"/>
                    <a:gd name="T40" fmla="*/ 2147483647 w 70"/>
                    <a:gd name="T41" fmla="*/ 2147483647 h 36"/>
                    <a:gd name="T42" fmla="*/ 2147483647 w 70"/>
                    <a:gd name="T43" fmla="*/ 2147483647 h 36"/>
                    <a:gd name="T44" fmla="*/ 2147483647 w 70"/>
                    <a:gd name="T45" fmla="*/ 2147483647 h 36"/>
                    <a:gd name="T46" fmla="*/ 2147483647 w 70"/>
                    <a:gd name="T47" fmla="*/ 2147483647 h 36"/>
                    <a:gd name="T48" fmla="*/ 2147483647 w 70"/>
                    <a:gd name="T49" fmla="*/ 2147483647 h 36"/>
                    <a:gd name="T50" fmla="*/ 2147483647 w 70"/>
                    <a:gd name="T51" fmla="*/ 2147483647 h 36"/>
                    <a:gd name="T52" fmla="*/ 2147483647 w 70"/>
                    <a:gd name="T53" fmla="*/ 2147483647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70" h="36">
                      <a:moveTo>
                        <a:pt x="64" y="36"/>
                      </a:moveTo>
                      <a:lnTo>
                        <a:pt x="64" y="36"/>
                      </a:lnTo>
                      <a:lnTo>
                        <a:pt x="68" y="34"/>
                      </a:lnTo>
                      <a:lnTo>
                        <a:pt x="70" y="30"/>
                      </a:lnTo>
                      <a:lnTo>
                        <a:pt x="70" y="28"/>
                      </a:lnTo>
                      <a:lnTo>
                        <a:pt x="68" y="22"/>
                      </a:lnTo>
                      <a:lnTo>
                        <a:pt x="58" y="16"/>
                      </a:lnTo>
                      <a:lnTo>
                        <a:pt x="46" y="8"/>
                      </a:lnTo>
                      <a:lnTo>
                        <a:pt x="32" y="2"/>
                      </a:lnTo>
                      <a:lnTo>
                        <a:pt x="18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8" y="12"/>
                      </a:lnTo>
                      <a:lnTo>
                        <a:pt x="44" y="20"/>
                      </a:lnTo>
                      <a:lnTo>
                        <a:pt x="54" y="28"/>
                      </a:lnTo>
                      <a:lnTo>
                        <a:pt x="62" y="36"/>
                      </a:lnTo>
                      <a:lnTo>
                        <a:pt x="64" y="3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99" name="Freeform 976"/>
                <p:cNvSpPr>
                  <a:spLocks/>
                </p:cNvSpPr>
                <p:nvPr/>
              </p:nvSpPr>
              <p:spPr bwMode="auto">
                <a:xfrm flipH="1">
                  <a:off x="2023023" y="2733561"/>
                  <a:ext cx="70140" cy="62047"/>
                </a:xfrm>
                <a:custGeom>
                  <a:avLst/>
                  <a:gdLst>
                    <a:gd name="T0" fmla="*/ 2147483647 w 52"/>
                    <a:gd name="T1" fmla="*/ 2147483647 h 46"/>
                    <a:gd name="T2" fmla="*/ 2147483647 w 52"/>
                    <a:gd name="T3" fmla="*/ 2147483647 h 46"/>
                    <a:gd name="T4" fmla="*/ 2147483647 w 52"/>
                    <a:gd name="T5" fmla="*/ 2147483647 h 46"/>
                    <a:gd name="T6" fmla="*/ 2147483647 w 52"/>
                    <a:gd name="T7" fmla="*/ 2147483647 h 46"/>
                    <a:gd name="T8" fmla="*/ 2147483647 w 52"/>
                    <a:gd name="T9" fmla="*/ 2147483647 h 46"/>
                    <a:gd name="T10" fmla="*/ 2147483647 w 52"/>
                    <a:gd name="T11" fmla="*/ 2147483647 h 46"/>
                    <a:gd name="T12" fmla="*/ 2147483647 w 52"/>
                    <a:gd name="T13" fmla="*/ 2147483647 h 46"/>
                    <a:gd name="T14" fmla="*/ 2147483647 w 52"/>
                    <a:gd name="T15" fmla="*/ 2147483647 h 46"/>
                    <a:gd name="T16" fmla="*/ 2147483647 w 52"/>
                    <a:gd name="T17" fmla="*/ 2147483647 h 46"/>
                    <a:gd name="T18" fmla="*/ 2147483647 w 52"/>
                    <a:gd name="T19" fmla="*/ 2147483647 h 46"/>
                    <a:gd name="T20" fmla="*/ 2147483647 w 52"/>
                    <a:gd name="T21" fmla="*/ 2147483647 h 46"/>
                    <a:gd name="T22" fmla="*/ 2147483647 w 52"/>
                    <a:gd name="T23" fmla="*/ 2147483647 h 46"/>
                    <a:gd name="T24" fmla="*/ 2147483647 w 52"/>
                    <a:gd name="T25" fmla="*/ 0 h 46"/>
                    <a:gd name="T26" fmla="*/ 2147483647 w 52"/>
                    <a:gd name="T27" fmla="*/ 2147483647 h 46"/>
                    <a:gd name="T28" fmla="*/ 2147483647 w 52"/>
                    <a:gd name="T29" fmla="*/ 2147483647 h 46"/>
                    <a:gd name="T30" fmla="*/ 2147483647 w 52"/>
                    <a:gd name="T31" fmla="*/ 2147483647 h 46"/>
                    <a:gd name="T32" fmla="*/ 2147483647 w 52"/>
                    <a:gd name="T33" fmla="*/ 2147483647 h 46"/>
                    <a:gd name="T34" fmla="*/ 2147483647 w 52"/>
                    <a:gd name="T35" fmla="*/ 2147483647 h 46"/>
                    <a:gd name="T36" fmla="*/ 2147483647 w 52"/>
                    <a:gd name="T37" fmla="*/ 2147483647 h 46"/>
                    <a:gd name="T38" fmla="*/ 0 w 52"/>
                    <a:gd name="T39" fmla="*/ 2147483647 h 46"/>
                    <a:gd name="T40" fmla="*/ 0 w 52"/>
                    <a:gd name="T41" fmla="*/ 2147483647 h 46"/>
                    <a:gd name="T42" fmla="*/ 2147483647 w 52"/>
                    <a:gd name="T43" fmla="*/ 2147483647 h 46"/>
                    <a:gd name="T44" fmla="*/ 2147483647 w 52"/>
                    <a:gd name="T45" fmla="*/ 2147483647 h 46"/>
                    <a:gd name="T46" fmla="*/ 2147483647 w 52"/>
                    <a:gd name="T47" fmla="*/ 2147483647 h 46"/>
                    <a:gd name="T48" fmla="*/ 2147483647 w 52"/>
                    <a:gd name="T49" fmla="*/ 2147483647 h 4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52" h="46">
                      <a:moveTo>
                        <a:pt x="20" y="46"/>
                      </a:moveTo>
                      <a:lnTo>
                        <a:pt x="20" y="46"/>
                      </a:lnTo>
                      <a:lnTo>
                        <a:pt x="24" y="46"/>
                      </a:lnTo>
                      <a:lnTo>
                        <a:pt x="26" y="46"/>
                      </a:lnTo>
                      <a:lnTo>
                        <a:pt x="28" y="44"/>
                      </a:lnTo>
                      <a:lnTo>
                        <a:pt x="52" y="16"/>
                      </a:lnTo>
                      <a:lnTo>
                        <a:pt x="50" y="12"/>
                      </a:lnTo>
                      <a:lnTo>
                        <a:pt x="46" y="8"/>
                      </a:lnTo>
                      <a:lnTo>
                        <a:pt x="40" y="4"/>
                      </a:lnTo>
                      <a:lnTo>
                        <a:pt x="34" y="2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2" y="4"/>
                      </a:lnTo>
                      <a:lnTo>
                        <a:pt x="8" y="10"/>
                      </a:lnTo>
                      <a:lnTo>
                        <a:pt x="4" y="16"/>
                      </a:lnTo>
                      <a:lnTo>
                        <a:pt x="2" y="24"/>
                      </a:lnTo>
                      <a:lnTo>
                        <a:pt x="0" y="30"/>
                      </a:lnTo>
                      <a:lnTo>
                        <a:pt x="6" y="36"/>
                      </a:lnTo>
                      <a:lnTo>
                        <a:pt x="12" y="42"/>
                      </a:lnTo>
                      <a:lnTo>
                        <a:pt x="20" y="46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0" name="Freeform 977"/>
                <p:cNvSpPr>
                  <a:spLocks/>
                </p:cNvSpPr>
                <p:nvPr/>
              </p:nvSpPr>
              <p:spPr bwMode="auto">
                <a:xfrm flipH="1">
                  <a:off x="2063488" y="2725468"/>
                  <a:ext cx="97117" cy="137582"/>
                </a:xfrm>
                <a:custGeom>
                  <a:avLst/>
                  <a:gdLst>
                    <a:gd name="T0" fmla="*/ 2147483647 w 72"/>
                    <a:gd name="T1" fmla="*/ 2147483647 h 102"/>
                    <a:gd name="T2" fmla="*/ 2147483647 w 72"/>
                    <a:gd name="T3" fmla="*/ 2147483647 h 102"/>
                    <a:gd name="T4" fmla="*/ 2147483647 w 72"/>
                    <a:gd name="T5" fmla="*/ 2147483647 h 102"/>
                    <a:gd name="T6" fmla="*/ 2147483647 w 72"/>
                    <a:gd name="T7" fmla="*/ 2147483647 h 102"/>
                    <a:gd name="T8" fmla="*/ 2147483647 w 72"/>
                    <a:gd name="T9" fmla="*/ 2147483647 h 102"/>
                    <a:gd name="T10" fmla="*/ 2147483647 w 72"/>
                    <a:gd name="T11" fmla="*/ 2147483647 h 102"/>
                    <a:gd name="T12" fmla="*/ 2147483647 w 72"/>
                    <a:gd name="T13" fmla="*/ 2147483647 h 102"/>
                    <a:gd name="T14" fmla="*/ 2147483647 w 72"/>
                    <a:gd name="T15" fmla="*/ 2147483647 h 102"/>
                    <a:gd name="T16" fmla="*/ 2147483647 w 72"/>
                    <a:gd name="T17" fmla="*/ 2147483647 h 102"/>
                    <a:gd name="T18" fmla="*/ 2147483647 w 72"/>
                    <a:gd name="T19" fmla="*/ 2147483647 h 102"/>
                    <a:gd name="T20" fmla="*/ 2147483647 w 72"/>
                    <a:gd name="T21" fmla="*/ 2147483647 h 102"/>
                    <a:gd name="T22" fmla="*/ 2147483647 w 72"/>
                    <a:gd name="T23" fmla="*/ 2147483647 h 102"/>
                    <a:gd name="T24" fmla="*/ 2147483647 w 72"/>
                    <a:gd name="T25" fmla="*/ 0 h 102"/>
                    <a:gd name="T26" fmla="*/ 2147483647 w 72"/>
                    <a:gd name="T27" fmla="*/ 0 h 102"/>
                    <a:gd name="T28" fmla="*/ 2147483647 w 72"/>
                    <a:gd name="T29" fmla="*/ 2147483647 h 102"/>
                    <a:gd name="T30" fmla="*/ 2147483647 w 72"/>
                    <a:gd name="T31" fmla="*/ 2147483647 h 102"/>
                    <a:gd name="T32" fmla="*/ 2147483647 w 72"/>
                    <a:gd name="T33" fmla="*/ 2147483647 h 102"/>
                    <a:gd name="T34" fmla="*/ 2147483647 w 72"/>
                    <a:gd name="T35" fmla="*/ 2147483647 h 102"/>
                    <a:gd name="T36" fmla="*/ 2147483647 w 72"/>
                    <a:gd name="T37" fmla="*/ 2147483647 h 102"/>
                    <a:gd name="T38" fmla="*/ 2147483647 w 72"/>
                    <a:gd name="T39" fmla="*/ 2147483647 h 102"/>
                    <a:gd name="T40" fmla="*/ 2147483647 w 72"/>
                    <a:gd name="T41" fmla="*/ 2147483647 h 102"/>
                    <a:gd name="T42" fmla="*/ 2147483647 w 72"/>
                    <a:gd name="T43" fmla="*/ 2147483647 h 102"/>
                    <a:gd name="T44" fmla="*/ 2147483647 w 72"/>
                    <a:gd name="T45" fmla="*/ 2147483647 h 102"/>
                    <a:gd name="T46" fmla="*/ 2147483647 w 72"/>
                    <a:gd name="T47" fmla="*/ 2147483647 h 102"/>
                    <a:gd name="T48" fmla="*/ 2147483647 w 72"/>
                    <a:gd name="T49" fmla="*/ 2147483647 h 102"/>
                    <a:gd name="T50" fmla="*/ 2147483647 w 72"/>
                    <a:gd name="T51" fmla="*/ 2147483647 h 102"/>
                    <a:gd name="T52" fmla="*/ 2147483647 w 72"/>
                    <a:gd name="T53" fmla="*/ 2147483647 h 102"/>
                    <a:gd name="T54" fmla="*/ 2147483647 w 72"/>
                    <a:gd name="T55" fmla="*/ 2147483647 h 102"/>
                    <a:gd name="T56" fmla="*/ 2147483647 w 72"/>
                    <a:gd name="T57" fmla="*/ 2147483647 h 102"/>
                    <a:gd name="T58" fmla="*/ 2147483647 w 72"/>
                    <a:gd name="T59" fmla="*/ 2147483647 h 102"/>
                    <a:gd name="T60" fmla="*/ 0 w 72"/>
                    <a:gd name="T61" fmla="*/ 2147483647 h 102"/>
                    <a:gd name="T62" fmla="*/ 0 w 72"/>
                    <a:gd name="T63" fmla="*/ 2147483647 h 102"/>
                    <a:gd name="T64" fmla="*/ 2147483647 w 72"/>
                    <a:gd name="T65" fmla="*/ 2147483647 h 102"/>
                    <a:gd name="T66" fmla="*/ 2147483647 w 72"/>
                    <a:gd name="T67" fmla="*/ 2147483647 h 102"/>
                    <a:gd name="T68" fmla="*/ 2147483647 w 72"/>
                    <a:gd name="T69" fmla="*/ 2147483647 h 10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72" h="102">
                      <a:moveTo>
                        <a:pt x="30" y="94"/>
                      </a:moveTo>
                      <a:lnTo>
                        <a:pt x="30" y="94"/>
                      </a:lnTo>
                      <a:lnTo>
                        <a:pt x="36" y="96"/>
                      </a:lnTo>
                      <a:lnTo>
                        <a:pt x="40" y="94"/>
                      </a:lnTo>
                      <a:lnTo>
                        <a:pt x="46" y="90"/>
                      </a:lnTo>
                      <a:lnTo>
                        <a:pt x="44" y="78"/>
                      </a:lnTo>
                      <a:lnTo>
                        <a:pt x="46" y="50"/>
                      </a:lnTo>
                      <a:lnTo>
                        <a:pt x="48" y="36"/>
                      </a:lnTo>
                      <a:lnTo>
                        <a:pt x="52" y="20"/>
                      </a:lnTo>
                      <a:lnTo>
                        <a:pt x="60" y="8"/>
                      </a:lnTo>
                      <a:lnTo>
                        <a:pt x="66" y="4"/>
                      </a:lnTo>
                      <a:lnTo>
                        <a:pt x="72" y="0"/>
                      </a:lnTo>
                      <a:lnTo>
                        <a:pt x="72" y="12"/>
                      </a:lnTo>
                      <a:lnTo>
                        <a:pt x="62" y="22"/>
                      </a:lnTo>
                      <a:lnTo>
                        <a:pt x="56" y="36"/>
                      </a:lnTo>
                      <a:lnTo>
                        <a:pt x="52" y="48"/>
                      </a:lnTo>
                      <a:lnTo>
                        <a:pt x="50" y="62"/>
                      </a:lnTo>
                      <a:lnTo>
                        <a:pt x="50" y="84"/>
                      </a:lnTo>
                      <a:lnTo>
                        <a:pt x="50" y="96"/>
                      </a:lnTo>
                      <a:lnTo>
                        <a:pt x="48" y="100"/>
                      </a:lnTo>
                      <a:lnTo>
                        <a:pt x="42" y="102"/>
                      </a:lnTo>
                      <a:lnTo>
                        <a:pt x="34" y="102"/>
                      </a:lnTo>
                      <a:lnTo>
                        <a:pt x="26" y="100"/>
                      </a:lnTo>
                      <a:lnTo>
                        <a:pt x="18" y="94"/>
                      </a:lnTo>
                      <a:lnTo>
                        <a:pt x="10" y="84"/>
                      </a:lnTo>
                      <a:lnTo>
                        <a:pt x="0" y="72"/>
                      </a:lnTo>
                      <a:lnTo>
                        <a:pt x="12" y="82"/>
                      </a:lnTo>
                      <a:lnTo>
                        <a:pt x="30" y="9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1" name="Freeform 978"/>
                <p:cNvSpPr>
                  <a:spLocks/>
                </p:cNvSpPr>
                <p:nvPr/>
              </p:nvSpPr>
              <p:spPr bwMode="auto">
                <a:xfrm flipH="1">
                  <a:off x="2014930" y="2722770"/>
                  <a:ext cx="59349" cy="32372"/>
                </a:xfrm>
                <a:custGeom>
                  <a:avLst/>
                  <a:gdLst>
                    <a:gd name="T0" fmla="*/ 0 w 44"/>
                    <a:gd name="T1" fmla="*/ 2147483647 h 24"/>
                    <a:gd name="T2" fmla="*/ 0 w 44"/>
                    <a:gd name="T3" fmla="*/ 2147483647 h 24"/>
                    <a:gd name="T4" fmla="*/ 0 w 44"/>
                    <a:gd name="T5" fmla="*/ 2147483647 h 24"/>
                    <a:gd name="T6" fmla="*/ 2147483647 w 44"/>
                    <a:gd name="T7" fmla="*/ 2147483647 h 24"/>
                    <a:gd name="T8" fmla="*/ 2147483647 w 44"/>
                    <a:gd name="T9" fmla="*/ 0 h 24"/>
                    <a:gd name="T10" fmla="*/ 2147483647 w 44"/>
                    <a:gd name="T11" fmla="*/ 0 h 24"/>
                    <a:gd name="T12" fmla="*/ 2147483647 w 44"/>
                    <a:gd name="T13" fmla="*/ 2147483647 h 24"/>
                    <a:gd name="T14" fmla="*/ 2147483647 w 44"/>
                    <a:gd name="T15" fmla="*/ 2147483647 h 24"/>
                    <a:gd name="T16" fmla="*/ 2147483647 w 44"/>
                    <a:gd name="T17" fmla="*/ 2147483647 h 24"/>
                    <a:gd name="T18" fmla="*/ 2147483647 w 44"/>
                    <a:gd name="T19" fmla="*/ 2147483647 h 24"/>
                    <a:gd name="T20" fmla="*/ 2147483647 w 44"/>
                    <a:gd name="T21" fmla="*/ 2147483647 h 24"/>
                    <a:gd name="T22" fmla="*/ 2147483647 w 44"/>
                    <a:gd name="T23" fmla="*/ 2147483647 h 24"/>
                    <a:gd name="T24" fmla="*/ 2147483647 w 44"/>
                    <a:gd name="T25" fmla="*/ 2147483647 h 24"/>
                    <a:gd name="T26" fmla="*/ 2147483647 w 44"/>
                    <a:gd name="T27" fmla="*/ 2147483647 h 24"/>
                    <a:gd name="T28" fmla="*/ 2147483647 w 44"/>
                    <a:gd name="T29" fmla="*/ 2147483647 h 24"/>
                    <a:gd name="T30" fmla="*/ 2147483647 w 44"/>
                    <a:gd name="T31" fmla="*/ 2147483647 h 24"/>
                    <a:gd name="T32" fmla="*/ 2147483647 w 44"/>
                    <a:gd name="T33" fmla="*/ 2147483647 h 24"/>
                    <a:gd name="T34" fmla="*/ 2147483647 w 44"/>
                    <a:gd name="T35" fmla="*/ 2147483647 h 24"/>
                    <a:gd name="T36" fmla="*/ 2147483647 w 44"/>
                    <a:gd name="T37" fmla="*/ 2147483647 h 24"/>
                    <a:gd name="T38" fmla="*/ 0 w 44"/>
                    <a:gd name="T39" fmla="*/ 2147483647 h 24"/>
                    <a:gd name="T40" fmla="*/ 0 w 44"/>
                    <a:gd name="T41" fmla="*/ 2147483647 h 2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44" h="24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2"/>
                      </a:lnTo>
                      <a:lnTo>
                        <a:pt x="14" y="0"/>
                      </a:lnTo>
                      <a:lnTo>
                        <a:pt x="24" y="4"/>
                      </a:lnTo>
                      <a:lnTo>
                        <a:pt x="34" y="10"/>
                      </a:lnTo>
                      <a:lnTo>
                        <a:pt x="44" y="18"/>
                      </a:lnTo>
                      <a:lnTo>
                        <a:pt x="44" y="20"/>
                      </a:lnTo>
                      <a:lnTo>
                        <a:pt x="42" y="24"/>
                      </a:lnTo>
                      <a:lnTo>
                        <a:pt x="38" y="24"/>
                      </a:lnTo>
                      <a:lnTo>
                        <a:pt x="28" y="18"/>
                      </a:lnTo>
                      <a:lnTo>
                        <a:pt x="18" y="12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2" name="Freeform 979"/>
                <p:cNvSpPr>
                  <a:spLocks/>
                </p:cNvSpPr>
                <p:nvPr/>
              </p:nvSpPr>
              <p:spPr bwMode="auto">
                <a:xfrm flipH="1">
                  <a:off x="2171396" y="2917004"/>
                  <a:ext cx="16186" cy="5395"/>
                </a:xfrm>
                <a:custGeom>
                  <a:avLst/>
                  <a:gdLst>
                    <a:gd name="T0" fmla="*/ 2147483647 w 12"/>
                    <a:gd name="T1" fmla="*/ 2147483647 h 4"/>
                    <a:gd name="T2" fmla="*/ 2147483647 w 12"/>
                    <a:gd name="T3" fmla="*/ 2147483647 h 4"/>
                    <a:gd name="T4" fmla="*/ 2147483647 w 12"/>
                    <a:gd name="T5" fmla="*/ 2147483647 h 4"/>
                    <a:gd name="T6" fmla="*/ 2147483647 w 12"/>
                    <a:gd name="T7" fmla="*/ 2147483647 h 4"/>
                    <a:gd name="T8" fmla="*/ 2147483647 w 12"/>
                    <a:gd name="T9" fmla="*/ 2147483647 h 4"/>
                    <a:gd name="T10" fmla="*/ 2147483647 w 12"/>
                    <a:gd name="T11" fmla="*/ 2147483647 h 4"/>
                    <a:gd name="T12" fmla="*/ 0 w 12"/>
                    <a:gd name="T13" fmla="*/ 0 h 4"/>
                    <a:gd name="T14" fmla="*/ 0 w 12"/>
                    <a:gd name="T15" fmla="*/ 0 h 4"/>
                    <a:gd name="T16" fmla="*/ 2147483647 w 12"/>
                    <a:gd name="T17" fmla="*/ 0 h 4"/>
                    <a:gd name="T18" fmla="*/ 2147483647 w 12"/>
                    <a:gd name="T19" fmla="*/ 0 h 4"/>
                    <a:gd name="T20" fmla="*/ 2147483647 w 12"/>
                    <a:gd name="T21" fmla="*/ 0 h 4"/>
                    <a:gd name="T22" fmla="*/ 2147483647 w 12"/>
                    <a:gd name="T23" fmla="*/ 0 h 4"/>
                    <a:gd name="T24" fmla="*/ 2147483647 w 12"/>
                    <a:gd name="T25" fmla="*/ 2147483647 h 4"/>
                    <a:gd name="T26" fmla="*/ 2147483647 w 12"/>
                    <a:gd name="T27" fmla="*/ 2147483647 h 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2" h="4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3" name="Freeform 980"/>
                <p:cNvSpPr>
                  <a:spLocks/>
                </p:cNvSpPr>
                <p:nvPr/>
              </p:nvSpPr>
              <p:spPr bwMode="auto">
                <a:xfrm flipH="1">
                  <a:off x="2044604" y="2768631"/>
                  <a:ext cx="40465" cy="26977"/>
                </a:xfrm>
                <a:custGeom>
                  <a:avLst/>
                  <a:gdLst>
                    <a:gd name="T0" fmla="*/ 2147483647 w 30"/>
                    <a:gd name="T1" fmla="*/ 2147483647 h 20"/>
                    <a:gd name="T2" fmla="*/ 2147483647 w 30"/>
                    <a:gd name="T3" fmla="*/ 2147483647 h 20"/>
                    <a:gd name="T4" fmla="*/ 2147483647 w 30"/>
                    <a:gd name="T5" fmla="*/ 2147483647 h 20"/>
                    <a:gd name="T6" fmla="*/ 2147483647 w 30"/>
                    <a:gd name="T7" fmla="*/ 2147483647 h 20"/>
                    <a:gd name="T8" fmla="*/ 2147483647 w 30"/>
                    <a:gd name="T9" fmla="*/ 2147483647 h 20"/>
                    <a:gd name="T10" fmla="*/ 2147483647 w 30"/>
                    <a:gd name="T11" fmla="*/ 2147483647 h 20"/>
                    <a:gd name="T12" fmla="*/ 2147483647 w 30"/>
                    <a:gd name="T13" fmla="*/ 2147483647 h 20"/>
                    <a:gd name="T14" fmla="*/ 2147483647 w 30"/>
                    <a:gd name="T15" fmla="*/ 2147483647 h 20"/>
                    <a:gd name="T16" fmla="*/ 2147483647 w 30"/>
                    <a:gd name="T17" fmla="*/ 2147483647 h 20"/>
                    <a:gd name="T18" fmla="*/ 2147483647 w 30"/>
                    <a:gd name="T19" fmla="*/ 2147483647 h 20"/>
                    <a:gd name="T20" fmla="*/ 2147483647 w 30"/>
                    <a:gd name="T21" fmla="*/ 2147483647 h 20"/>
                    <a:gd name="T22" fmla="*/ 2147483647 w 30"/>
                    <a:gd name="T23" fmla="*/ 2147483647 h 20"/>
                    <a:gd name="T24" fmla="*/ 2147483647 w 30"/>
                    <a:gd name="T25" fmla="*/ 2147483647 h 20"/>
                    <a:gd name="T26" fmla="*/ 2147483647 w 30"/>
                    <a:gd name="T27" fmla="*/ 2147483647 h 20"/>
                    <a:gd name="T28" fmla="*/ 2147483647 w 30"/>
                    <a:gd name="T29" fmla="*/ 2147483647 h 20"/>
                    <a:gd name="T30" fmla="*/ 2147483647 w 30"/>
                    <a:gd name="T31" fmla="*/ 2147483647 h 20"/>
                    <a:gd name="T32" fmla="*/ 2147483647 w 30"/>
                    <a:gd name="T33" fmla="*/ 2147483647 h 20"/>
                    <a:gd name="T34" fmla="*/ 2147483647 w 30"/>
                    <a:gd name="T35" fmla="*/ 2147483647 h 20"/>
                    <a:gd name="T36" fmla="*/ 0 w 30"/>
                    <a:gd name="T37" fmla="*/ 2147483647 h 20"/>
                    <a:gd name="T38" fmla="*/ 0 w 30"/>
                    <a:gd name="T39" fmla="*/ 2147483647 h 20"/>
                    <a:gd name="T40" fmla="*/ 0 w 30"/>
                    <a:gd name="T41" fmla="*/ 2147483647 h 20"/>
                    <a:gd name="T42" fmla="*/ 0 w 30"/>
                    <a:gd name="T43" fmla="*/ 2147483647 h 20"/>
                    <a:gd name="T44" fmla="*/ 2147483647 w 30"/>
                    <a:gd name="T45" fmla="*/ 0 h 20"/>
                    <a:gd name="T46" fmla="*/ 2147483647 w 30"/>
                    <a:gd name="T47" fmla="*/ 0 h 20"/>
                    <a:gd name="T48" fmla="*/ 2147483647 w 30"/>
                    <a:gd name="T49" fmla="*/ 2147483647 h 20"/>
                    <a:gd name="T50" fmla="*/ 2147483647 w 30"/>
                    <a:gd name="T51" fmla="*/ 2147483647 h 20"/>
                    <a:gd name="T52" fmla="*/ 2147483647 w 30"/>
                    <a:gd name="T53" fmla="*/ 2147483647 h 2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20">
                      <a:moveTo>
                        <a:pt x="24" y="6"/>
                      </a:moveTo>
                      <a:lnTo>
                        <a:pt x="24" y="6"/>
                      </a:lnTo>
                      <a:lnTo>
                        <a:pt x="26" y="6"/>
                      </a:lnTo>
                      <a:lnTo>
                        <a:pt x="28" y="8"/>
                      </a:lnTo>
                      <a:lnTo>
                        <a:pt x="30" y="10"/>
                      </a:lnTo>
                      <a:lnTo>
                        <a:pt x="28" y="14"/>
                      </a:lnTo>
                      <a:lnTo>
                        <a:pt x="24" y="18"/>
                      </a:lnTo>
                      <a:lnTo>
                        <a:pt x="20" y="20"/>
                      </a:lnTo>
                      <a:lnTo>
                        <a:pt x="12" y="18"/>
                      </a:lnTo>
                      <a:lnTo>
                        <a:pt x="6" y="1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0" y="0"/>
                      </a:lnTo>
                      <a:lnTo>
                        <a:pt x="18" y="2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4" name="Freeform 981"/>
                <p:cNvSpPr>
                  <a:spLocks/>
                </p:cNvSpPr>
                <p:nvPr/>
              </p:nvSpPr>
              <p:spPr bwMode="auto">
                <a:xfrm flipH="1">
                  <a:off x="2047302" y="2768631"/>
                  <a:ext cx="37768" cy="18884"/>
                </a:xfrm>
                <a:custGeom>
                  <a:avLst/>
                  <a:gdLst>
                    <a:gd name="T0" fmla="*/ 2147483647 w 28"/>
                    <a:gd name="T1" fmla="*/ 2147483647 h 14"/>
                    <a:gd name="T2" fmla="*/ 2147483647 w 28"/>
                    <a:gd name="T3" fmla="*/ 2147483647 h 14"/>
                    <a:gd name="T4" fmla="*/ 2147483647 w 28"/>
                    <a:gd name="T5" fmla="*/ 2147483647 h 14"/>
                    <a:gd name="T6" fmla="*/ 2147483647 w 28"/>
                    <a:gd name="T7" fmla="*/ 2147483647 h 14"/>
                    <a:gd name="T8" fmla="*/ 2147483647 w 28"/>
                    <a:gd name="T9" fmla="*/ 2147483647 h 14"/>
                    <a:gd name="T10" fmla="*/ 2147483647 w 28"/>
                    <a:gd name="T11" fmla="*/ 2147483647 h 14"/>
                    <a:gd name="T12" fmla="*/ 0 w 28"/>
                    <a:gd name="T13" fmla="*/ 2147483647 h 14"/>
                    <a:gd name="T14" fmla="*/ 0 w 28"/>
                    <a:gd name="T15" fmla="*/ 2147483647 h 14"/>
                    <a:gd name="T16" fmla="*/ 0 w 28"/>
                    <a:gd name="T17" fmla="*/ 2147483647 h 14"/>
                    <a:gd name="T18" fmla="*/ 0 w 28"/>
                    <a:gd name="T19" fmla="*/ 2147483647 h 14"/>
                    <a:gd name="T20" fmla="*/ 2147483647 w 28"/>
                    <a:gd name="T21" fmla="*/ 0 h 14"/>
                    <a:gd name="T22" fmla="*/ 2147483647 w 28"/>
                    <a:gd name="T23" fmla="*/ 2147483647 h 14"/>
                    <a:gd name="T24" fmla="*/ 2147483647 w 28"/>
                    <a:gd name="T25" fmla="*/ 2147483647 h 14"/>
                    <a:gd name="T26" fmla="*/ 2147483647 w 28"/>
                    <a:gd name="T27" fmla="*/ 2147483647 h 14"/>
                    <a:gd name="T28" fmla="*/ 2147483647 w 28"/>
                    <a:gd name="T29" fmla="*/ 2147483647 h 14"/>
                    <a:gd name="T30" fmla="*/ 2147483647 w 28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" h="14">
                      <a:moveTo>
                        <a:pt x="28" y="10"/>
                      </a:move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2" y="10"/>
                      </a:lnTo>
                      <a:lnTo>
                        <a:pt x="14" y="6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4" y="2"/>
                      </a:lnTo>
                      <a:lnTo>
                        <a:pt x="22" y="6"/>
                      </a:lnTo>
                      <a:lnTo>
                        <a:pt x="26" y="8"/>
                      </a:lnTo>
                      <a:lnTo>
                        <a:pt x="28" y="10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5" name="Freeform 982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6186" cy="18884"/>
                </a:xfrm>
                <a:custGeom>
                  <a:avLst/>
                  <a:gdLst>
                    <a:gd name="T0" fmla="*/ 2147483647 w 12"/>
                    <a:gd name="T1" fmla="*/ 2147483647 h 14"/>
                    <a:gd name="T2" fmla="*/ 2147483647 w 12"/>
                    <a:gd name="T3" fmla="*/ 2147483647 h 14"/>
                    <a:gd name="T4" fmla="*/ 2147483647 w 12"/>
                    <a:gd name="T5" fmla="*/ 0 h 14"/>
                    <a:gd name="T6" fmla="*/ 2147483647 w 12"/>
                    <a:gd name="T7" fmla="*/ 0 h 14"/>
                    <a:gd name="T8" fmla="*/ 2147483647 w 12"/>
                    <a:gd name="T9" fmla="*/ 0 h 14"/>
                    <a:gd name="T10" fmla="*/ 2147483647 w 12"/>
                    <a:gd name="T11" fmla="*/ 2147483647 h 14"/>
                    <a:gd name="T12" fmla="*/ 2147483647 w 12"/>
                    <a:gd name="T13" fmla="*/ 2147483647 h 14"/>
                    <a:gd name="T14" fmla="*/ 2147483647 w 12"/>
                    <a:gd name="T15" fmla="*/ 2147483647 h 14"/>
                    <a:gd name="T16" fmla="*/ 2147483647 w 12"/>
                    <a:gd name="T17" fmla="*/ 2147483647 h 14"/>
                    <a:gd name="T18" fmla="*/ 2147483647 w 12"/>
                    <a:gd name="T19" fmla="*/ 2147483647 h 14"/>
                    <a:gd name="T20" fmla="*/ 2147483647 w 12"/>
                    <a:gd name="T21" fmla="*/ 2147483647 h 14"/>
                    <a:gd name="T22" fmla="*/ 2147483647 w 12"/>
                    <a:gd name="T23" fmla="*/ 2147483647 h 14"/>
                    <a:gd name="T24" fmla="*/ 2147483647 w 12"/>
                    <a:gd name="T25" fmla="*/ 2147483647 h 14"/>
                    <a:gd name="T26" fmla="*/ 2147483647 w 12"/>
                    <a:gd name="T27" fmla="*/ 2147483647 h 14"/>
                    <a:gd name="T28" fmla="*/ 0 w 12"/>
                    <a:gd name="T29" fmla="*/ 2147483647 h 14"/>
                    <a:gd name="T30" fmla="*/ 2147483647 w 12"/>
                    <a:gd name="T31" fmla="*/ 2147483647 h 14"/>
                    <a:gd name="T32" fmla="*/ 2147483647 w 12"/>
                    <a:gd name="T33" fmla="*/ 2147483647 h 14"/>
                    <a:gd name="T34" fmla="*/ 2147483647 w 12"/>
                    <a:gd name="T35" fmla="*/ 2147483647 h 14"/>
                    <a:gd name="T36" fmla="*/ 2147483647 w 12"/>
                    <a:gd name="T37" fmla="*/ 2147483647 h 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2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6" name="Freeform 983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0791" cy="10791"/>
                </a:xfrm>
                <a:custGeom>
                  <a:avLst/>
                  <a:gdLst>
                    <a:gd name="T0" fmla="*/ 2147483647 w 8"/>
                    <a:gd name="T1" fmla="*/ 0 h 8"/>
                    <a:gd name="T2" fmla="*/ 2147483647 w 8"/>
                    <a:gd name="T3" fmla="*/ 0 h 8"/>
                    <a:gd name="T4" fmla="*/ 2147483647 w 8"/>
                    <a:gd name="T5" fmla="*/ 2147483647 h 8"/>
                    <a:gd name="T6" fmla="*/ 2147483647 w 8"/>
                    <a:gd name="T7" fmla="*/ 2147483647 h 8"/>
                    <a:gd name="T8" fmla="*/ 2147483647 w 8"/>
                    <a:gd name="T9" fmla="*/ 2147483647 h 8"/>
                    <a:gd name="T10" fmla="*/ 2147483647 w 8"/>
                    <a:gd name="T11" fmla="*/ 2147483647 h 8"/>
                    <a:gd name="T12" fmla="*/ 0 w 8"/>
                    <a:gd name="T13" fmla="*/ 2147483647 h 8"/>
                    <a:gd name="T14" fmla="*/ 0 w 8"/>
                    <a:gd name="T15" fmla="*/ 2147483647 h 8"/>
                    <a:gd name="T16" fmla="*/ 2147483647 w 8"/>
                    <a:gd name="T17" fmla="*/ 0 h 8"/>
                    <a:gd name="T18" fmla="*/ 2147483647 w 8"/>
                    <a:gd name="T19" fmla="*/ 0 h 8"/>
                    <a:gd name="T20" fmla="*/ 2147483647 w 8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8" y="4"/>
                      </a:ln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7" name="Freeform 984"/>
                <p:cNvSpPr>
                  <a:spLocks/>
                </p:cNvSpPr>
                <p:nvPr/>
              </p:nvSpPr>
              <p:spPr bwMode="auto">
                <a:xfrm flipH="1">
                  <a:off x="2041907" y="2768631"/>
                  <a:ext cx="43163" cy="13488"/>
                </a:xfrm>
                <a:custGeom>
                  <a:avLst/>
                  <a:gdLst>
                    <a:gd name="T0" fmla="*/ 0 w 32"/>
                    <a:gd name="T1" fmla="*/ 0 h 10"/>
                    <a:gd name="T2" fmla="*/ 0 w 32"/>
                    <a:gd name="T3" fmla="*/ 0 h 10"/>
                    <a:gd name="T4" fmla="*/ 2147483647 w 32"/>
                    <a:gd name="T5" fmla="*/ 0 h 10"/>
                    <a:gd name="T6" fmla="*/ 2147483647 w 32"/>
                    <a:gd name="T7" fmla="*/ 0 h 10"/>
                    <a:gd name="T8" fmla="*/ 2147483647 w 32"/>
                    <a:gd name="T9" fmla="*/ 2147483647 h 10"/>
                    <a:gd name="T10" fmla="*/ 2147483647 w 32"/>
                    <a:gd name="T11" fmla="*/ 2147483647 h 10"/>
                    <a:gd name="T12" fmla="*/ 2147483647 w 32"/>
                    <a:gd name="T13" fmla="*/ 2147483647 h 10"/>
                    <a:gd name="T14" fmla="*/ 2147483647 w 32"/>
                    <a:gd name="T15" fmla="*/ 2147483647 h 10"/>
                    <a:gd name="T16" fmla="*/ 2147483647 w 32"/>
                    <a:gd name="T17" fmla="*/ 2147483647 h 10"/>
                    <a:gd name="T18" fmla="*/ 2147483647 w 32"/>
                    <a:gd name="T19" fmla="*/ 2147483647 h 10"/>
                    <a:gd name="T20" fmla="*/ 2147483647 w 32"/>
                    <a:gd name="T21" fmla="*/ 2147483647 h 10"/>
                    <a:gd name="T22" fmla="*/ 2147483647 w 32"/>
                    <a:gd name="T23" fmla="*/ 2147483647 h 10"/>
                    <a:gd name="T24" fmla="*/ 2147483647 w 32"/>
                    <a:gd name="T25" fmla="*/ 2147483647 h 10"/>
                    <a:gd name="T26" fmla="*/ 0 w 32"/>
                    <a:gd name="T27" fmla="*/ 0 h 10"/>
                    <a:gd name="T28" fmla="*/ 0 w 32"/>
                    <a:gd name="T29" fmla="*/ 0 h 1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4" y="0"/>
                      </a:lnTo>
                      <a:lnTo>
                        <a:pt x="24" y="2"/>
                      </a:lnTo>
                      <a:lnTo>
                        <a:pt x="32" y="8"/>
                      </a:lnTo>
                      <a:lnTo>
                        <a:pt x="32" y="10"/>
                      </a:lnTo>
                      <a:lnTo>
                        <a:pt x="30" y="10"/>
                      </a:lnTo>
                      <a:lnTo>
                        <a:pt x="22" y="6"/>
                      </a:lnTo>
                      <a:lnTo>
                        <a:pt x="1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8" name="Freeform 985"/>
                <p:cNvSpPr>
                  <a:spLocks/>
                </p:cNvSpPr>
                <p:nvPr/>
              </p:nvSpPr>
              <p:spPr bwMode="auto">
                <a:xfrm flipH="1">
                  <a:off x="2122837" y="2711980"/>
                  <a:ext cx="64745" cy="40465"/>
                </a:xfrm>
                <a:custGeom>
                  <a:avLst/>
                  <a:gdLst>
                    <a:gd name="T0" fmla="*/ 2147483647 w 48"/>
                    <a:gd name="T1" fmla="*/ 2147483647 h 30"/>
                    <a:gd name="T2" fmla="*/ 2147483647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2147483647 h 30"/>
                    <a:gd name="T14" fmla="*/ 2147483647 w 48"/>
                    <a:gd name="T15" fmla="*/ 2147483647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2147483647 w 48"/>
                    <a:gd name="T37" fmla="*/ 2147483647 h 30"/>
                    <a:gd name="T38" fmla="*/ 2147483647 w 48"/>
                    <a:gd name="T39" fmla="*/ 2147483647 h 30"/>
                    <a:gd name="T40" fmla="*/ 2147483647 w 48"/>
                    <a:gd name="T41" fmla="*/ 2147483647 h 30"/>
                    <a:gd name="T42" fmla="*/ 2147483647 w 48"/>
                    <a:gd name="T43" fmla="*/ 2147483647 h 30"/>
                    <a:gd name="T44" fmla="*/ 0 w 48"/>
                    <a:gd name="T45" fmla="*/ 0 h 30"/>
                    <a:gd name="T46" fmla="*/ 0 w 48"/>
                    <a:gd name="T47" fmla="*/ 0 h 30"/>
                    <a:gd name="T48" fmla="*/ 0 w 48"/>
                    <a:gd name="T49" fmla="*/ 0 h 30"/>
                    <a:gd name="T50" fmla="*/ 0 w 48"/>
                    <a:gd name="T51" fmla="*/ 0 h 30"/>
                    <a:gd name="T52" fmla="*/ 2147483647 w 48"/>
                    <a:gd name="T53" fmla="*/ 0 h 30"/>
                    <a:gd name="T54" fmla="*/ 2147483647 w 48"/>
                    <a:gd name="T55" fmla="*/ 2147483647 h 30"/>
                    <a:gd name="T56" fmla="*/ 2147483647 w 48"/>
                    <a:gd name="T57" fmla="*/ 2147483647 h 30"/>
                    <a:gd name="T58" fmla="*/ 2147483647 w 48"/>
                    <a:gd name="T59" fmla="*/ 2147483647 h 30"/>
                    <a:gd name="T60" fmla="*/ 2147483647 w 48"/>
                    <a:gd name="T61" fmla="*/ 2147483647 h 30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30">
                      <a:moveTo>
                        <a:pt x="44" y="16"/>
                      </a:moveTo>
                      <a:lnTo>
                        <a:pt x="44" y="16"/>
                      </a:lnTo>
                      <a:lnTo>
                        <a:pt x="48" y="20"/>
                      </a:lnTo>
                      <a:lnTo>
                        <a:pt x="44" y="24"/>
                      </a:lnTo>
                      <a:lnTo>
                        <a:pt x="42" y="28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6" y="26"/>
                      </a:lnTo>
                      <a:lnTo>
                        <a:pt x="16" y="22"/>
                      </a:lnTo>
                      <a:lnTo>
                        <a:pt x="6" y="12"/>
                      </a:lnTo>
                      <a:lnTo>
                        <a:pt x="2" y="8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32" y="8"/>
                      </a:lnTo>
                      <a:lnTo>
                        <a:pt x="44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09" name="Freeform 986"/>
                <p:cNvSpPr>
                  <a:spLocks/>
                </p:cNvSpPr>
                <p:nvPr/>
              </p:nvSpPr>
              <p:spPr bwMode="auto">
                <a:xfrm flipH="1">
                  <a:off x="2125535" y="2709282"/>
                  <a:ext cx="62047" cy="35070"/>
                </a:xfrm>
                <a:custGeom>
                  <a:avLst/>
                  <a:gdLst>
                    <a:gd name="T0" fmla="*/ 0 w 46"/>
                    <a:gd name="T1" fmla="*/ 2147483647 h 26"/>
                    <a:gd name="T2" fmla="*/ 0 w 46"/>
                    <a:gd name="T3" fmla="*/ 2147483647 h 26"/>
                    <a:gd name="T4" fmla="*/ 2147483647 w 46"/>
                    <a:gd name="T5" fmla="*/ 0 h 26"/>
                    <a:gd name="T6" fmla="*/ 2147483647 w 46"/>
                    <a:gd name="T7" fmla="*/ 2147483647 h 26"/>
                    <a:gd name="T8" fmla="*/ 2147483647 w 46"/>
                    <a:gd name="T9" fmla="*/ 2147483647 h 26"/>
                    <a:gd name="T10" fmla="*/ 2147483647 w 46"/>
                    <a:gd name="T11" fmla="*/ 2147483647 h 26"/>
                    <a:gd name="T12" fmla="*/ 2147483647 w 46"/>
                    <a:gd name="T13" fmla="*/ 2147483647 h 26"/>
                    <a:gd name="T14" fmla="*/ 2147483647 w 46"/>
                    <a:gd name="T15" fmla="*/ 2147483647 h 26"/>
                    <a:gd name="T16" fmla="*/ 2147483647 w 46"/>
                    <a:gd name="T17" fmla="*/ 2147483647 h 26"/>
                    <a:gd name="T18" fmla="*/ 2147483647 w 46"/>
                    <a:gd name="T19" fmla="*/ 2147483647 h 26"/>
                    <a:gd name="T20" fmla="*/ 2147483647 w 46"/>
                    <a:gd name="T21" fmla="*/ 2147483647 h 26"/>
                    <a:gd name="T22" fmla="*/ 2147483647 w 46"/>
                    <a:gd name="T23" fmla="*/ 2147483647 h 26"/>
                    <a:gd name="T24" fmla="*/ 2147483647 w 46"/>
                    <a:gd name="T25" fmla="*/ 2147483647 h 26"/>
                    <a:gd name="T26" fmla="*/ 2147483647 w 46"/>
                    <a:gd name="T27" fmla="*/ 2147483647 h 26"/>
                    <a:gd name="T28" fmla="*/ 0 w 46"/>
                    <a:gd name="T29" fmla="*/ 2147483647 h 26"/>
                    <a:gd name="T30" fmla="*/ 0 w 46"/>
                    <a:gd name="T31" fmla="*/ 2147483647 h 26"/>
                    <a:gd name="T32" fmla="*/ 0 w 46"/>
                    <a:gd name="T33" fmla="*/ 2147483647 h 26"/>
                    <a:gd name="T34" fmla="*/ 0 w 46"/>
                    <a:gd name="T35" fmla="*/ 2147483647 h 2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6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20" y="6"/>
                      </a:lnTo>
                      <a:lnTo>
                        <a:pt x="36" y="12"/>
                      </a:lnTo>
                      <a:lnTo>
                        <a:pt x="42" y="18"/>
                      </a:lnTo>
                      <a:lnTo>
                        <a:pt x="46" y="22"/>
                      </a:lnTo>
                      <a:lnTo>
                        <a:pt x="46" y="24"/>
                      </a:lnTo>
                      <a:lnTo>
                        <a:pt x="44" y="26"/>
                      </a:lnTo>
                      <a:lnTo>
                        <a:pt x="34" y="18"/>
                      </a:lnTo>
                      <a:lnTo>
                        <a:pt x="22" y="1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0" name="Freeform 987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6977" cy="24279"/>
                </a:xfrm>
                <a:custGeom>
                  <a:avLst/>
                  <a:gdLst>
                    <a:gd name="T0" fmla="*/ 2147483647 w 20"/>
                    <a:gd name="T1" fmla="*/ 2147483647 h 18"/>
                    <a:gd name="T2" fmla="*/ 2147483647 w 20"/>
                    <a:gd name="T3" fmla="*/ 2147483647 h 18"/>
                    <a:gd name="T4" fmla="*/ 2147483647 w 20"/>
                    <a:gd name="T5" fmla="*/ 0 h 18"/>
                    <a:gd name="T6" fmla="*/ 2147483647 w 20"/>
                    <a:gd name="T7" fmla="*/ 2147483647 h 18"/>
                    <a:gd name="T8" fmla="*/ 2147483647 w 20"/>
                    <a:gd name="T9" fmla="*/ 2147483647 h 18"/>
                    <a:gd name="T10" fmla="*/ 2147483647 w 20"/>
                    <a:gd name="T11" fmla="*/ 2147483647 h 18"/>
                    <a:gd name="T12" fmla="*/ 2147483647 w 20"/>
                    <a:gd name="T13" fmla="*/ 2147483647 h 18"/>
                    <a:gd name="T14" fmla="*/ 2147483647 w 20"/>
                    <a:gd name="T15" fmla="*/ 2147483647 h 18"/>
                    <a:gd name="T16" fmla="*/ 2147483647 w 20"/>
                    <a:gd name="T17" fmla="*/ 2147483647 h 18"/>
                    <a:gd name="T18" fmla="*/ 2147483647 w 20"/>
                    <a:gd name="T19" fmla="*/ 2147483647 h 18"/>
                    <a:gd name="T20" fmla="*/ 2147483647 w 20"/>
                    <a:gd name="T21" fmla="*/ 2147483647 h 18"/>
                    <a:gd name="T22" fmla="*/ 2147483647 w 20"/>
                    <a:gd name="T23" fmla="*/ 2147483647 h 18"/>
                    <a:gd name="T24" fmla="*/ 2147483647 w 20"/>
                    <a:gd name="T25" fmla="*/ 2147483647 h 18"/>
                    <a:gd name="T26" fmla="*/ 2147483647 w 20"/>
                    <a:gd name="T27" fmla="*/ 2147483647 h 18"/>
                    <a:gd name="T28" fmla="*/ 2147483647 w 20"/>
                    <a:gd name="T29" fmla="*/ 2147483647 h 18"/>
                    <a:gd name="T30" fmla="*/ 2147483647 w 20"/>
                    <a:gd name="T31" fmla="*/ 2147483647 h 18"/>
                    <a:gd name="T32" fmla="*/ 0 w 20"/>
                    <a:gd name="T33" fmla="*/ 2147483647 h 18"/>
                    <a:gd name="T34" fmla="*/ 0 w 20"/>
                    <a:gd name="T35" fmla="*/ 2147483647 h 18"/>
                    <a:gd name="T36" fmla="*/ 2147483647 w 20"/>
                    <a:gd name="T37" fmla="*/ 2147483647 h 18"/>
                    <a:gd name="T38" fmla="*/ 2147483647 w 20"/>
                    <a:gd name="T39" fmla="*/ 2147483647 h 18"/>
                    <a:gd name="T40" fmla="*/ 2147483647 w 20"/>
                    <a:gd name="T41" fmla="*/ 2147483647 h 18"/>
                    <a:gd name="T42" fmla="*/ 2147483647 w 20"/>
                    <a:gd name="T43" fmla="*/ 2147483647 h 1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0" h="18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20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lnTo>
                        <a:pt x="12" y="16"/>
                      </a:lnTo>
                      <a:lnTo>
                        <a:pt x="8" y="18"/>
                      </a:lnTo>
                      <a:lnTo>
                        <a:pt x="6" y="18"/>
                      </a:lnTo>
                      <a:lnTo>
                        <a:pt x="2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1" name="Freeform 988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4279" cy="16186"/>
                </a:xfrm>
                <a:custGeom>
                  <a:avLst/>
                  <a:gdLst>
                    <a:gd name="T0" fmla="*/ 2147483647 w 18"/>
                    <a:gd name="T1" fmla="*/ 2147483647 h 12"/>
                    <a:gd name="T2" fmla="*/ 2147483647 w 18"/>
                    <a:gd name="T3" fmla="*/ 2147483647 h 12"/>
                    <a:gd name="T4" fmla="*/ 2147483647 w 18"/>
                    <a:gd name="T5" fmla="*/ 2147483647 h 12"/>
                    <a:gd name="T6" fmla="*/ 2147483647 w 18"/>
                    <a:gd name="T7" fmla="*/ 2147483647 h 12"/>
                    <a:gd name="T8" fmla="*/ 2147483647 w 18"/>
                    <a:gd name="T9" fmla="*/ 2147483647 h 12"/>
                    <a:gd name="T10" fmla="*/ 2147483647 w 18"/>
                    <a:gd name="T11" fmla="*/ 2147483647 h 12"/>
                    <a:gd name="T12" fmla="*/ 2147483647 w 18"/>
                    <a:gd name="T13" fmla="*/ 2147483647 h 12"/>
                    <a:gd name="T14" fmla="*/ 2147483647 w 18"/>
                    <a:gd name="T15" fmla="*/ 2147483647 h 12"/>
                    <a:gd name="T16" fmla="*/ 0 w 18"/>
                    <a:gd name="T17" fmla="*/ 2147483647 h 12"/>
                    <a:gd name="T18" fmla="*/ 0 w 18"/>
                    <a:gd name="T19" fmla="*/ 2147483647 h 12"/>
                    <a:gd name="T20" fmla="*/ 2147483647 w 18"/>
                    <a:gd name="T21" fmla="*/ 0 h 12"/>
                    <a:gd name="T22" fmla="*/ 2147483647 w 18"/>
                    <a:gd name="T23" fmla="*/ 2147483647 h 12"/>
                    <a:gd name="T24" fmla="*/ 2147483647 w 18"/>
                    <a:gd name="T25" fmla="*/ 2147483647 h 1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8" h="12">
                      <a:moveTo>
                        <a:pt x="10" y="2"/>
                      </a:moveTo>
                      <a:lnTo>
                        <a:pt x="10" y="2"/>
                      </a:lnTo>
                      <a:lnTo>
                        <a:pt x="18" y="6"/>
                      </a:lnTo>
                      <a:lnTo>
                        <a:pt x="16" y="8"/>
                      </a:lnTo>
                      <a:lnTo>
                        <a:pt x="14" y="12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2" name="Freeform 989"/>
                <p:cNvSpPr>
                  <a:spLocks/>
                </p:cNvSpPr>
                <p:nvPr/>
              </p:nvSpPr>
              <p:spPr bwMode="auto">
                <a:xfrm flipH="1">
                  <a:off x="2120140" y="2709282"/>
                  <a:ext cx="67442" cy="29675"/>
                </a:xfrm>
                <a:custGeom>
                  <a:avLst/>
                  <a:gdLst>
                    <a:gd name="T0" fmla="*/ 0 w 50"/>
                    <a:gd name="T1" fmla="*/ 0 h 22"/>
                    <a:gd name="T2" fmla="*/ 0 w 50"/>
                    <a:gd name="T3" fmla="*/ 0 h 22"/>
                    <a:gd name="T4" fmla="*/ 2147483647 w 50"/>
                    <a:gd name="T5" fmla="*/ 0 h 22"/>
                    <a:gd name="T6" fmla="*/ 2147483647 w 50"/>
                    <a:gd name="T7" fmla="*/ 2147483647 h 22"/>
                    <a:gd name="T8" fmla="*/ 2147483647 w 50"/>
                    <a:gd name="T9" fmla="*/ 2147483647 h 22"/>
                    <a:gd name="T10" fmla="*/ 2147483647 w 50"/>
                    <a:gd name="T11" fmla="*/ 2147483647 h 22"/>
                    <a:gd name="T12" fmla="*/ 2147483647 w 50"/>
                    <a:gd name="T13" fmla="*/ 2147483647 h 22"/>
                    <a:gd name="T14" fmla="*/ 2147483647 w 50"/>
                    <a:gd name="T15" fmla="*/ 2147483647 h 22"/>
                    <a:gd name="T16" fmla="*/ 2147483647 w 50"/>
                    <a:gd name="T17" fmla="*/ 2147483647 h 22"/>
                    <a:gd name="T18" fmla="*/ 2147483647 w 50"/>
                    <a:gd name="T19" fmla="*/ 2147483647 h 22"/>
                    <a:gd name="T20" fmla="*/ 2147483647 w 50"/>
                    <a:gd name="T21" fmla="*/ 2147483647 h 22"/>
                    <a:gd name="T22" fmla="*/ 2147483647 w 50"/>
                    <a:gd name="T23" fmla="*/ 2147483647 h 22"/>
                    <a:gd name="T24" fmla="*/ 2147483647 w 50"/>
                    <a:gd name="T25" fmla="*/ 2147483647 h 22"/>
                    <a:gd name="T26" fmla="*/ 2147483647 w 50"/>
                    <a:gd name="T27" fmla="*/ 2147483647 h 22"/>
                    <a:gd name="T28" fmla="*/ 0 w 50"/>
                    <a:gd name="T29" fmla="*/ 0 h 22"/>
                    <a:gd name="T30" fmla="*/ 0 w 50"/>
                    <a:gd name="T31" fmla="*/ 0 h 2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50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4"/>
                      </a:lnTo>
                      <a:lnTo>
                        <a:pt x="34" y="10"/>
                      </a:lnTo>
                      <a:lnTo>
                        <a:pt x="42" y="14"/>
                      </a:lnTo>
                      <a:lnTo>
                        <a:pt x="50" y="20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4" y="22"/>
                      </a:lnTo>
                      <a:lnTo>
                        <a:pt x="38" y="16"/>
                      </a:lnTo>
                      <a:lnTo>
                        <a:pt x="2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3" name="Freeform 990"/>
                <p:cNvSpPr>
                  <a:spLocks/>
                </p:cNvSpPr>
                <p:nvPr/>
              </p:nvSpPr>
              <p:spPr bwMode="auto">
                <a:xfrm flipH="1">
                  <a:off x="1958278" y="2523141"/>
                  <a:ext cx="331816" cy="218513"/>
                </a:xfrm>
                <a:custGeom>
                  <a:avLst/>
                  <a:gdLst>
                    <a:gd name="T0" fmla="*/ 0 w 246"/>
                    <a:gd name="T1" fmla="*/ 2147483647 h 162"/>
                    <a:gd name="T2" fmla="*/ 2147483647 w 246"/>
                    <a:gd name="T3" fmla="*/ 2147483647 h 162"/>
                    <a:gd name="T4" fmla="*/ 2147483647 w 246"/>
                    <a:gd name="T5" fmla="*/ 2147483647 h 162"/>
                    <a:gd name="T6" fmla="*/ 2147483647 w 246"/>
                    <a:gd name="T7" fmla="*/ 2147483647 h 162"/>
                    <a:gd name="T8" fmla="*/ 2147483647 w 246"/>
                    <a:gd name="T9" fmla="*/ 2147483647 h 162"/>
                    <a:gd name="T10" fmla="*/ 2147483647 w 246"/>
                    <a:gd name="T11" fmla="*/ 2147483647 h 162"/>
                    <a:gd name="T12" fmla="*/ 2147483647 w 246"/>
                    <a:gd name="T13" fmla="*/ 2147483647 h 162"/>
                    <a:gd name="T14" fmla="*/ 2147483647 w 246"/>
                    <a:gd name="T15" fmla="*/ 2147483647 h 162"/>
                    <a:gd name="T16" fmla="*/ 2147483647 w 246"/>
                    <a:gd name="T17" fmla="*/ 2147483647 h 162"/>
                    <a:gd name="T18" fmla="*/ 2147483647 w 246"/>
                    <a:gd name="T19" fmla="*/ 2147483647 h 162"/>
                    <a:gd name="T20" fmla="*/ 2147483647 w 246"/>
                    <a:gd name="T21" fmla="*/ 2147483647 h 162"/>
                    <a:gd name="T22" fmla="*/ 2147483647 w 246"/>
                    <a:gd name="T23" fmla="*/ 0 h 162"/>
                    <a:gd name="T24" fmla="*/ 2147483647 w 246"/>
                    <a:gd name="T25" fmla="*/ 2147483647 h 162"/>
                    <a:gd name="T26" fmla="*/ 2147483647 w 246"/>
                    <a:gd name="T27" fmla="*/ 2147483647 h 162"/>
                    <a:gd name="T28" fmla="*/ 2147483647 w 246"/>
                    <a:gd name="T29" fmla="*/ 2147483647 h 162"/>
                    <a:gd name="T30" fmla="*/ 2147483647 w 246"/>
                    <a:gd name="T31" fmla="*/ 2147483647 h 162"/>
                    <a:gd name="T32" fmla="*/ 2147483647 w 246"/>
                    <a:gd name="T33" fmla="*/ 2147483647 h 162"/>
                    <a:gd name="T34" fmla="*/ 2147483647 w 246"/>
                    <a:gd name="T35" fmla="*/ 2147483647 h 162"/>
                    <a:gd name="T36" fmla="*/ 2147483647 w 246"/>
                    <a:gd name="T37" fmla="*/ 2147483647 h 162"/>
                    <a:gd name="T38" fmla="*/ 2147483647 w 246"/>
                    <a:gd name="T39" fmla="*/ 2147483647 h 162"/>
                    <a:gd name="T40" fmla="*/ 2147483647 w 246"/>
                    <a:gd name="T41" fmla="*/ 2147483647 h 162"/>
                    <a:gd name="T42" fmla="*/ 2147483647 w 246"/>
                    <a:gd name="T43" fmla="*/ 2147483647 h 162"/>
                    <a:gd name="T44" fmla="*/ 2147483647 w 246"/>
                    <a:gd name="T45" fmla="*/ 2147483647 h 162"/>
                    <a:gd name="T46" fmla="*/ 2147483647 w 246"/>
                    <a:gd name="T47" fmla="*/ 2147483647 h 162"/>
                    <a:gd name="T48" fmla="*/ 2147483647 w 246"/>
                    <a:gd name="T49" fmla="*/ 2147483647 h 162"/>
                    <a:gd name="T50" fmla="*/ 2147483647 w 246"/>
                    <a:gd name="T51" fmla="*/ 2147483647 h 162"/>
                    <a:gd name="T52" fmla="*/ 2147483647 w 246"/>
                    <a:gd name="T53" fmla="*/ 2147483647 h 162"/>
                    <a:gd name="T54" fmla="*/ 2147483647 w 246"/>
                    <a:gd name="T55" fmla="*/ 2147483647 h 162"/>
                    <a:gd name="T56" fmla="*/ 2147483647 w 246"/>
                    <a:gd name="T57" fmla="*/ 2147483647 h 162"/>
                    <a:gd name="T58" fmla="*/ 2147483647 w 246"/>
                    <a:gd name="T59" fmla="*/ 2147483647 h 162"/>
                    <a:gd name="T60" fmla="*/ 2147483647 w 246"/>
                    <a:gd name="T61" fmla="*/ 2147483647 h 162"/>
                    <a:gd name="T62" fmla="*/ 2147483647 w 246"/>
                    <a:gd name="T63" fmla="*/ 2147483647 h 162"/>
                    <a:gd name="T64" fmla="*/ 2147483647 w 246"/>
                    <a:gd name="T65" fmla="*/ 2147483647 h 162"/>
                    <a:gd name="T66" fmla="*/ 2147483647 w 246"/>
                    <a:gd name="T67" fmla="*/ 2147483647 h 162"/>
                    <a:gd name="T68" fmla="*/ 2147483647 w 246"/>
                    <a:gd name="T69" fmla="*/ 2147483647 h 162"/>
                    <a:gd name="T70" fmla="*/ 2147483647 w 246"/>
                    <a:gd name="T71" fmla="*/ 2147483647 h 162"/>
                    <a:gd name="T72" fmla="*/ 2147483647 w 246"/>
                    <a:gd name="T73" fmla="*/ 2147483647 h 162"/>
                    <a:gd name="T74" fmla="*/ 2147483647 w 246"/>
                    <a:gd name="T75" fmla="*/ 2147483647 h 162"/>
                    <a:gd name="T76" fmla="*/ 2147483647 w 246"/>
                    <a:gd name="T77" fmla="*/ 2147483647 h 162"/>
                    <a:gd name="T78" fmla="*/ 2147483647 w 246"/>
                    <a:gd name="T79" fmla="*/ 2147483647 h 162"/>
                    <a:gd name="T80" fmla="*/ 2147483647 w 246"/>
                    <a:gd name="T81" fmla="*/ 2147483647 h 162"/>
                    <a:gd name="T82" fmla="*/ 2147483647 w 246"/>
                    <a:gd name="T83" fmla="*/ 2147483647 h 162"/>
                    <a:gd name="T84" fmla="*/ 2147483647 w 246"/>
                    <a:gd name="T85" fmla="*/ 2147483647 h 162"/>
                    <a:gd name="T86" fmla="*/ 2147483647 w 246"/>
                    <a:gd name="T87" fmla="*/ 2147483647 h 162"/>
                    <a:gd name="T88" fmla="*/ 2147483647 w 246"/>
                    <a:gd name="T89" fmla="*/ 2147483647 h 162"/>
                    <a:gd name="T90" fmla="*/ 0 w 246"/>
                    <a:gd name="T91" fmla="*/ 2147483647 h 16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246" h="16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64"/>
                      </a:lnTo>
                      <a:lnTo>
                        <a:pt x="18" y="48"/>
                      </a:lnTo>
                      <a:lnTo>
                        <a:pt x="30" y="32"/>
                      </a:lnTo>
                      <a:lnTo>
                        <a:pt x="42" y="22"/>
                      </a:lnTo>
                      <a:lnTo>
                        <a:pt x="50" y="18"/>
                      </a:lnTo>
                      <a:lnTo>
                        <a:pt x="58" y="16"/>
                      </a:lnTo>
                      <a:lnTo>
                        <a:pt x="68" y="18"/>
                      </a:lnTo>
                      <a:lnTo>
                        <a:pt x="66" y="16"/>
                      </a:lnTo>
                      <a:lnTo>
                        <a:pt x="62" y="12"/>
                      </a:lnTo>
                      <a:lnTo>
                        <a:pt x="54" y="10"/>
                      </a:lnTo>
                      <a:lnTo>
                        <a:pt x="70" y="8"/>
                      </a:lnTo>
                      <a:lnTo>
                        <a:pt x="66" y="2"/>
                      </a:lnTo>
                      <a:lnTo>
                        <a:pt x="76" y="4"/>
                      </a:lnTo>
                      <a:lnTo>
                        <a:pt x="88" y="8"/>
                      </a:lnTo>
                      <a:lnTo>
                        <a:pt x="84" y="0"/>
                      </a:lnTo>
                      <a:lnTo>
                        <a:pt x="110" y="4"/>
                      </a:lnTo>
                      <a:lnTo>
                        <a:pt x="132" y="8"/>
                      </a:lnTo>
                      <a:lnTo>
                        <a:pt x="144" y="12"/>
                      </a:lnTo>
                      <a:lnTo>
                        <a:pt x="156" y="18"/>
                      </a:lnTo>
                      <a:lnTo>
                        <a:pt x="170" y="28"/>
                      </a:lnTo>
                      <a:lnTo>
                        <a:pt x="186" y="42"/>
                      </a:lnTo>
                      <a:lnTo>
                        <a:pt x="206" y="64"/>
                      </a:lnTo>
                      <a:lnTo>
                        <a:pt x="210" y="68"/>
                      </a:lnTo>
                      <a:lnTo>
                        <a:pt x="218" y="72"/>
                      </a:lnTo>
                      <a:lnTo>
                        <a:pt x="228" y="76"/>
                      </a:lnTo>
                      <a:lnTo>
                        <a:pt x="224" y="78"/>
                      </a:lnTo>
                      <a:lnTo>
                        <a:pt x="220" y="78"/>
                      </a:lnTo>
                      <a:lnTo>
                        <a:pt x="214" y="76"/>
                      </a:lnTo>
                      <a:lnTo>
                        <a:pt x="218" y="80"/>
                      </a:lnTo>
                      <a:lnTo>
                        <a:pt x="232" y="86"/>
                      </a:lnTo>
                      <a:lnTo>
                        <a:pt x="242" y="90"/>
                      </a:lnTo>
                      <a:lnTo>
                        <a:pt x="238" y="92"/>
                      </a:lnTo>
                      <a:lnTo>
                        <a:pt x="234" y="94"/>
                      </a:lnTo>
                      <a:lnTo>
                        <a:pt x="230" y="92"/>
                      </a:lnTo>
                      <a:lnTo>
                        <a:pt x="222" y="90"/>
                      </a:lnTo>
                      <a:lnTo>
                        <a:pt x="222" y="92"/>
                      </a:lnTo>
                      <a:lnTo>
                        <a:pt x="226" y="96"/>
                      </a:lnTo>
                      <a:lnTo>
                        <a:pt x="238" y="102"/>
                      </a:lnTo>
                      <a:lnTo>
                        <a:pt x="246" y="104"/>
                      </a:lnTo>
                      <a:lnTo>
                        <a:pt x="244" y="106"/>
                      </a:lnTo>
                      <a:lnTo>
                        <a:pt x="236" y="112"/>
                      </a:lnTo>
                      <a:lnTo>
                        <a:pt x="230" y="114"/>
                      </a:lnTo>
                      <a:lnTo>
                        <a:pt x="224" y="116"/>
                      </a:lnTo>
                      <a:lnTo>
                        <a:pt x="218" y="116"/>
                      </a:lnTo>
                      <a:lnTo>
                        <a:pt x="208" y="116"/>
                      </a:lnTo>
                      <a:lnTo>
                        <a:pt x="194" y="112"/>
                      </a:lnTo>
                      <a:lnTo>
                        <a:pt x="178" y="104"/>
                      </a:lnTo>
                      <a:lnTo>
                        <a:pt x="158" y="92"/>
                      </a:lnTo>
                      <a:lnTo>
                        <a:pt x="136" y="76"/>
                      </a:lnTo>
                      <a:lnTo>
                        <a:pt x="122" y="68"/>
                      </a:lnTo>
                      <a:lnTo>
                        <a:pt x="112" y="66"/>
                      </a:lnTo>
                      <a:lnTo>
                        <a:pt x="100" y="66"/>
                      </a:lnTo>
                      <a:lnTo>
                        <a:pt x="90" y="72"/>
                      </a:lnTo>
                      <a:lnTo>
                        <a:pt x="80" y="78"/>
                      </a:lnTo>
                      <a:lnTo>
                        <a:pt x="72" y="88"/>
                      </a:lnTo>
                      <a:lnTo>
                        <a:pt x="66" y="100"/>
                      </a:lnTo>
                      <a:lnTo>
                        <a:pt x="60" y="112"/>
                      </a:lnTo>
                      <a:lnTo>
                        <a:pt x="28" y="162"/>
                      </a:lnTo>
                      <a:lnTo>
                        <a:pt x="12" y="152"/>
                      </a:lnTo>
                      <a:lnTo>
                        <a:pt x="16" y="140"/>
                      </a:lnTo>
                      <a:lnTo>
                        <a:pt x="22" y="126"/>
                      </a:lnTo>
                      <a:lnTo>
                        <a:pt x="24" y="112"/>
                      </a:lnTo>
                      <a:lnTo>
                        <a:pt x="26" y="98"/>
                      </a:lnTo>
                      <a:lnTo>
                        <a:pt x="26" y="92"/>
                      </a:lnTo>
                      <a:lnTo>
                        <a:pt x="24" y="86"/>
                      </a:lnTo>
                      <a:lnTo>
                        <a:pt x="20" y="82"/>
                      </a:lnTo>
                      <a:lnTo>
                        <a:pt x="16" y="80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4" name="Freeform 991"/>
                <p:cNvSpPr>
                  <a:spLocks/>
                </p:cNvSpPr>
                <p:nvPr/>
              </p:nvSpPr>
              <p:spPr bwMode="auto">
                <a:xfrm flipH="1">
                  <a:off x="2128233" y="2738957"/>
                  <a:ext cx="5395" cy="2698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0 w 4"/>
                    <a:gd name="T5" fmla="*/ 2147483647 h 2"/>
                    <a:gd name="T6" fmla="*/ 0 w 4"/>
                    <a:gd name="T7" fmla="*/ 2147483647 h 2"/>
                    <a:gd name="T8" fmla="*/ 2147483647 w 4"/>
                    <a:gd name="T9" fmla="*/ 2147483647 h 2"/>
                    <a:gd name="T10" fmla="*/ 2147483647 w 4"/>
                    <a:gd name="T11" fmla="*/ 2147483647 h 2"/>
                    <a:gd name="T12" fmla="*/ 2147483647 w 4"/>
                    <a:gd name="T13" fmla="*/ 0 h 2"/>
                    <a:gd name="T14" fmla="*/ 2147483647 w 4"/>
                    <a:gd name="T15" fmla="*/ 0 h 2"/>
                    <a:gd name="T16" fmla="*/ 0 w 4"/>
                    <a:gd name="T17" fmla="*/ 0 h 2"/>
                    <a:gd name="T18" fmla="*/ 0 w 4"/>
                    <a:gd name="T19" fmla="*/ 0 h 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5" name="Freeform 992"/>
                <p:cNvSpPr>
                  <a:spLocks/>
                </p:cNvSpPr>
                <p:nvPr/>
              </p:nvSpPr>
              <p:spPr bwMode="auto">
                <a:xfrm flipH="1">
                  <a:off x="2050000" y="2782120"/>
                  <a:ext cx="5395" cy="5395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2147483647 w 4"/>
                    <a:gd name="T5" fmla="*/ 2147483647 h 4"/>
                    <a:gd name="T6" fmla="*/ 2147483647 w 4"/>
                    <a:gd name="T7" fmla="*/ 2147483647 h 4"/>
                    <a:gd name="T8" fmla="*/ 2147483647 w 4"/>
                    <a:gd name="T9" fmla="*/ 2147483647 h 4"/>
                    <a:gd name="T10" fmla="*/ 2147483647 w 4"/>
                    <a:gd name="T11" fmla="*/ 2147483647 h 4"/>
                    <a:gd name="T12" fmla="*/ 2147483647 w 4"/>
                    <a:gd name="T13" fmla="*/ 0 h 4"/>
                    <a:gd name="T14" fmla="*/ 2147483647 w 4"/>
                    <a:gd name="T15" fmla="*/ 0 h 4"/>
                    <a:gd name="T16" fmla="*/ 0 w 4"/>
                    <a:gd name="T17" fmla="*/ 0 h 4"/>
                    <a:gd name="T18" fmla="*/ 0 w 4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6" name="Freeform 993"/>
                <p:cNvSpPr>
                  <a:spLocks/>
                </p:cNvSpPr>
                <p:nvPr/>
              </p:nvSpPr>
              <p:spPr bwMode="auto">
                <a:xfrm flipH="1">
                  <a:off x="2260420" y="2674212"/>
                  <a:ext cx="40465" cy="40465"/>
                </a:xfrm>
                <a:custGeom>
                  <a:avLst/>
                  <a:gdLst>
                    <a:gd name="T0" fmla="*/ 2147483647 w 30"/>
                    <a:gd name="T1" fmla="*/ 2147483647 h 30"/>
                    <a:gd name="T2" fmla="*/ 2147483647 w 30"/>
                    <a:gd name="T3" fmla="*/ 2147483647 h 30"/>
                    <a:gd name="T4" fmla="*/ 2147483647 w 30"/>
                    <a:gd name="T5" fmla="*/ 2147483647 h 30"/>
                    <a:gd name="T6" fmla="*/ 2147483647 w 30"/>
                    <a:gd name="T7" fmla="*/ 2147483647 h 30"/>
                    <a:gd name="T8" fmla="*/ 2147483647 w 30"/>
                    <a:gd name="T9" fmla="*/ 0 h 30"/>
                    <a:gd name="T10" fmla="*/ 2147483647 w 30"/>
                    <a:gd name="T11" fmla="*/ 0 h 30"/>
                    <a:gd name="T12" fmla="*/ 2147483647 w 30"/>
                    <a:gd name="T13" fmla="*/ 2147483647 h 30"/>
                    <a:gd name="T14" fmla="*/ 2147483647 w 30"/>
                    <a:gd name="T15" fmla="*/ 2147483647 h 30"/>
                    <a:gd name="T16" fmla="*/ 2147483647 w 30"/>
                    <a:gd name="T17" fmla="*/ 2147483647 h 30"/>
                    <a:gd name="T18" fmla="*/ 2147483647 w 30"/>
                    <a:gd name="T19" fmla="*/ 2147483647 h 30"/>
                    <a:gd name="T20" fmla="*/ 2147483647 w 30"/>
                    <a:gd name="T21" fmla="*/ 2147483647 h 30"/>
                    <a:gd name="T22" fmla="*/ 2147483647 w 30"/>
                    <a:gd name="T23" fmla="*/ 2147483647 h 30"/>
                    <a:gd name="T24" fmla="*/ 2147483647 w 30"/>
                    <a:gd name="T25" fmla="*/ 2147483647 h 30"/>
                    <a:gd name="T26" fmla="*/ 0 w 30"/>
                    <a:gd name="T27" fmla="*/ 2147483647 h 30"/>
                    <a:gd name="T28" fmla="*/ 2147483647 w 30"/>
                    <a:gd name="T29" fmla="*/ 2147483647 h 30"/>
                    <a:gd name="T30" fmla="*/ 2147483647 w 30"/>
                    <a:gd name="T31" fmla="*/ 2147483647 h 30"/>
                    <a:gd name="T32" fmla="*/ 2147483647 w 30"/>
                    <a:gd name="T33" fmla="*/ 2147483647 h 30"/>
                    <a:gd name="T34" fmla="*/ 2147483647 w 30"/>
                    <a:gd name="T35" fmla="*/ 2147483647 h 30"/>
                    <a:gd name="T36" fmla="*/ 2147483647 w 30"/>
                    <a:gd name="T37" fmla="*/ 2147483647 h 30"/>
                    <a:gd name="T38" fmla="*/ 2147483647 w 30"/>
                    <a:gd name="T39" fmla="*/ 2147483647 h 30"/>
                    <a:gd name="T40" fmla="*/ 2147483647 w 30"/>
                    <a:gd name="T41" fmla="*/ 2147483647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0" h="30">
                      <a:moveTo>
                        <a:pt x="20" y="24"/>
                      </a:moveTo>
                      <a:lnTo>
                        <a:pt x="20" y="24"/>
                      </a:lnTo>
                      <a:lnTo>
                        <a:pt x="24" y="20"/>
                      </a:lnTo>
                      <a:lnTo>
                        <a:pt x="26" y="12"/>
                      </a:lnTo>
                      <a:lnTo>
                        <a:pt x="30" y="0"/>
                      </a:lnTo>
                      <a:lnTo>
                        <a:pt x="28" y="12"/>
                      </a:lnTo>
                      <a:lnTo>
                        <a:pt x="26" y="20"/>
                      </a:lnTo>
                      <a:lnTo>
                        <a:pt x="24" y="24"/>
                      </a:lnTo>
                      <a:lnTo>
                        <a:pt x="20" y="28"/>
                      </a:lnTo>
                      <a:lnTo>
                        <a:pt x="16" y="30"/>
                      </a:lnTo>
                      <a:lnTo>
                        <a:pt x="10" y="26"/>
                      </a:lnTo>
                      <a:lnTo>
                        <a:pt x="0" y="20"/>
                      </a:lnTo>
                      <a:lnTo>
                        <a:pt x="2" y="8"/>
                      </a:lnTo>
                      <a:lnTo>
                        <a:pt x="10" y="14"/>
                      </a:lnTo>
                      <a:lnTo>
                        <a:pt x="14" y="18"/>
                      </a:lnTo>
                      <a:lnTo>
                        <a:pt x="18" y="22"/>
                      </a:lnTo>
                      <a:lnTo>
                        <a:pt x="20" y="2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7" name="Freeform 994"/>
                <p:cNvSpPr>
                  <a:spLocks/>
                </p:cNvSpPr>
                <p:nvPr/>
              </p:nvSpPr>
              <p:spPr bwMode="auto">
                <a:xfrm flipH="1">
                  <a:off x="2257722" y="2622956"/>
                  <a:ext cx="45861" cy="83629"/>
                </a:xfrm>
                <a:custGeom>
                  <a:avLst/>
                  <a:gdLst>
                    <a:gd name="T0" fmla="*/ 2147483647 w 34"/>
                    <a:gd name="T1" fmla="*/ 2147483647 h 62"/>
                    <a:gd name="T2" fmla="*/ 2147483647 w 34"/>
                    <a:gd name="T3" fmla="*/ 2147483647 h 62"/>
                    <a:gd name="T4" fmla="*/ 2147483647 w 34"/>
                    <a:gd name="T5" fmla="*/ 2147483647 h 62"/>
                    <a:gd name="T6" fmla="*/ 2147483647 w 34"/>
                    <a:gd name="T7" fmla="*/ 2147483647 h 62"/>
                    <a:gd name="T8" fmla="*/ 2147483647 w 34"/>
                    <a:gd name="T9" fmla="*/ 2147483647 h 62"/>
                    <a:gd name="T10" fmla="*/ 2147483647 w 34"/>
                    <a:gd name="T11" fmla="*/ 0 h 62"/>
                    <a:gd name="T12" fmla="*/ 2147483647 w 34"/>
                    <a:gd name="T13" fmla="*/ 0 h 62"/>
                    <a:gd name="T14" fmla="*/ 2147483647 w 34"/>
                    <a:gd name="T15" fmla="*/ 0 h 62"/>
                    <a:gd name="T16" fmla="*/ 2147483647 w 34"/>
                    <a:gd name="T17" fmla="*/ 2147483647 h 62"/>
                    <a:gd name="T18" fmla="*/ 2147483647 w 34"/>
                    <a:gd name="T19" fmla="*/ 2147483647 h 62"/>
                    <a:gd name="T20" fmla="*/ 2147483647 w 34"/>
                    <a:gd name="T21" fmla="*/ 2147483647 h 62"/>
                    <a:gd name="T22" fmla="*/ 2147483647 w 34"/>
                    <a:gd name="T23" fmla="*/ 2147483647 h 62"/>
                    <a:gd name="T24" fmla="*/ 2147483647 w 34"/>
                    <a:gd name="T25" fmla="*/ 2147483647 h 62"/>
                    <a:gd name="T26" fmla="*/ 2147483647 w 34"/>
                    <a:gd name="T27" fmla="*/ 2147483647 h 62"/>
                    <a:gd name="T28" fmla="*/ 2147483647 w 34"/>
                    <a:gd name="T29" fmla="*/ 2147483647 h 62"/>
                    <a:gd name="T30" fmla="*/ 2147483647 w 34"/>
                    <a:gd name="T31" fmla="*/ 2147483647 h 62"/>
                    <a:gd name="T32" fmla="*/ 2147483647 w 34"/>
                    <a:gd name="T33" fmla="*/ 2147483647 h 62"/>
                    <a:gd name="T34" fmla="*/ 2147483647 w 34"/>
                    <a:gd name="T35" fmla="*/ 2147483647 h 62"/>
                    <a:gd name="T36" fmla="*/ 2147483647 w 34"/>
                    <a:gd name="T37" fmla="*/ 2147483647 h 62"/>
                    <a:gd name="T38" fmla="*/ 2147483647 w 34"/>
                    <a:gd name="T39" fmla="*/ 2147483647 h 62"/>
                    <a:gd name="T40" fmla="*/ 2147483647 w 34"/>
                    <a:gd name="T41" fmla="*/ 2147483647 h 62"/>
                    <a:gd name="T42" fmla="*/ 2147483647 w 34"/>
                    <a:gd name="T43" fmla="*/ 2147483647 h 62"/>
                    <a:gd name="T44" fmla="*/ 2147483647 w 34"/>
                    <a:gd name="T45" fmla="*/ 2147483647 h 62"/>
                    <a:gd name="T46" fmla="*/ 2147483647 w 34"/>
                    <a:gd name="T47" fmla="*/ 2147483647 h 62"/>
                    <a:gd name="T48" fmla="*/ 2147483647 w 34"/>
                    <a:gd name="T49" fmla="*/ 2147483647 h 62"/>
                    <a:gd name="T50" fmla="*/ 2147483647 w 34"/>
                    <a:gd name="T51" fmla="*/ 2147483647 h 62"/>
                    <a:gd name="T52" fmla="*/ 2147483647 w 34"/>
                    <a:gd name="T53" fmla="*/ 2147483647 h 62"/>
                    <a:gd name="T54" fmla="*/ 2147483647 w 34"/>
                    <a:gd name="T55" fmla="*/ 2147483647 h 62"/>
                    <a:gd name="T56" fmla="*/ 0 w 34"/>
                    <a:gd name="T57" fmla="*/ 2147483647 h 62"/>
                    <a:gd name="T58" fmla="*/ 0 w 34"/>
                    <a:gd name="T59" fmla="*/ 2147483647 h 62"/>
                    <a:gd name="T60" fmla="*/ 2147483647 w 34"/>
                    <a:gd name="T61" fmla="*/ 2147483647 h 62"/>
                    <a:gd name="T62" fmla="*/ 2147483647 w 34"/>
                    <a:gd name="T63" fmla="*/ 2147483647 h 6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34" h="62">
                      <a:moveTo>
                        <a:pt x="2" y="18"/>
                      </a:moveTo>
                      <a:lnTo>
                        <a:pt x="2" y="18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28" y="4"/>
                      </a:lnTo>
                      <a:lnTo>
                        <a:pt x="32" y="8"/>
                      </a:lnTo>
                      <a:lnTo>
                        <a:pt x="34" y="14"/>
                      </a:lnTo>
                      <a:lnTo>
                        <a:pt x="34" y="22"/>
                      </a:lnTo>
                      <a:lnTo>
                        <a:pt x="34" y="28"/>
                      </a:lnTo>
                      <a:lnTo>
                        <a:pt x="32" y="40"/>
                      </a:lnTo>
                      <a:lnTo>
                        <a:pt x="30" y="46"/>
                      </a:lnTo>
                      <a:lnTo>
                        <a:pt x="28" y="54"/>
                      </a:lnTo>
                      <a:lnTo>
                        <a:pt x="26" y="60"/>
                      </a:lnTo>
                      <a:lnTo>
                        <a:pt x="24" y="62"/>
                      </a:lnTo>
                      <a:lnTo>
                        <a:pt x="20" y="62"/>
                      </a:lnTo>
                      <a:lnTo>
                        <a:pt x="14" y="62"/>
                      </a:lnTo>
                      <a:lnTo>
                        <a:pt x="10" y="58"/>
                      </a:lnTo>
                      <a:lnTo>
                        <a:pt x="4" y="48"/>
                      </a:lnTo>
                      <a:lnTo>
                        <a:pt x="2" y="42"/>
                      </a:lnTo>
                      <a:lnTo>
                        <a:pt x="0" y="36"/>
                      </a:lnTo>
                      <a:lnTo>
                        <a:pt x="0" y="28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8" name="Freeform 995"/>
                <p:cNvSpPr>
                  <a:spLocks/>
                </p:cNvSpPr>
                <p:nvPr/>
              </p:nvSpPr>
              <p:spPr bwMode="auto">
                <a:xfrm flipH="1">
                  <a:off x="2263118" y="2633746"/>
                  <a:ext cx="32372" cy="32372"/>
                </a:xfrm>
                <a:custGeom>
                  <a:avLst/>
                  <a:gdLst>
                    <a:gd name="T0" fmla="*/ 0 w 24"/>
                    <a:gd name="T1" fmla="*/ 2147483647 h 24"/>
                    <a:gd name="T2" fmla="*/ 0 w 24"/>
                    <a:gd name="T3" fmla="*/ 2147483647 h 24"/>
                    <a:gd name="T4" fmla="*/ 2147483647 w 24"/>
                    <a:gd name="T5" fmla="*/ 2147483647 h 24"/>
                    <a:gd name="T6" fmla="*/ 2147483647 w 24"/>
                    <a:gd name="T7" fmla="*/ 2147483647 h 24"/>
                    <a:gd name="T8" fmla="*/ 2147483647 w 24"/>
                    <a:gd name="T9" fmla="*/ 2147483647 h 24"/>
                    <a:gd name="T10" fmla="*/ 2147483647 w 24"/>
                    <a:gd name="T11" fmla="*/ 2147483647 h 24"/>
                    <a:gd name="T12" fmla="*/ 2147483647 w 24"/>
                    <a:gd name="T13" fmla="*/ 2147483647 h 24"/>
                    <a:gd name="T14" fmla="*/ 2147483647 w 24"/>
                    <a:gd name="T15" fmla="*/ 2147483647 h 24"/>
                    <a:gd name="T16" fmla="*/ 2147483647 w 24"/>
                    <a:gd name="T17" fmla="*/ 2147483647 h 24"/>
                    <a:gd name="T18" fmla="*/ 2147483647 w 24"/>
                    <a:gd name="T19" fmla="*/ 2147483647 h 24"/>
                    <a:gd name="T20" fmla="*/ 2147483647 w 24"/>
                    <a:gd name="T21" fmla="*/ 2147483647 h 24"/>
                    <a:gd name="T22" fmla="*/ 2147483647 w 24"/>
                    <a:gd name="T23" fmla="*/ 2147483647 h 24"/>
                    <a:gd name="T24" fmla="*/ 2147483647 w 24"/>
                    <a:gd name="T25" fmla="*/ 2147483647 h 24"/>
                    <a:gd name="T26" fmla="*/ 2147483647 w 24"/>
                    <a:gd name="T27" fmla="*/ 2147483647 h 24"/>
                    <a:gd name="T28" fmla="*/ 2147483647 w 24"/>
                    <a:gd name="T29" fmla="*/ 2147483647 h 24"/>
                    <a:gd name="T30" fmla="*/ 2147483647 w 24"/>
                    <a:gd name="T31" fmla="*/ 2147483647 h 24"/>
                    <a:gd name="T32" fmla="*/ 2147483647 w 24"/>
                    <a:gd name="T33" fmla="*/ 2147483647 h 24"/>
                    <a:gd name="T34" fmla="*/ 2147483647 w 24"/>
                    <a:gd name="T35" fmla="*/ 2147483647 h 24"/>
                    <a:gd name="T36" fmla="*/ 2147483647 w 24"/>
                    <a:gd name="T37" fmla="*/ 2147483647 h 24"/>
                    <a:gd name="T38" fmla="*/ 2147483647 w 24"/>
                    <a:gd name="T39" fmla="*/ 2147483647 h 24"/>
                    <a:gd name="T40" fmla="*/ 2147483647 w 24"/>
                    <a:gd name="T41" fmla="*/ 2147483647 h 24"/>
                    <a:gd name="T42" fmla="*/ 2147483647 w 24"/>
                    <a:gd name="T43" fmla="*/ 0 h 24"/>
                    <a:gd name="T44" fmla="*/ 2147483647 w 24"/>
                    <a:gd name="T45" fmla="*/ 0 h 24"/>
                    <a:gd name="T46" fmla="*/ 2147483647 w 24"/>
                    <a:gd name="T47" fmla="*/ 0 h 24"/>
                    <a:gd name="T48" fmla="*/ 2147483647 w 24"/>
                    <a:gd name="T49" fmla="*/ 0 h 24"/>
                    <a:gd name="T50" fmla="*/ 0 w 24"/>
                    <a:gd name="T51" fmla="*/ 2147483647 h 24"/>
                    <a:gd name="T52" fmla="*/ 0 w 24"/>
                    <a:gd name="T53" fmla="*/ 2147483647 h 24"/>
                    <a:gd name="T54" fmla="*/ 0 w 24"/>
                    <a:gd name="T55" fmla="*/ 2147483647 h 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4" h="24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16" y="8"/>
                      </a:lnTo>
                      <a:lnTo>
                        <a:pt x="18" y="12"/>
                      </a:lnTo>
                      <a:lnTo>
                        <a:pt x="20" y="16"/>
                      </a:lnTo>
                      <a:lnTo>
                        <a:pt x="18" y="24"/>
                      </a:lnTo>
                      <a:lnTo>
                        <a:pt x="20" y="24"/>
                      </a:lnTo>
                      <a:lnTo>
                        <a:pt x="22" y="24"/>
                      </a:lnTo>
                      <a:lnTo>
                        <a:pt x="22" y="22"/>
                      </a:lnTo>
                      <a:lnTo>
                        <a:pt x="24" y="16"/>
                      </a:lnTo>
                      <a:lnTo>
                        <a:pt x="22" y="10"/>
                      </a:lnTo>
                      <a:lnTo>
                        <a:pt x="18" y="4"/>
                      </a:lnTo>
                      <a:lnTo>
                        <a:pt x="16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19" name="Freeform 996"/>
                <p:cNvSpPr>
                  <a:spLocks/>
                </p:cNvSpPr>
                <p:nvPr/>
              </p:nvSpPr>
              <p:spPr bwMode="auto">
                <a:xfrm flipH="1">
                  <a:off x="2268513" y="2658026"/>
                  <a:ext cx="18884" cy="26977"/>
                </a:xfrm>
                <a:custGeom>
                  <a:avLst/>
                  <a:gdLst>
                    <a:gd name="T0" fmla="*/ 2147483647 w 14"/>
                    <a:gd name="T1" fmla="*/ 2147483647 h 20"/>
                    <a:gd name="T2" fmla="*/ 2147483647 w 14"/>
                    <a:gd name="T3" fmla="*/ 2147483647 h 20"/>
                    <a:gd name="T4" fmla="*/ 2147483647 w 14"/>
                    <a:gd name="T5" fmla="*/ 0 h 20"/>
                    <a:gd name="T6" fmla="*/ 2147483647 w 14"/>
                    <a:gd name="T7" fmla="*/ 2147483647 h 20"/>
                    <a:gd name="T8" fmla="*/ 2147483647 w 14"/>
                    <a:gd name="T9" fmla="*/ 2147483647 h 20"/>
                    <a:gd name="T10" fmla="*/ 2147483647 w 14"/>
                    <a:gd name="T11" fmla="*/ 2147483647 h 20"/>
                    <a:gd name="T12" fmla="*/ 0 w 14"/>
                    <a:gd name="T13" fmla="*/ 2147483647 h 20"/>
                    <a:gd name="T14" fmla="*/ 2147483647 w 14"/>
                    <a:gd name="T15" fmla="*/ 2147483647 h 20"/>
                    <a:gd name="T16" fmla="*/ 2147483647 w 14"/>
                    <a:gd name="T17" fmla="*/ 2147483647 h 20"/>
                    <a:gd name="T18" fmla="*/ 2147483647 w 14"/>
                    <a:gd name="T19" fmla="*/ 2147483647 h 20"/>
                    <a:gd name="T20" fmla="*/ 2147483647 w 14"/>
                    <a:gd name="T21" fmla="*/ 2147483647 h 20"/>
                    <a:gd name="T22" fmla="*/ 2147483647 w 14"/>
                    <a:gd name="T23" fmla="*/ 2147483647 h 20"/>
                    <a:gd name="T24" fmla="*/ 2147483647 w 14"/>
                    <a:gd name="T25" fmla="*/ 2147483647 h 20"/>
                    <a:gd name="T26" fmla="*/ 2147483647 w 14"/>
                    <a:gd name="T27" fmla="*/ 2147483647 h 20"/>
                    <a:gd name="T28" fmla="*/ 2147483647 w 14"/>
                    <a:gd name="T29" fmla="*/ 2147483647 h 20"/>
                    <a:gd name="T30" fmla="*/ 2147483647 w 14"/>
                    <a:gd name="T31" fmla="*/ 2147483647 h 20"/>
                    <a:gd name="T32" fmla="*/ 2147483647 w 14"/>
                    <a:gd name="T33" fmla="*/ 2147483647 h 20"/>
                    <a:gd name="T34" fmla="*/ 2147483647 w 14"/>
                    <a:gd name="T35" fmla="*/ 2147483647 h 20"/>
                    <a:gd name="T36" fmla="*/ 2147483647 w 14"/>
                    <a:gd name="T37" fmla="*/ 2147483647 h 20"/>
                    <a:gd name="T38" fmla="*/ 2147483647 w 14"/>
                    <a:gd name="T39" fmla="*/ 2147483647 h 20"/>
                    <a:gd name="T40" fmla="*/ 2147483647 w 14"/>
                    <a:gd name="T41" fmla="*/ 2147483647 h 20"/>
                    <a:gd name="T42" fmla="*/ 2147483647 w 14"/>
                    <a:gd name="T43" fmla="*/ 2147483647 h 20"/>
                    <a:gd name="T44" fmla="*/ 2147483647 w 14"/>
                    <a:gd name="T45" fmla="*/ 2147483647 h 20"/>
                    <a:gd name="T46" fmla="*/ 2147483647 w 14"/>
                    <a:gd name="T47" fmla="*/ 2147483647 h 20"/>
                    <a:gd name="T48" fmla="*/ 2147483647 w 14"/>
                    <a:gd name="T49" fmla="*/ 2147483647 h 2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4" h="20">
                      <a:moveTo>
                        <a:pt x="14" y="2"/>
                      </a:moveTo>
                      <a:lnTo>
                        <a:pt x="14" y="2"/>
                      </a:lnTo>
                      <a:lnTo>
                        <a:pt x="10" y="0"/>
                      </a:lnTo>
                      <a:lnTo>
                        <a:pt x="6" y="2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2" y="14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0" y="20"/>
                      </a:lnTo>
                      <a:lnTo>
                        <a:pt x="12" y="18"/>
                      </a:lnTo>
                      <a:lnTo>
                        <a:pt x="10" y="16"/>
                      </a:lnTo>
                      <a:lnTo>
                        <a:pt x="8" y="14"/>
                      </a:lnTo>
                      <a:lnTo>
                        <a:pt x="4" y="12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6" y="4"/>
                      </a:lnTo>
                      <a:lnTo>
                        <a:pt x="10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0" name="Freeform 997"/>
                <p:cNvSpPr>
                  <a:spLocks/>
                </p:cNvSpPr>
                <p:nvPr/>
              </p:nvSpPr>
              <p:spPr bwMode="auto">
                <a:xfrm flipH="1">
                  <a:off x="2133628" y="2838771"/>
                  <a:ext cx="70140" cy="59349"/>
                </a:xfrm>
                <a:custGeom>
                  <a:avLst/>
                  <a:gdLst>
                    <a:gd name="T0" fmla="*/ 2147483647 w 52"/>
                    <a:gd name="T1" fmla="*/ 0 h 44"/>
                    <a:gd name="T2" fmla="*/ 2147483647 w 52"/>
                    <a:gd name="T3" fmla="*/ 0 h 44"/>
                    <a:gd name="T4" fmla="*/ 0 w 52"/>
                    <a:gd name="T5" fmla="*/ 2147483647 h 44"/>
                    <a:gd name="T6" fmla="*/ 2147483647 w 52"/>
                    <a:gd name="T7" fmla="*/ 2147483647 h 44"/>
                    <a:gd name="T8" fmla="*/ 2147483647 w 52"/>
                    <a:gd name="T9" fmla="*/ 2147483647 h 44"/>
                    <a:gd name="T10" fmla="*/ 2147483647 w 52"/>
                    <a:gd name="T11" fmla="*/ 2147483647 h 44"/>
                    <a:gd name="T12" fmla="*/ 2147483647 w 52"/>
                    <a:gd name="T13" fmla="*/ 2147483647 h 44"/>
                    <a:gd name="T14" fmla="*/ 2147483647 w 52"/>
                    <a:gd name="T15" fmla="*/ 2147483647 h 44"/>
                    <a:gd name="T16" fmla="*/ 2147483647 w 52"/>
                    <a:gd name="T17" fmla="*/ 2147483647 h 44"/>
                    <a:gd name="T18" fmla="*/ 2147483647 w 52"/>
                    <a:gd name="T19" fmla="*/ 2147483647 h 44"/>
                    <a:gd name="T20" fmla="*/ 2147483647 w 52"/>
                    <a:gd name="T21" fmla="*/ 2147483647 h 44"/>
                    <a:gd name="T22" fmla="*/ 2147483647 w 52"/>
                    <a:gd name="T23" fmla="*/ 2147483647 h 44"/>
                    <a:gd name="T24" fmla="*/ 2147483647 w 52"/>
                    <a:gd name="T25" fmla="*/ 2147483647 h 44"/>
                    <a:gd name="T26" fmla="*/ 2147483647 w 52"/>
                    <a:gd name="T27" fmla="*/ 2147483647 h 44"/>
                    <a:gd name="T28" fmla="*/ 2147483647 w 52"/>
                    <a:gd name="T29" fmla="*/ 2147483647 h 44"/>
                    <a:gd name="T30" fmla="*/ 2147483647 w 52"/>
                    <a:gd name="T31" fmla="*/ 2147483647 h 44"/>
                    <a:gd name="T32" fmla="*/ 2147483647 w 52"/>
                    <a:gd name="T33" fmla="*/ 2147483647 h 44"/>
                    <a:gd name="T34" fmla="*/ 2147483647 w 52"/>
                    <a:gd name="T35" fmla="*/ 2147483647 h 44"/>
                    <a:gd name="T36" fmla="*/ 2147483647 w 52"/>
                    <a:gd name="T37" fmla="*/ 2147483647 h 44"/>
                    <a:gd name="T38" fmla="*/ 2147483647 w 52"/>
                    <a:gd name="T39" fmla="*/ 2147483647 h 44"/>
                    <a:gd name="T40" fmla="*/ 2147483647 w 52"/>
                    <a:gd name="T41" fmla="*/ 2147483647 h 44"/>
                    <a:gd name="T42" fmla="*/ 2147483647 w 52"/>
                    <a:gd name="T43" fmla="*/ 2147483647 h 44"/>
                    <a:gd name="T44" fmla="*/ 2147483647 w 52"/>
                    <a:gd name="T45" fmla="*/ 2147483647 h 44"/>
                    <a:gd name="T46" fmla="*/ 2147483647 w 52"/>
                    <a:gd name="T47" fmla="*/ 2147483647 h 44"/>
                    <a:gd name="T48" fmla="*/ 2147483647 w 52"/>
                    <a:gd name="T49" fmla="*/ 2147483647 h 44"/>
                    <a:gd name="T50" fmla="*/ 2147483647 w 52"/>
                    <a:gd name="T51" fmla="*/ 0 h 44"/>
                    <a:gd name="T52" fmla="*/ 2147483647 w 52"/>
                    <a:gd name="T53" fmla="*/ 0 h 44"/>
                    <a:gd name="T54" fmla="*/ 2147483647 w 52"/>
                    <a:gd name="T55" fmla="*/ 0 h 4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4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10" y="20"/>
                      </a:lnTo>
                      <a:lnTo>
                        <a:pt x="16" y="28"/>
                      </a:lnTo>
                      <a:lnTo>
                        <a:pt x="24" y="34"/>
                      </a:lnTo>
                      <a:lnTo>
                        <a:pt x="34" y="40"/>
                      </a:lnTo>
                      <a:lnTo>
                        <a:pt x="46" y="44"/>
                      </a:lnTo>
                      <a:lnTo>
                        <a:pt x="48" y="42"/>
                      </a:lnTo>
                      <a:lnTo>
                        <a:pt x="50" y="40"/>
                      </a:lnTo>
                      <a:lnTo>
                        <a:pt x="52" y="38"/>
                      </a:lnTo>
                      <a:lnTo>
                        <a:pt x="52" y="36"/>
                      </a:lnTo>
                      <a:lnTo>
                        <a:pt x="40" y="32"/>
                      </a:lnTo>
                      <a:lnTo>
                        <a:pt x="30" y="28"/>
                      </a:lnTo>
                      <a:lnTo>
                        <a:pt x="22" y="22"/>
                      </a:lnTo>
                      <a:lnTo>
                        <a:pt x="16" y="16"/>
                      </a:lnTo>
                      <a:lnTo>
                        <a:pt x="8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1" name="Freeform 998"/>
                <p:cNvSpPr>
                  <a:spLocks/>
                </p:cNvSpPr>
                <p:nvPr/>
              </p:nvSpPr>
              <p:spPr bwMode="auto">
                <a:xfrm flipH="1">
                  <a:off x="2195675" y="3138215"/>
                  <a:ext cx="29675" cy="80931"/>
                </a:xfrm>
                <a:custGeom>
                  <a:avLst/>
                  <a:gdLst>
                    <a:gd name="T0" fmla="*/ 2147483647 w 22"/>
                    <a:gd name="T1" fmla="*/ 0 h 60"/>
                    <a:gd name="T2" fmla="*/ 2147483647 w 22"/>
                    <a:gd name="T3" fmla="*/ 0 h 60"/>
                    <a:gd name="T4" fmla="*/ 2147483647 w 22"/>
                    <a:gd name="T5" fmla="*/ 0 h 60"/>
                    <a:gd name="T6" fmla="*/ 2147483647 w 22"/>
                    <a:gd name="T7" fmla="*/ 0 h 60"/>
                    <a:gd name="T8" fmla="*/ 0 w 22"/>
                    <a:gd name="T9" fmla="*/ 2147483647 h 60"/>
                    <a:gd name="T10" fmla="*/ 0 w 22"/>
                    <a:gd name="T11" fmla="*/ 2147483647 h 60"/>
                    <a:gd name="T12" fmla="*/ 2147483647 w 22"/>
                    <a:gd name="T13" fmla="*/ 2147483647 h 60"/>
                    <a:gd name="T14" fmla="*/ 2147483647 w 22"/>
                    <a:gd name="T15" fmla="*/ 2147483647 h 60"/>
                    <a:gd name="T16" fmla="*/ 2147483647 w 22"/>
                    <a:gd name="T17" fmla="*/ 2147483647 h 60"/>
                    <a:gd name="T18" fmla="*/ 2147483647 w 22"/>
                    <a:gd name="T19" fmla="*/ 0 h 60"/>
                    <a:gd name="T20" fmla="*/ 2147483647 w 22"/>
                    <a:gd name="T21" fmla="*/ 0 h 60"/>
                    <a:gd name="T22" fmla="*/ 2147483647 w 22"/>
                    <a:gd name="T23" fmla="*/ 0 h 6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2" h="60">
                      <a:moveTo>
                        <a:pt x="20" y="0"/>
                      </a:moveTo>
                      <a:lnTo>
                        <a:pt x="20" y="0"/>
                      </a:lnTo>
                      <a:lnTo>
                        <a:pt x="18" y="0"/>
                      </a:lnTo>
                      <a:lnTo>
                        <a:pt x="0" y="56"/>
                      </a:lnTo>
                      <a:lnTo>
                        <a:pt x="4" y="60"/>
                      </a:lnTo>
                      <a:lnTo>
                        <a:pt x="22" y="2"/>
                      </a:lnTo>
                      <a:lnTo>
                        <a:pt x="22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2" name="Freeform 999"/>
                <p:cNvSpPr>
                  <a:spLocks/>
                </p:cNvSpPr>
                <p:nvPr/>
              </p:nvSpPr>
              <p:spPr bwMode="auto">
                <a:xfrm flipH="1">
                  <a:off x="1691206" y="3418776"/>
                  <a:ext cx="242792" cy="121396"/>
                </a:xfrm>
                <a:custGeom>
                  <a:avLst/>
                  <a:gdLst>
                    <a:gd name="T0" fmla="*/ 2147483647 w 180"/>
                    <a:gd name="T1" fmla="*/ 2147483647 h 90"/>
                    <a:gd name="T2" fmla="*/ 2147483647 w 180"/>
                    <a:gd name="T3" fmla="*/ 2147483647 h 90"/>
                    <a:gd name="T4" fmla="*/ 2147483647 w 180"/>
                    <a:gd name="T5" fmla="*/ 2147483647 h 90"/>
                    <a:gd name="T6" fmla="*/ 2147483647 w 180"/>
                    <a:gd name="T7" fmla="*/ 2147483647 h 90"/>
                    <a:gd name="T8" fmla="*/ 2147483647 w 180"/>
                    <a:gd name="T9" fmla="*/ 2147483647 h 90"/>
                    <a:gd name="T10" fmla="*/ 2147483647 w 180"/>
                    <a:gd name="T11" fmla="*/ 2147483647 h 90"/>
                    <a:gd name="T12" fmla="*/ 2147483647 w 180"/>
                    <a:gd name="T13" fmla="*/ 2147483647 h 90"/>
                    <a:gd name="T14" fmla="*/ 2147483647 w 180"/>
                    <a:gd name="T15" fmla="*/ 2147483647 h 90"/>
                    <a:gd name="T16" fmla="*/ 2147483647 w 180"/>
                    <a:gd name="T17" fmla="*/ 2147483647 h 90"/>
                    <a:gd name="T18" fmla="*/ 2147483647 w 180"/>
                    <a:gd name="T19" fmla="*/ 2147483647 h 90"/>
                    <a:gd name="T20" fmla="*/ 2147483647 w 180"/>
                    <a:gd name="T21" fmla="*/ 2147483647 h 90"/>
                    <a:gd name="T22" fmla="*/ 2147483647 w 180"/>
                    <a:gd name="T23" fmla="*/ 2147483647 h 90"/>
                    <a:gd name="T24" fmla="*/ 2147483647 w 180"/>
                    <a:gd name="T25" fmla="*/ 2147483647 h 90"/>
                    <a:gd name="T26" fmla="*/ 2147483647 w 180"/>
                    <a:gd name="T27" fmla="*/ 2147483647 h 90"/>
                    <a:gd name="T28" fmla="*/ 2147483647 w 180"/>
                    <a:gd name="T29" fmla="*/ 2147483647 h 90"/>
                    <a:gd name="T30" fmla="*/ 2147483647 w 180"/>
                    <a:gd name="T31" fmla="*/ 2147483647 h 90"/>
                    <a:gd name="T32" fmla="*/ 2147483647 w 180"/>
                    <a:gd name="T33" fmla="*/ 2147483647 h 90"/>
                    <a:gd name="T34" fmla="*/ 2147483647 w 180"/>
                    <a:gd name="T35" fmla="*/ 0 h 90"/>
                    <a:gd name="T36" fmla="*/ 2147483647 w 180"/>
                    <a:gd name="T37" fmla="*/ 0 h 90"/>
                    <a:gd name="T38" fmla="*/ 2147483647 w 180"/>
                    <a:gd name="T39" fmla="*/ 0 h 90"/>
                    <a:gd name="T40" fmla="*/ 2147483647 w 180"/>
                    <a:gd name="T41" fmla="*/ 0 h 90"/>
                    <a:gd name="T42" fmla="*/ 2147483647 w 180"/>
                    <a:gd name="T43" fmla="*/ 2147483647 h 90"/>
                    <a:gd name="T44" fmla="*/ 2147483647 w 180"/>
                    <a:gd name="T45" fmla="*/ 2147483647 h 90"/>
                    <a:gd name="T46" fmla="*/ 2147483647 w 180"/>
                    <a:gd name="T47" fmla="*/ 2147483647 h 90"/>
                    <a:gd name="T48" fmla="*/ 2147483647 w 180"/>
                    <a:gd name="T49" fmla="*/ 2147483647 h 90"/>
                    <a:gd name="T50" fmla="*/ 2147483647 w 180"/>
                    <a:gd name="T51" fmla="*/ 2147483647 h 90"/>
                    <a:gd name="T52" fmla="*/ 2147483647 w 180"/>
                    <a:gd name="T53" fmla="*/ 2147483647 h 90"/>
                    <a:gd name="T54" fmla="*/ 2147483647 w 180"/>
                    <a:gd name="T55" fmla="*/ 2147483647 h 90"/>
                    <a:gd name="T56" fmla="*/ 2147483647 w 180"/>
                    <a:gd name="T57" fmla="*/ 2147483647 h 90"/>
                    <a:gd name="T58" fmla="*/ 2147483647 w 180"/>
                    <a:gd name="T59" fmla="*/ 2147483647 h 90"/>
                    <a:gd name="T60" fmla="*/ 0 w 180"/>
                    <a:gd name="T61" fmla="*/ 2147483647 h 90"/>
                    <a:gd name="T62" fmla="*/ 0 w 180"/>
                    <a:gd name="T63" fmla="*/ 2147483647 h 90"/>
                    <a:gd name="T64" fmla="*/ 0 w 180"/>
                    <a:gd name="T65" fmla="*/ 2147483647 h 90"/>
                    <a:gd name="T66" fmla="*/ 2147483647 w 180"/>
                    <a:gd name="T67" fmla="*/ 2147483647 h 90"/>
                    <a:gd name="T68" fmla="*/ 2147483647 w 180"/>
                    <a:gd name="T69" fmla="*/ 2147483647 h 90"/>
                    <a:gd name="T70" fmla="*/ 2147483647 w 180"/>
                    <a:gd name="T71" fmla="*/ 2147483647 h 90"/>
                    <a:gd name="T72" fmla="*/ 2147483647 w 180"/>
                    <a:gd name="T73" fmla="*/ 2147483647 h 9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80" h="90">
                      <a:moveTo>
                        <a:pt x="24" y="84"/>
                      </a:moveTo>
                      <a:lnTo>
                        <a:pt x="24" y="84"/>
                      </a:lnTo>
                      <a:lnTo>
                        <a:pt x="48" y="88"/>
                      </a:lnTo>
                      <a:lnTo>
                        <a:pt x="74" y="90"/>
                      </a:lnTo>
                      <a:lnTo>
                        <a:pt x="106" y="90"/>
                      </a:lnTo>
                      <a:lnTo>
                        <a:pt x="110" y="90"/>
                      </a:lnTo>
                      <a:lnTo>
                        <a:pt x="126" y="84"/>
                      </a:lnTo>
                      <a:lnTo>
                        <a:pt x="150" y="76"/>
                      </a:lnTo>
                      <a:lnTo>
                        <a:pt x="170" y="64"/>
                      </a:lnTo>
                      <a:lnTo>
                        <a:pt x="176" y="60"/>
                      </a:lnTo>
                      <a:lnTo>
                        <a:pt x="180" y="54"/>
                      </a:lnTo>
                      <a:lnTo>
                        <a:pt x="180" y="48"/>
                      </a:lnTo>
                      <a:lnTo>
                        <a:pt x="176" y="38"/>
                      </a:lnTo>
                      <a:lnTo>
                        <a:pt x="166" y="22"/>
                      </a:lnTo>
                      <a:lnTo>
                        <a:pt x="148" y="0"/>
                      </a:lnTo>
                      <a:lnTo>
                        <a:pt x="142" y="0"/>
                      </a:lnTo>
                      <a:lnTo>
                        <a:pt x="122" y="0"/>
                      </a:lnTo>
                      <a:lnTo>
                        <a:pt x="98" y="4"/>
                      </a:lnTo>
                      <a:lnTo>
                        <a:pt x="84" y="8"/>
                      </a:lnTo>
                      <a:lnTo>
                        <a:pt x="70" y="14"/>
                      </a:lnTo>
                      <a:lnTo>
                        <a:pt x="50" y="22"/>
                      </a:lnTo>
                      <a:lnTo>
                        <a:pt x="32" y="30"/>
                      </a:lnTo>
                      <a:lnTo>
                        <a:pt x="16" y="36"/>
                      </a:lnTo>
                      <a:lnTo>
                        <a:pt x="6" y="42"/>
                      </a:lnTo>
                      <a:lnTo>
                        <a:pt x="2" y="44"/>
                      </a:lnTo>
                      <a:lnTo>
                        <a:pt x="0" y="48"/>
                      </a:lnTo>
                      <a:lnTo>
                        <a:pt x="0" y="52"/>
                      </a:lnTo>
                      <a:lnTo>
                        <a:pt x="0" y="56"/>
                      </a:lnTo>
                      <a:lnTo>
                        <a:pt x="4" y="62"/>
                      </a:lnTo>
                      <a:lnTo>
                        <a:pt x="8" y="68"/>
                      </a:lnTo>
                      <a:lnTo>
                        <a:pt x="24" y="8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3" name="Freeform 1000"/>
                <p:cNvSpPr>
                  <a:spLocks/>
                </p:cNvSpPr>
                <p:nvPr/>
              </p:nvSpPr>
              <p:spPr bwMode="auto">
                <a:xfrm flipH="1">
                  <a:off x="1880045" y="3432264"/>
                  <a:ext cx="99815" cy="124094"/>
                </a:xfrm>
                <a:custGeom>
                  <a:avLst/>
                  <a:gdLst>
                    <a:gd name="T0" fmla="*/ 2147483647 w 74"/>
                    <a:gd name="T1" fmla="*/ 2147483647 h 92"/>
                    <a:gd name="T2" fmla="*/ 2147483647 w 74"/>
                    <a:gd name="T3" fmla="*/ 2147483647 h 92"/>
                    <a:gd name="T4" fmla="*/ 2147483647 w 74"/>
                    <a:gd name="T5" fmla="*/ 0 h 92"/>
                    <a:gd name="T6" fmla="*/ 0 w 74"/>
                    <a:gd name="T7" fmla="*/ 2147483647 h 92"/>
                    <a:gd name="T8" fmla="*/ 2147483647 w 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4" h="92">
                      <a:moveTo>
                        <a:pt x="74" y="86"/>
                      </a:moveTo>
                      <a:lnTo>
                        <a:pt x="68" y="10"/>
                      </a:lnTo>
                      <a:lnTo>
                        <a:pt x="4" y="0"/>
                      </a:lnTo>
                      <a:lnTo>
                        <a:pt x="0" y="92"/>
                      </a:lnTo>
                      <a:lnTo>
                        <a:pt x="74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4" name="Freeform 1001"/>
                <p:cNvSpPr>
                  <a:spLocks/>
                </p:cNvSpPr>
                <p:nvPr/>
              </p:nvSpPr>
              <p:spPr bwMode="auto">
                <a:xfrm flipH="1">
                  <a:off x="1893533" y="3529381"/>
                  <a:ext cx="13488" cy="13488"/>
                </a:xfrm>
                <a:custGeom>
                  <a:avLst/>
                  <a:gdLst>
                    <a:gd name="T0" fmla="*/ 2147483647 w 10"/>
                    <a:gd name="T1" fmla="*/ 0 h 10"/>
                    <a:gd name="T2" fmla="*/ 2147483647 w 10"/>
                    <a:gd name="T3" fmla="*/ 0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0 w 10"/>
                    <a:gd name="T19" fmla="*/ 2147483647 h 10"/>
                    <a:gd name="T20" fmla="*/ 0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0 h 10"/>
                    <a:gd name="T26" fmla="*/ 2147483647 w 10"/>
                    <a:gd name="T27" fmla="*/ 0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5" name="Freeform 1002"/>
                <p:cNvSpPr>
                  <a:spLocks/>
                </p:cNvSpPr>
                <p:nvPr/>
              </p:nvSpPr>
              <p:spPr bwMode="auto">
                <a:xfrm flipH="1">
                  <a:off x="1704695" y="3405287"/>
                  <a:ext cx="70140" cy="35070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0 h 26"/>
                    <a:gd name="T14" fmla="*/ 2147483647 w 52"/>
                    <a:gd name="T15" fmla="*/ 0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0 w 52"/>
                    <a:gd name="T37" fmla="*/ 2147483647 h 26"/>
                    <a:gd name="T38" fmla="*/ 0 w 52"/>
                    <a:gd name="T39" fmla="*/ 2147483647 h 2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2" h="26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16" y="10"/>
                      </a:lnTo>
                      <a:lnTo>
                        <a:pt x="30" y="8"/>
                      </a:lnTo>
                      <a:lnTo>
                        <a:pt x="44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2" y="8"/>
                      </a:lnTo>
                      <a:lnTo>
                        <a:pt x="50" y="14"/>
                      </a:lnTo>
                      <a:lnTo>
                        <a:pt x="46" y="20"/>
                      </a:lnTo>
                      <a:lnTo>
                        <a:pt x="44" y="24"/>
                      </a:lnTo>
                      <a:lnTo>
                        <a:pt x="38" y="26"/>
                      </a:lnTo>
                      <a:lnTo>
                        <a:pt x="32" y="26"/>
                      </a:lnTo>
                      <a:lnTo>
                        <a:pt x="26" y="24"/>
                      </a:lnTo>
                      <a:lnTo>
                        <a:pt x="14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6" name="Freeform 1003"/>
                <p:cNvSpPr>
                  <a:spLocks/>
                </p:cNvSpPr>
                <p:nvPr/>
              </p:nvSpPr>
              <p:spPr bwMode="auto">
                <a:xfrm flipH="1">
                  <a:off x="1920510" y="2854957"/>
                  <a:ext cx="690610" cy="714889"/>
                </a:xfrm>
                <a:custGeom>
                  <a:avLst/>
                  <a:gdLst>
                    <a:gd name="T0" fmla="*/ 2147483647 w 512"/>
                    <a:gd name="T1" fmla="*/ 2147483647 h 530"/>
                    <a:gd name="T2" fmla="*/ 2147483647 w 512"/>
                    <a:gd name="T3" fmla="*/ 2147483647 h 530"/>
                    <a:gd name="T4" fmla="*/ 2147483647 w 512"/>
                    <a:gd name="T5" fmla="*/ 2147483647 h 530"/>
                    <a:gd name="T6" fmla="*/ 2147483647 w 512"/>
                    <a:gd name="T7" fmla="*/ 2147483647 h 530"/>
                    <a:gd name="T8" fmla="*/ 2147483647 w 512"/>
                    <a:gd name="T9" fmla="*/ 2147483647 h 530"/>
                    <a:gd name="T10" fmla="*/ 2147483647 w 512"/>
                    <a:gd name="T11" fmla="*/ 2147483647 h 530"/>
                    <a:gd name="T12" fmla="*/ 2147483647 w 512"/>
                    <a:gd name="T13" fmla="*/ 2147483647 h 530"/>
                    <a:gd name="T14" fmla="*/ 2147483647 w 512"/>
                    <a:gd name="T15" fmla="*/ 2147483647 h 530"/>
                    <a:gd name="T16" fmla="*/ 2147483647 w 512"/>
                    <a:gd name="T17" fmla="*/ 2147483647 h 530"/>
                    <a:gd name="T18" fmla="*/ 2147483647 w 512"/>
                    <a:gd name="T19" fmla="*/ 2147483647 h 530"/>
                    <a:gd name="T20" fmla="*/ 2147483647 w 512"/>
                    <a:gd name="T21" fmla="*/ 2147483647 h 530"/>
                    <a:gd name="T22" fmla="*/ 2147483647 w 512"/>
                    <a:gd name="T23" fmla="*/ 2147483647 h 530"/>
                    <a:gd name="T24" fmla="*/ 2147483647 w 512"/>
                    <a:gd name="T25" fmla="*/ 2147483647 h 530"/>
                    <a:gd name="T26" fmla="*/ 2147483647 w 512"/>
                    <a:gd name="T27" fmla="*/ 2147483647 h 530"/>
                    <a:gd name="T28" fmla="*/ 2147483647 w 512"/>
                    <a:gd name="T29" fmla="*/ 2147483647 h 530"/>
                    <a:gd name="T30" fmla="*/ 2147483647 w 512"/>
                    <a:gd name="T31" fmla="*/ 2147483647 h 530"/>
                    <a:gd name="T32" fmla="*/ 2147483647 w 512"/>
                    <a:gd name="T33" fmla="*/ 2147483647 h 530"/>
                    <a:gd name="T34" fmla="*/ 2147483647 w 512"/>
                    <a:gd name="T35" fmla="*/ 2147483647 h 530"/>
                    <a:gd name="T36" fmla="*/ 2147483647 w 512"/>
                    <a:gd name="T37" fmla="*/ 2147483647 h 530"/>
                    <a:gd name="T38" fmla="*/ 2147483647 w 512"/>
                    <a:gd name="T39" fmla="*/ 2147483647 h 530"/>
                    <a:gd name="T40" fmla="*/ 2147483647 w 512"/>
                    <a:gd name="T41" fmla="*/ 2147483647 h 530"/>
                    <a:gd name="T42" fmla="*/ 2147483647 w 512"/>
                    <a:gd name="T43" fmla="*/ 2147483647 h 530"/>
                    <a:gd name="T44" fmla="*/ 2147483647 w 512"/>
                    <a:gd name="T45" fmla="*/ 2147483647 h 530"/>
                    <a:gd name="T46" fmla="*/ 2147483647 w 512"/>
                    <a:gd name="T47" fmla="*/ 2147483647 h 530"/>
                    <a:gd name="T48" fmla="*/ 2147483647 w 512"/>
                    <a:gd name="T49" fmla="*/ 2147483647 h 530"/>
                    <a:gd name="T50" fmla="*/ 2147483647 w 512"/>
                    <a:gd name="T51" fmla="*/ 2147483647 h 530"/>
                    <a:gd name="T52" fmla="*/ 2147483647 w 512"/>
                    <a:gd name="T53" fmla="*/ 2147483647 h 530"/>
                    <a:gd name="T54" fmla="*/ 2147483647 w 512"/>
                    <a:gd name="T55" fmla="*/ 2147483647 h 530"/>
                    <a:gd name="T56" fmla="*/ 2147483647 w 512"/>
                    <a:gd name="T57" fmla="*/ 2147483647 h 530"/>
                    <a:gd name="T58" fmla="*/ 2147483647 w 512"/>
                    <a:gd name="T59" fmla="*/ 2147483647 h 530"/>
                    <a:gd name="T60" fmla="*/ 2147483647 w 512"/>
                    <a:gd name="T61" fmla="*/ 2147483647 h 530"/>
                    <a:gd name="T62" fmla="*/ 2147483647 w 512"/>
                    <a:gd name="T63" fmla="*/ 2147483647 h 530"/>
                    <a:gd name="T64" fmla="*/ 2147483647 w 512"/>
                    <a:gd name="T65" fmla="*/ 2147483647 h 530"/>
                    <a:gd name="T66" fmla="*/ 2147483647 w 512"/>
                    <a:gd name="T67" fmla="*/ 2147483647 h 530"/>
                    <a:gd name="T68" fmla="*/ 2147483647 w 512"/>
                    <a:gd name="T69" fmla="*/ 2147483647 h 530"/>
                    <a:gd name="T70" fmla="*/ 2147483647 w 512"/>
                    <a:gd name="T71" fmla="*/ 2147483647 h 530"/>
                    <a:gd name="T72" fmla="*/ 2147483647 w 512"/>
                    <a:gd name="T73" fmla="*/ 2147483647 h 530"/>
                    <a:gd name="T74" fmla="*/ 2147483647 w 512"/>
                    <a:gd name="T75" fmla="*/ 2147483647 h 530"/>
                    <a:gd name="T76" fmla="*/ 2147483647 w 512"/>
                    <a:gd name="T77" fmla="*/ 0 h 530"/>
                    <a:gd name="T78" fmla="*/ 2147483647 w 512"/>
                    <a:gd name="T79" fmla="*/ 2147483647 h 530"/>
                    <a:gd name="T80" fmla="*/ 2147483647 w 512"/>
                    <a:gd name="T81" fmla="*/ 2147483647 h 530"/>
                    <a:gd name="T82" fmla="*/ 2147483647 w 512"/>
                    <a:gd name="T83" fmla="*/ 2147483647 h 530"/>
                    <a:gd name="T84" fmla="*/ 2147483647 w 512"/>
                    <a:gd name="T85" fmla="*/ 2147483647 h 530"/>
                    <a:gd name="T86" fmla="*/ 2147483647 w 512"/>
                    <a:gd name="T87" fmla="*/ 2147483647 h 530"/>
                    <a:gd name="T88" fmla="*/ 2147483647 w 512"/>
                    <a:gd name="T89" fmla="*/ 2147483647 h 530"/>
                    <a:gd name="T90" fmla="*/ 2147483647 w 512"/>
                    <a:gd name="T91" fmla="*/ 2147483647 h 530"/>
                    <a:gd name="T92" fmla="*/ 0 w 512"/>
                    <a:gd name="T93" fmla="*/ 2147483647 h 530"/>
                    <a:gd name="T94" fmla="*/ 0 w 512"/>
                    <a:gd name="T95" fmla="*/ 2147483647 h 530"/>
                    <a:gd name="T96" fmla="*/ 2147483647 w 512"/>
                    <a:gd name="T97" fmla="*/ 2147483647 h 530"/>
                    <a:gd name="T98" fmla="*/ 2147483647 w 512"/>
                    <a:gd name="T99" fmla="*/ 2147483647 h 53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512" h="530">
                      <a:moveTo>
                        <a:pt x="2" y="114"/>
                      </a:moveTo>
                      <a:lnTo>
                        <a:pt x="2" y="114"/>
                      </a:lnTo>
                      <a:lnTo>
                        <a:pt x="26" y="178"/>
                      </a:lnTo>
                      <a:lnTo>
                        <a:pt x="84" y="320"/>
                      </a:lnTo>
                      <a:lnTo>
                        <a:pt x="116" y="394"/>
                      </a:lnTo>
                      <a:lnTo>
                        <a:pt x="146" y="460"/>
                      </a:lnTo>
                      <a:lnTo>
                        <a:pt x="158" y="488"/>
                      </a:lnTo>
                      <a:lnTo>
                        <a:pt x="170" y="508"/>
                      </a:lnTo>
                      <a:lnTo>
                        <a:pt x="180" y="522"/>
                      </a:lnTo>
                      <a:lnTo>
                        <a:pt x="184" y="524"/>
                      </a:lnTo>
                      <a:lnTo>
                        <a:pt x="186" y="526"/>
                      </a:lnTo>
                      <a:lnTo>
                        <a:pt x="240" y="528"/>
                      </a:lnTo>
                      <a:lnTo>
                        <a:pt x="338" y="530"/>
                      </a:lnTo>
                      <a:lnTo>
                        <a:pt x="504" y="530"/>
                      </a:lnTo>
                      <a:lnTo>
                        <a:pt x="506" y="528"/>
                      </a:lnTo>
                      <a:lnTo>
                        <a:pt x="508" y="524"/>
                      </a:lnTo>
                      <a:lnTo>
                        <a:pt x="510" y="518"/>
                      </a:lnTo>
                      <a:lnTo>
                        <a:pt x="512" y="420"/>
                      </a:lnTo>
                      <a:lnTo>
                        <a:pt x="274" y="410"/>
                      </a:lnTo>
                      <a:lnTo>
                        <a:pt x="230" y="290"/>
                      </a:lnTo>
                      <a:lnTo>
                        <a:pt x="216" y="250"/>
                      </a:lnTo>
                      <a:lnTo>
                        <a:pt x="192" y="198"/>
                      </a:lnTo>
                      <a:lnTo>
                        <a:pt x="182" y="174"/>
                      </a:lnTo>
                      <a:lnTo>
                        <a:pt x="174" y="154"/>
                      </a:lnTo>
                      <a:lnTo>
                        <a:pt x="164" y="116"/>
                      </a:lnTo>
                      <a:lnTo>
                        <a:pt x="158" y="84"/>
                      </a:lnTo>
                      <a:lnTo>
                        <a:pt x="154" y="72"/>
                      </a:lnTo>
                      <a:lnTo>
                        <a:pt x="150" y="60"/>
                      </a:lnTo>
                      <a:lnTo>
                        <a:pt x="138" y="42"/>
                      </a:lnTo>
                      <a:lnTo>
                        <a:pt x="124" y="26"/>
                      </a:lnTo>
                      <a:lnTo>
                        <a:pt x="112" y="14"/>
                      </a:lnTo>
                      <a:lnTo>
                        <a:pt x="98" y="6"/>
                      </a:lnTo>
                      <a:lnTo>
                        <a:pt x="84" y="2"/>
                      </a:lnTo>
                      <a:lnTo>
                        <a:pt x="70" y="0"/>
                      </a:lnTo>
                      <a:lnTo>
                        <a:pt x="58" y="2"/>
                      </a:lnTo>
                      <a:lnTo>
                        <a:pt x="44" y="6"/>
                      </a:lnTo>
                      <a:lnTo>
                        <a:pt x="34" y="14"/>
                      </a:lnTo>
                      <a:lnTo>
                        <a:pt x="24" y="22"/>
                      </a:lnTo>
                      <a:lnTo>
                        <a:pt x="14" y="34"/>
                      </a:lnTo>
                      <a:lnTo>
                        <a:pt x="8" y="48"/>
                      </a:lnTo>
                      <a:lnTo>
                        <a:pt x="2" y="62"/>
                      </a:lnTo>
                      <a:lnTo>
                        <a:pt x="0" y="78"/>
                      </a:lnTo>
                      <a:lnTo>
                        <a:pt x="0" y="96"/>
                      </a:lnTo>
                      <a:lnTo>
                        <a:pt x="2" y="114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7" name="Freeform 1004"/>
                <p:cNvSpPr>
                  <a:spLocks/>
                </p:cNvSpPr>
                <p:nvPr/>
              </p:nvSpPr>
              <p:spPr bwMode="auto">
                <a:xfrm flipH="1">
                  <a:off x="2411491" y="2968261"/>
                  <a:ext cx="202327" cy="507167"/>
                </a:xfrm>
                <a:custGeom>
                  <a:avLst/>
                  <a:gdLst>
                    <a:gd name="T0" fmla="*/ 2147483647 w 150"/>
                    <a:gd name="T1" fmla="*/ 2147483647 h 376"/>
                    <a:gd name="T2" fmla="*/ 2147483647 w 150"/>
                    <a:gd name="T3" fmla="*/ 2147483647 h 376"/>
                    <a:gd name="T4" fmla="*/ 2147483647 w 150"/>
                    <a:gd name="T5" fmla="*/ 2147483647 h 376"/>
                    <a:gd name="T6" fmla="*/ 2147483647 w 150"/>
                    <a:gd name="T7" fmla="*/ 2147483647 h 376"/>
                    <a:gd name="T8" fmla="*/ 2147483647 w 150"/>
                    <a:gd name="T9" fmla="*/ 2147483647 h 376"/>
                    <a:gd name="T10" fmla="*/ 2147483647 w 150"/>
                    <a:gd name="T11" fmla="*/ 2147483647 h 376"/>
                    <a:gd name="T12" fmla="*/ 2147483647 w 150"/>
                    <a:gd name="T13" fmla="*/ 2147483647 h 376"/>
                    <a:gd name="T14" fmla="*/ 2147483647 w 150"/>
                    <a:gd name="T15" fmla="*/ 2147483647 h 376"/>
                    <a:gd name="T16" fmla="*/ 2147483647 w 150"/>
                    <a:gd name="T17" fmla="*/ 2147483647 h 376"/>
                    <a:gd name="T18" fmla="*/ 2147483647 w 150"/>
                    <a:gd name="T19" fmla="*/ 2147483647 h 376"/>
                    <a:gd name="T20" fmla="*/ 2147483647 w 150"/>
                    <a:gd name="T21" fmla="*/ 2147483647 h 376"/>
                    <a:gd name="T22" fmla="*/ 2147483647 w 150"/>
                    <a:gd name="T23" fmla="*/ 2147483647 h 376"/>
                    <a:gd name="T24" fmla="*/ 2147483647 w 150"/>
                    <a:gd name="T25" fmla="*/ 2147483647 h 376"/>
                    <a:gd name="T26" fmla="*/ 2147483647 w 150"/>
                    <a:gd name="T27" fmla="*/ 0 h 376"/>
                    <a:gd name="T28" fmla="*/ 2147483647 w 150"/>
                    <a:gd name="T29" fmla="*/ 0 h 376"/>
                    <a:gd name="T30" fmla="*/ 2147483647 w 150"/>
                    <a:gd name="T31" fmla="*/ 0 h 376"/>
                    <a:gd name="T32" fmla="*/ 0 w 150"/>
                    <a:gd name="T33" fmla="*/ 2147483647 h 376"/>
                    <a:gd name="T34" fmla="*/ 0 w 150"/>
                    <a:gd name="T35" fmla="*/ 2147483647 h 376"/>
                    <a:gd name="T36" fmla="*/ 0 w 150"/>
                    <a:gd name="T37" fmla="*/ 2147483647 h 376"/>
                    <a:gd name="T38" fmla="*/ 0 w 150"/>
                    <a:gd name="T39" fmla="*/ 2147483647 h 376"/>
                    <a:gd name="T40" fmla="*/ 2147483647 w 150"/>
                    <a:gd name="T41" fmla="*/ 2147483647 h 376"/>
                    <a:gd name="T42" fmla="*/ 2147483647 w 150"/>
                    <a:gd name="T43" fmla="*/ 2147483647 h 376"/>
                    <a:gd name="T44" fmla="*/ 2147483647 w 150"/>
                    <a:gd name="T45" fmla="*/ 2147483647 h 376"/>
                    <a:gd name="T46" fmla="*/ 2147483647 w 150"/>
                    <a:gd name="T47" fmla="*/ 2147483647 h 376"/>
                    <a:gd name="T48" fmla="*/ 2147483647 w 150"/>
                    <a:gd name="T49" fmla="*/ 2147483647 h 376"/>
                    <a:gd name="T50" fmla="*/ 2147483647 w 150"/>
                    <a:gd name="T51" fmla="*/ 2147483647 h 376"/>
                    <a:gd name="T52" fmla="*/ 2147483647 w 150"/>
                    <a:gd name="T53" fmla="*/ 2147483647 h 376"/>
                    <a:gd name="T54" fmla="*/ 2147483647 w 150"/>
                    <a:gd name="T55" fmla="*/ 2147483647 h 376"/>
                    <a:gd name="T56" fmla="*/ 2147483647 w 150"/>
                    <a:gd name="T57" fmla="*/ 2147483647 h 376"/>
                    <a:gd name="T58" fmla="*/ 2147483647 w 150"/>
                    <a:gd name="T59" fmla="*/ 2147483647 h 376"/>
                    <a:gd name="T60" fmla="*/ 2147483647 w 150"/>
                    <a:gd name="T61" fmla="*/ 2147483647 h 376"/>
                    <a:gd name="T62" fmla="*/ 2147483647 w 150"/>
                    <a:gd name="T63" fmla="*/ 2147483647 h 376"/>
                    <a:gd name="T64" fmla="*/ 2147483647 w 150"/>
                    <a:gd name="T65" fmla="*/ 2147483647 h 376"/>
                    <a:gd name="T66" fmla="*/ 2147483647 w 150"/>
                    <a:gd name="T67" fmla="*/ 2147483647 h 37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50" h="376">
                      <a:moveTo>
                        <a:pt x="110" y="284"/>
                      </a:moveTo>
                      <a:lnTo>
                        <a:pt x="110" y="284"/>
                      </a:lnTo>
                      <a:lnTo>
                        <a:pt x="60" y="168"/>
                      </a:lnTo>
                      <a:lnTo>
                        <a:pt x="22" y="88"/>
                      </a:lnTo>
                      <a:lnTo>
                        <a:pt x="16" y="70"/>
                      </a:lnTo>
                      <a:lnTo>
                        <a:pt x="10" y="54"/>
                      </a:lnTo>
                      <a:lnTo>
                        <a:pt x="6" y="40"/>
                      </a:lnTo>
                      <a:lnTo>
                        <a:pt x="4" y="28"/>
                      </a:lnTo>
                      <a:lnTo>
                        <a:pt x="4" y="10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28"/>
                      </a:lnTo>
                      <a:lnTo>
                        <a:pt x="2" y="40"/>
                      </a:lnTo>
                      <a:lnTo>
                        <a:pt x="6" y="56"/>
                      </a:lnTo>
                      <a:lnTo>
                        <a:pt x="12" y="72"/>
                      </a:lnTo>
                      <a:lnTo>
                        <a:pt x="20" y="88"/>
                      </a:lnTo>
                      <a:lnTo>
                        <a:pt x="56" y="170"/>
                      </a:lnTo>
                      <a:lnTo>
                        <a:pt x="106" y="286"/>
                      </a:lnTo>
                      <a:lnTo>
                        <a:pt x="146" y="376"/>
                      </a:lnTo>
                      <a:lnTo>
                        <a:pt x="150" y="376"/>
                      </a:lnTo>
                      <a:lnTo>
                        <a:pt x="110" y="284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8" name="Freeform 1005"/>
                <p:cNvSpPr>
                  <a:spLocks/>
                </p:cNvSpPr>
                <p:nvPr/>
              </p:nvSpPr>
              <p:spPr bwMode="auto">
                <a:xfrm flipH="1">
                  <a:off x="2581445" y="3038401"/>
                  <a:ext cx="48559" cy="56652"/>
                </a:xfrm>
                <a:custGeom>
                  <a:avLst/>
                  <a:gdLst>
                    <a:gd name="T0" fmla="*/ 0 w 36"/>
                    <a:gd name="T1" fmla="*/ 2147483647 h 42"/>
                    <a:gd name="T2" fmla="*/ 0 w 36"/>
                    <a:gd name="T3" fmla="*/ 2147483647 h 42"/>
                    <a:gd name="T4" fmla="*/ 0 w 36"/>
                    <a:gd name="T5" fmla="*/ 2147483647 h 42"/>
                    <a:gd name="T6" fmla="*/ 0 w 36"/>
                    <a:gd name="T7" fmla="*/ 2147483647 h 42"/>
                    <a:gd name="T8" fmla="*/ 2147483647 w 36"/>
                    <a:gd name="T9" fmla="*/ 2147483647 h 42"/>
                    <a:gd name="T10" fmla="*/ 2147483647 w 36"/>
                    <a:gd name="T11" fmla="*/ 2147483647 h 42"/>
                    <a:gd name="T12" fmla="*/ 2147483647 w 36"/>
                    <a:gd name="T13" fmla="*/ 2147483647 h 42"/>
                    <a:gd name="T14" fmla="*/ 2147483647 w 36"/>
                    <a:gd name="T15" fmla="*/ 2147483647 h 42"/>
                    <a:gd name="T16" fmla="*/ 2147483647 w 36"/>
                    <a:gd name="T17" fmla="*/ 2147483647 h 42"/>
                    <a:gd name="T18" fmla="*/ 2147483647 w 36"/>
                    <a:gd name="T19" fmla="*/ 2147483647 h 42"/>
                    <a:gd name="T20" fmla="*/ 2147483647 w 36"/>
                    <a:gd name="T21" fmla="*/ 2147483647 h 42"/>
                    <a:gd name="T22" fmla="*/ 2147483647 w 36"/>
                    <a:gd name="T23" fmla="*/ 2147483647 h 42"/>
                    <a:gd name="T24" fmla="*/ 2147483647 w 36"/>
                    <a:gd name="T25" fmla="*/ 2147483647 h 42"/>
                    <a:gd name="T26" fmla="*/ 2147483647 w 36"/>
                    <a:gd name="T27" fmla="*/ 0 h 42"/>
                    <a:gd name="T28" fmla="*/ 0 w 36"/>
                    <a:gd name="T29" fmla="*/ 2147483647 h 42"/>
                    <a:gd name="T30" fmla="*/ 0 w 36"/>
                    <a:gd name="T31" fmla="*/ 2147483647 h 4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6" h="4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32" y="42"/>
                      </a:lnTo>
                      <a:lnTo>
                        <a:pt x="34" y="42"/>
                      </a:lnTo>
                      <a:lnTo>
                        <a:pt x="36" y="42"/>
                      </a:lnTo>
                      <a:lnTo>
                        <a:pt x="36" y="40"/>
                      </a:lnTo>
                      <a:lnTo>
                        <a:pt x="36" y="38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29" name="Freeform 1006"/>
                <p:cNvSpPr>
                  <a:spLocks/>
                </p:cNvSpPr>
                <p:nvPr/>
              </p:nvSpPr>
              <p:spPr bwMode="auto">
                <a:xfrm flipH="1">
                  <a:off x="2257722" y="2857655"/>
                  <a:ext cx="250886" cy="501771"/>
                </a:xfrm>
                <a:custGeom>
                  <a:avLst/>
                  <a:gdLst>
                    <a:gd name="T0" fmla="*/ 2147483647 w 186"/>
                    <a:gd name="T1" fmla="*/ 2147483647 h 372"/>
                    <a:gd name="T2" fmla="*/ 2147483647 w 186"/>
                    <a:gd name="T3" fmla="*/ 2147483647 h 372"/>
                    <a:gd name="T4" fmla="*/ 2147483647 w 186"/>
                    <a:gd name="T5" fmla="*/ 2147483647 h 372"/>
                    <a:gd name="T6" fmla="*/ 2147483647 w 186"/>
                    <a:gd name="T7" fmla="*/ 2147483647 h 372"/>
                    <a:gd name="T8" fmla="*/ 2147483647 w 186"/>
                    <a:gd name="T9" fmla="*/ 2147483647 h 372"/>
                    <a:gd name="T10" fmla="*/ 2147483647 w 186"/>
                    <a:gd name="T11" fmla="*/ 2147483647 h 372"/>
                    <a:gd name="T12" fmla="*/ 2147483647 w 186"/>
                    <a:gd name="T13" fmla="*/ 2147483647 h 372"/>
                    <a:gd name="T14" fmla="*/ 2147483647 w 186"/>
                    <a:gd name="T15" fmla="*/ 2147483647 h 372"/>
                    <a:gd name="T16" fmla="*/ 2147483647 w 186"/>
                    <a:gd name="T17" fmla="*/ 0 h 372"/>
                    <a:gd name="T18" fmla="*/ 2147483647 w 186"/>
                    <a:gd name="T19" fmla="*/ 0 h 372"/>
                    <a:gd name="T20" fmla="*/ 2147483647 w 186"/>
                    <a:gd name="T21" fmla="*/ 0 h 372"/>
                    <a:gd name="T22" fmla="*/ 0 w 186"/>
                    <a:gd name="T23" fmla="*/ 2147483647 h 372"/>
                    <a:gd name="T24" fmla="*/ 0 w 186"/>
                    <a:gd name="T25" fmla="*/ 2147483647 h 372"/>
                    <a:gd name="T26" fmla="*/ 2147483647 w 186"/>
                    <a:gd name="T27" fmla="*/ 2147483647 h 372"/>
                    <a:gd name="T28" fmla="*/ 2147483647 w 186"/>
                    <a:gd name="T29" fmla="*/ 2147483647 h 372"/>
                    <a:gd name="T30" fmla="*/ 2147483647 w 186"/>
                    <a:gd name="T31" fmla="*/ 2147483647 h 372"/>
                    <a:gd name="T32" fmla="*/ 2147483647 w 186"/>
                    <a:gd name="T33" fmla="*/ 2147483647 h 372"/>
                    <a:gd name="T34" fmla="*/ 2147483647 w 186"/>
                    <a:gd name="T35" fmla="*/ 2147483647 h 372"/>
                    <a:gd name="T36" fmla="*/ 2147483647 w 186"/>
                    <a:gd name="T37" fmla="*/ 2147483647 h 372"/>
                    <a:gd name="T38" fmla="*/ 2147483647 w 186"/>
                    <a:gd name="T39" fmla="*/ 2147483647 h 372"/>
                    <a:gd name="T40" fmla="*/ 2147483647 w 186"/>
                    <a:gd name="T41" fmla="*/ 2147483647 h 372"/>
                    <a:gd name="T42" fmla="*/ 2147483647 w 186"/>
                    <a:gd name="T43" fmla="*/ 2147483647 h 372"/>
                    <a:gd name="T44" fmla="*/ 2147483647 w 186"/>
                    <a:gd name="T45" fmla="*/ 2147483647 h 372"/>
                    <a:gd name="T46" fmla="*/ 2147483647 w 186"/>
                    <a:gd name="T47" fmla="*/ 2147483647 h 372"/>
                    <a:gd name="T48" fmla="*/ 2147483647 w 186"/>
                    <a:gd name="T49" fmla="*/ 2147483647 h 372"/>
                    <a:gd name="T50" fmla="*/ 2147483647 w 186"/>
                    <a:gd name="T51" fmla="*/ 2147483647 h 372"/>
                    <a:gd name="T52" fmla="*/ 2147483647 w 186"/>
                    <a:gd name="T53" fmla="*/ 2147483647 h 372"/>
                    <a:gd name="T54" fmla="*/ 2147483647 w 186"/>
                    <a:gd name="T55" fmla="*/ 2147483647 h 372"/>
                    <a:gd name="T56" fmla="*/ 2147483647 w 186"/>
                    <a:gd name="T57" fmla="*/ 2147483647 h 372"/>
                    <a:gd name="T58" fmla="*/ 2147483647 w 186"/>
                    <a:gd name="T59" fmla="*/ 2147483647 h 372"/>
                    <a:gd name="T60" fmla="*/ 2147483647 w 186"/>
                    <a:gd name="T61" fmla="*/ 2147483647 h 372"/>
                    <a:gd name="T62" fmla="*/ 2147483647 w 186"/>
                    <a:gd name="T63" fmla="*/ 2147483647 h 3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86" h="372">
                      <a:moveTo>
                        <a:pt x="76" y="58"/>
                      </a:moveTo>
                      <a:lnTo>
                        <a:pt x="76" y="58"/>
                      </a:lnTo>
                      <a:lnTo>
                        <a:pt x="68" y="40"/>
                      </a:lnTo>
                      <a:lnTo>
                        <a:pt x="58" y="28"/>
                      </a:lnTo>
                      <a:lnTo>
                        <a:pt x="46" y="16"/>
                      </a:lnTo>
                      <a:lnTo>
                        <a:pt x="34" y="10"/>
                      </a:lnTo>
                      <a:lnTo>
                        <a:pt x="22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12" y="6"/>
                      </a:lnTo>
                      <a:lnTo>
                        <a:pt x="20" y="8"/>
                      </a:lnTo>
                      <a:lnTo>
                        <a:pt x="32" y="14"/>
                      </a:lnTo>
                      <a:lnTo>
                        <a:pt x="44" y="20"/>
                      </a:lnTo>
                      <a:lnTo>
                        <a:pt x="54" y="30"/>
                      </a:lnTo>
                      <a:lnTo>
                        <a:pt x="64" y="44"/>
                      </a:lnTo>
                      <a:lnTo>
                        <a:pt x="72" y="60"/>
                      </a:lnTo>
                      <a:lnTo>
                        <a:pt x="120" y="198"/>
                      </a:lnTo>
                      <a:lnTo>
                        <a:pt x="184" y="372"/>
                      </a:lnTo>
                      <a:lnTo>
                        <a:pt x="186" y="362"/>
                      </a:lnTo>
                      <a:lnTo>
                        <a:pt x="124" y="192"/>
                      </a:lnTo>
                      <a:lnTo>
                        <a:pt x="76" y="58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0" name="Freeform 1007"/>
                <p:cNvSpPr>
                  <a:spLocks/>
                </p:cNvSpPr>
                <p:nvPr/>
              </p:nvSpPr>
              <p:spPr bwMode="auto">
                <a:xfrm flipH="1">
                  <a:off x="1917813" y="3410682"/>
                  <a:ext cx="105210" cy="21582"/>
                </a:xfrm>
                <a:custGeom>
                  <a:avLst/>
                  <a:gdLst>
                    <a:gd name="T0" fmla="*/ 2147483647 w 78"/>
                    <a:gd name="T1" fmla="*/ 2147483647 h 16"/>
                    <a:gd name="T2" fmla="*/ 2147483647 w 78"/>
                    <a:gd name="T3" fmla="*/ 2147483647 h 16"/>
                    <a:gd name="T4" fmla="*/ 2147483647 w 78"/>
                    <a:gd name="T5" fmla="*/ 2147483647 h 16"/>
                    <a:gd name="T6" fmla="*/ 2147483647 w 78"/>
                    <a:gd name="T7" fmla="*/ 2147483647 h 16"/>
                    <a:gd name="T8" fmla="*/ 0 w 78"/>
                    <a:gd name="T9" fmla="*/ 0 h 16"/>
                    <a:gd name="T10" fmla="*/ 0 w 78"/>
                    <a:gd name="T11" fmla="*/ 0 h 16"/>
                    <a:gd name="T12" fmla="*/ 2147483647 w 78"/>
                    <a:gd name="T13" fmla="*/ 2147483647 h 16"/>
                    <a:gd name="T14" fmla="*/ 2147483647 w 78"/>
                    <a:gd name="T15" fmla="*/ 2147483647 h 16"/>
                    <a:gd name="T16" fmla="*/ 2147483647 w 78"/>
                    <a:gd name="T17" fmla="*/ 2147483647 h 16"/>
                    <a:gd name="T18" fmla="*/ 2147483647 w 78"/>
                    <a:gd name="T19" fmla="*/ 2147483647 h 16"/>
                    <a:gd name="T20" fmla="*/ 2147483647 w 78"/>
                    <a:gd name="T21" fmla="*/ 2147483647 h 16"/>
                    <a:gd name="T22" fmla="*/ 2147483647 w 78"/>
                    <a:gd name="T23" fmla="*/ 2147483647 h 16"/>
                    <a:gd name="T24" fmla="*/ 2147483647 w 78"/>
                    <a:gd name="T25" fmla="*/ 2147483647 h 16"/>
                    <a:gd name="T26" fmla="*/ 2147483647 w 78"/>
                    <a:gd name="T27" fmla="*/ 2147483647 h 16"/>
                    <a:gd name="T28" fmla="*/ 2147483647 w 78"/>
                    <a:gd name="T29" fmla="*/ 2147483647 h 16"/>
                    <a:gd name="T30" fmla="*/ 2147483647 w 78"/>
                    <a:gd name="T31" fmla="*/ 2147483647 h 16"/>
                    <a:gd name="T32" fmla="*/ 2147483647 w 78"/>
                    <a:gd name="T33" fmla="*/ 2147483647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78" h="16">
                      <a:moveTo>
                        <a:pt x="76" y="12"/>
                      </a:moveTo>
                      <a:lnTo>
                        <a:pt x="76" y="12"/>
                      </a:lnTo>
                      <a:lnTo>
                        <a:pt x="50" y="6"/>
                      </a:lnTo>
                      <a:lnTo>
                        <a:pt x="26" y="2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30" y="6"/>
                      </a:lnTo>
                      <a:lnTo>
                        <a:pt x="50" y="10"/>
                      </a:lnTo>
                      <a:lnTo>
                        <a:pt x="74" y="16"/>
                      </a:lnTo>
                      <a:lnTo>
                        <a:pt x="76" y="16"/>
                      </a:lnTo>
                      <a:lnTo>
                        <a:pt x="78" y="14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1" name="Freeform 1008"/>
                <p:cNvSpPr>
                  <a:spLocks/>
                </p:cNvSpPr>
                <p:nvPr/>
              </p:nvSpPr>
              <p:spPr bwMode="auto">
                <a:xfrm flipH="1">
                  <a:off x="1623764" y="3426869"/>
                  <a:ext cx="151071" cy="121396"/>
                </a:xfrm>
                <a:custGeom>
                  <a:avLst/>
                  <a:gdLst>
                    <a:gd name="T0" fmla="*/ 2147483647 w 112"/>
                    <a:gd name="T1" fmla="*/ 0 h 90"/>
                    <a:gd name="T2" fmla="*/ 2147483647 w 112"/>
                    <a:gd name="T3" fmla="*/ 0 h 90"/>
                    <a:gd name="T4" fmla="*/ 2147483647 w 112"/>
                    <a:gd name="T5" fmla="*/ 2147483647 h 90"/>
                    <a:gd name="T6" fmla="*/ 2147483647 w 112"/>
                    <a:gd name="T7" fmla="*/ 2147483647 h 90"/>
                    <a:gd name="T8" fmla="*/ 2147483647 w 112"/>
                    <a:gd name="T9" fmla="*/ 2147483647 h 90"/>
                    <a:gd name="T10" fmla="*/ 2147483647 w 112"/>
                    <a:gd name="T11" fmla="*/ 2147483647 h 90"/>
                    <a:gd name="T12" fmla="*/ 2147483647 w 112"/>
                    <a:gd name="T13" fmla="*/ 2147483647 h 90"/>
                    <a:gd name="T14" fmla="*/ 2147483647 w 112"/>
                    <a:gd name="T15" fmla="*/ 2147483647 h 90"/>
                    <a:gd name="T16" fmla="*/ 2147483647 w 112"/>
                    <a:gd name="T17" fmla="*/ 2147483647 h 90"/>
                    <a:gd name="T18" fmla="*/ 2147483647 w 112"/>
                    <a:gd name="T19" fmla="*/ 2147483647 h 90"/>
                    <a:gd name="T20" fmla="*/ 2147483647 w 112"/>
                    <a:gd name="T21" fmla="*/ 2147483647 h 90"/>
                    <a:gd name="T22" fmla="*/ 2147483647 w 112"/>
                    <a:gd name="T23" fmla="*/ 2147483647 h 90"/>
                    <a:gd name="T24" fmla="*/ 2147483647 w 112"/>
                    <a:gd name="T25" fmla="*/ 2147483647 h 90"/>
                    <a:gd name="T26" fmla="*/ 2147483647 w 112"/>
                    <a:gd name="T27" fmla="*/ 2147483647 h 90"/>
                    <a:gd name="T28" fmla="*/ 2147483647 w 112"/>
                    <a:gd name="T29" fmla="*/ 2147483647 h 90"/>
                    <a:gd name="T30" fmla="*/ 2147483647 w 112"/>
                    <a:gd name="T31" fmla="*/ 2147483647 h 90"/>
                    <a:gd name="T32" fmla="*/ 2147483647 w 112"/>
                    <a:gd name="T33" fmla="*/ 2147483647 h 90"/>
                    <a:gd name="T34" fmla="*/ 2147483647 w 112"/>
                    <a:gd name="T35" fmla="*/ 2147483647 h 90"/>
                    <a:gd name="T36" fmla="*/ 2147483647 w 112"/>
                    <a:gd name="T37" fmla="*/ 2147483647 h 90"/>
                    <a:gd name="T38" fmla="*/ 2147483647 w 112"/>
                    <a:gd name="T39" fmla="*/ 2147483647 h 90"/>
                    <a:gd name="T40" fmla="*/ 2147483647 w 112"/>
                    <a:gd name="T41" fmla="*/ 2147483647 h 90"/>
                    <a:gd name="T42" fmla="*/ 2147483647 w 112"/>
                    <a:gd name="T43" fmla="*/ 2147483647 h 90"/>
                    <a:gd name="T44" fmla="*/ 2147483647 w 112"/>
                    <a:gd name="T45" fmla="*/ 2147483647 h 90"/>
                    <a:gd name="T46" fmla="*/ 2147483647 w 112"/>
                    <a:gd name="T47" fmla="*/ 2147483647 h 90"/>
                    <a:gd name="T48" fmla="*/ 2147483647 w 112"/>
                    <a:gd name="T49" fmla="*/ 2147483647 h 90"/>
                    <a:gd name="T50" fmla="*/ 2147483647 w 112"/>
                    <a:gd name="T51" fmla="*/ 2147483647 h 90"/>
                    <a:gd name="T52" fmla="*/ 2147483647 w 112"/>
                    <a:gd name="T53" fmla="*/ 2147483647 h 90"/>
                    <a:gd name="T54" fmla="*/ 2147483647 w 112"/>
                    <a:gd name="T55" fmla="*/ 2147483647 h 90"/>
                    <a:gd name="T56" fmla="*/ 2147483647 w 112"/>
                    <a:gd name="T57" fmla="*/ 2147483647 h 90"/>
                    <a:gd name="T58" fmla="*/ 2147483647 w 112"/>
                    <a:gd name="T59" fmla="*/ 2147483647 h 90"/>
                    <a:gd name="T60" fmla="*/ 2147483647 w 112"/>
                    <a:gd name="T61" fmla="*/ 2147483647 h 90"/>
                    <a:gd name="T62" fmla="*/ 2147483647 w 112"/>
                    <a:gd name="T63" fmla="*/ 2147483647 h 90"/>
                    <a:gd name="T64" fmla="*/ 2147483647 w 112"/>
                    <a:gd name="T65" fmla="*/ 2147483647 h 90"/>
                    <a:gd name="T66" fmla="*/ 2147483647 w 112"/>
                    <a:gd name="T67" fmla="*/ 2147483647 h 90"/>
                    <a:gd name="T68" fmla="*/ 2147483647 w 112"/>
                    <a:gd name="T69" fmla="*/ 2147483647 h 90"/>
                    <a:gd name="T70" fmla="*/ 2147483647 w 112"/>
                    <a:gd name="T71" fmla="*/ 2147483647 h 90"/>
                    <a:gd name="T72" fmla="*/ 2147483647 w 112"/>
                    <a:gd name="T73" fmla="*/ 2147483647 h 90"/>
                    <a:gd name="T74" fmla="*/ 2147483647 w 112"/>
                    <a:gd name="T75" fmla="*/ 2147483647 h 90"/>
                    <a:gd name="T76" fmla="*/ 2147483647 w 112"/>
                    <a:gd name="T77" fmla="*/ 2147483647 h 90"/>
                    <a:gd name="T78" fmla="*/ 2147483647 w 112"/>
                    <a:gd name="T79" fmla="*/ 2147483647 h 90"/>
                    <a:gd name="T80" fmla="*/ 0 w 112"/>
                    <a:gd name="T81" fmla="*/ 2147483647 h 90"/>
                    <a:gd name="T82" fmla="*/ 0 w 112"/>
                    <a:gd name="T83" fmla="*/ 2147483647 h 90"/>
                    <a:gd name="T84" fmla="*/ 2147483647 w 112"/>
                    <a:gd name="T85" fmla="*/ 2147483647 h 90"/>
                    <a:gd name="T86" fmla="*/ 2147483647 w 112"/>
                    <a:gd name="T87" fmla="*/ 2147483647 h 90"/>
                    <a:gd name="T88" fmla="*/ 2147483647 w 112"/>
                    <a:gd name="T89" fmla="*/ 2147483647 h 90"/>
                    <a:gd name="T90" fmla="*/ 2147483647 w 112"/>
                    <a:gd name="T91" fmla="*/ 0 h 90"/>
                    <a:gd name="T92" fmla="*/ 2147483647 w 112"/>
                    <a:gd name="T93" fmla="*/ 0 h 9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90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60" y="22"/>
                      </a:lnTo>
                      <a:lnTo>
                        <a:pt x="86" y="40"/>
                      </a:lnTo>
                      <a:lnTo>
                        <a:pt x="96" y="50"/>
                      </a:lnTo>
                      <a:lnTo>
                        <a:pt x="102" y="58"/>
                      </a:lnTo>
                      <a:lnTo>
                        <a:pt x="104" y="62"/>
                      </a:lnTo>
                      <a:lnTo>
                        <a:pt x="102" y="64"/>
                      </a:lnTo>
                      <a:lnTo>
                        <a:pt x="98" y="66"/>
                      </a:lnTo>
                      <a:lnTo>
                        <a:pt x="106" y="70"/>
                      </a:lnTo>
                      <a:lnTo>
                        <a:pt x="110" y="74"/>
                      </a:lnTo>
                      <a:lnTo>
                        <a:pt x="112" y="78"/>
                      </a:lnTo>
                      <a:lnTo>
                        <a:pt x="110" y="80"/>
                      </a:lnTo>
                      <a:lnTo>
                        <a:pt x="106" y="84"/>
                      </a:lnTo>
                      <a:lnTo>
                        <a:pt x="98" y="84"/>
                      </a:lnTo>
                      <a:lnTo>
                        <a:pt x="96" y="84"/>
                      </a:lnTo>
                      <a:lnTo>
                        <a:pt x="92" y="82"/>
                      </a:lnTo>
                      <a:lnTo>
                        <a:pt x="94" y="82"/>
                      </a:lnTo>
                      <a:lnTo>
                        <a:pt x="94" y="86"/>
                      </a:lnTo>
                      <a:lnTo>
                        <a:pt x="92" y="88"/>
                      </a:lnTo>
                      <a:lnTo>
                        <a:pt x="90" y="90"/>
                      </a:lnTo>
                      <a:lnTo>
                        <a:pt x="80" y="90"/>
                      </a:lnTo>
                      <a:lnTo>
                        <a:pt x="66" y="84"/>
                      </a:lnTo>
                      <a:lnTo>
                        <a:pt x="54" y="78"/>
                      </a:lnTo>
                      <a:lnTo>
                        <a:pt x="40" y="66"/>
                      </a:lnTo>
                      <a:lnTo>
                        <a:pt x="38" y="64"/>
                      </a:lnTo>
                      <a:lnTo>
                        <a:pt x="36" y="60"/>
                      </a:lnTo>
                      <a:lnTo>
                        <a:pt x="32" y="58"/>
                      </a:lnTo>
                      <a:lnTo>
                        <a:pt x="26" y="58"/>
                      </a:lnTo>
                      <a:lnTo>
                        <a:pt x="20" y="60"/>
                      </a:lnTo>
                      <a:lnTo>
                        <a:pt x="10" y="64"/>
                      </a:lnTo>
                      <a:lnTo>
                        <a:pt x="6" y="66"/>
                      </a:lnTo>
                      <a:lnTo>
                        <a:pt x="2" y="66"/>
                      </a:lnTo>
                      <a:lnTo>
                        <a:pt x="0" y="64"/>
                      </a:lnTo>
                      <a:lnTo>
                        <a:pt x="0" y="60"/>
                      </a:lnTo>
                      <a:lnTo>
                        <a:pt x="2" y="52"/>
                      </a:lnTo>
                      <a:lnTo>
                        <a:pt x="8" y="38"/>
                      </a:lnTo>
                      <a:lnTo>
                        <a:pt x="20" y="1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2" name="Freeform 1009"/>
                <p:cNvSpPr>
                  <a:spLocks/>
                </p:cNvSpPr>
                <p:nvPr/>
              </p:nvSpPr>
              <p:spPr bwMode="auto">
                <a:xfrm flipH="1">
                  <a:off x="1772137" y="3586033"/>
                  <a:ext cx="690610" cy="213118"/>
                </a:xfrm>
                <a:custGeom>
                  <a:avLst/>
                  <a:gdLst>
                    <a:gd name="T0" fmla="*/ 2147483647 w 512"/>
                    <a:gd name="T1" fmla="*/ 2147483647 h 158"/>
                    <a:gd name="T2" fmla="*/ 0 w 512"/>
                    <a:gd name="T3" fmla="*/ 2147483647 h 158"/>
                    <a:gd name="T4" fmla="*/ 2147483647 w 512"/>
                    <a:gd name="T5" fmla="*/ 0 h 158"/>
                    <a:gd name="T6" fmla="*/ 2147483647 w 512"/>
                    <a:gd name="T7" fmla="*/ 2147483647 h 158"/>
                    <a:gd name="T8" fmla="*/ 2147483647 w 512"/>
                    <a:gd name="T9" fmla="*/ 2147483647 h 1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12" h="158">
                      <a:moveTo>
                        <a:pt x="410" y="158"/>
                      </a:moveTo>
                      <a:lnTo>
                        <a:pt x="0" y="126"/>
                      </a:lnTo>
                      <a:lnTo>
                        <a:pt x="102" y="0"/>
                      </a:lnTo>
                      <a:lnTo>
                        <a:pt x="512" y="32"/>
                      </a:lnTo>
                      <a:lnTo>
                        <a:pt x="410" y="158"/>
                      </a:lnTo>
                      <a:close/>
                    </a:path>
                  </a:pathLst>
                </a:custGeom>
                <a:solidFill>
                  <a:srgbClr val="C6DE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333" name="Freeform 1010"/>
                <p:cNvSpPr>
                  <a:spLocks/>
                </p:cNvSpPr>
                <p:nvPr/>
              </p:nvSpPr>
              <p:spPr bwMode="auto">
                <a:xfrm flipH="1">
                  <a:off x="1782928" y="3575242"/>
                  <a:ext cx="701401" cy="245490"/>
                </a:xfrm>
                <a:custGeom>
                  <a:avLst/>
                  <a:gdLst>
                    <a:gd name="T0" fmla="*/ 2147483647 w 520"/>
                    <a:gd name="T1" fmla="*/ 0 h 182"/>
                    <a:gd name="T2" fmla="*/ 0 w 520"/>
                    <a:gd name="T3" fmla="*/ 2147483647 h 182"/>
                    <a:gd name="T4" fmla="*/ 2147483647 w 520"/>
                    <a:gd name="T5" fmla="*/ 2147483647 h 182"/>
                    <a:gd name="T6" fmla="*/ 2147483647 w 520"/>
                    <a:gd name="T7" fmla="*/ 2147483647 h 182"/>
                    <a:gd name="T8" fmla="*/ 2147483647 w 520"/>
                    <a:gd name="T9" fmla="*/ 2147483647 h 182"/>
                    <a:gd name="T10" fmla="*/ 2147483647 w 520"/>
                    <a:gd name="T11" fmla="*/ 0 h 1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0" h="182">
                      <a:moveTo>
                        <a:pt x="126" y="0"/>
                      </a:moveTo>
                      <a:lnTo>
                        <a:pt x="0" y="104"/>
                      </a:lnTo>
                      <a:lnTo>
                        <a:pt x="264" y="182"/>
                      </a:lnTo>
                      <a:lnTo>
                        <a:pt x="442" y="182"/>
                      </a:lnTo>
                      <a:lnTo>
                        <a:pt x="520" y="118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5201" name="Group 214"/>
              <p:cNvGrpSpPr>
                <a:grpSpLocks/>
              </p:cNvGrpSpPr>
              <p:nvPr/>
            </p:nvGrpSpPr>
            <p:grpSpPr bwMode="auto">
              <a:xfrm>
                <a:off x="857961" y="1944637"/>
                <a:ext cx="1259757" cy="897987"/>
                <a:chOff x="6684963" y="403225"/>
                <a:chExt cx="1930400" cy="1317625"/>
              </a:xfrm>
            </p:grpSpPr>
            <p:sp>
              <p:nvSpPr>
                <p:cNvPr id="35202" name="AutoShape 86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684963" y="403225"/>
                  <a:ext cx="1930400" cy="1317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3" name="Rectangle 868"/>
                <p:cNvSpPr>
                  <a:spLocks noChangeArrowheads="1"/>
                </p:cNvSpPr>
                <p:nvPr/>
              </p:nvSpPr>
              <p:spPr bwMode="auto">
                <a:xfrm>
                  <a:off x="6684963" y="1444625"/>
                  <a:ext cx="1930400" cy="276225"/>
                </a:xfrm>
                <a:prstGeom prst="rect">
                  <a:avLst/>
                </a:prstGeom>
                <a:solidFill>
                  <a:srgbClr val="606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5204" name="Freeform 869"/>
                <p:cNvSpPr>
                  <a:spLocks/>
                </p:cNvSpPr>
                <p:nvPr/>
              </p:nvSpPr>
              <p:spPr bwMode="auto">
                <a:xfrm>
                  <a:off x="7634288" y="739775"/>
                  <a:ext cx="765175" cy="806450"/>
                </a:xfrm>
                <a:custGeom>
                  <a:avLst/>
                  <a:gdLst>
                    <a:gd name="T0" fmla="*/ 2147483647 w 482"/>
                    <a:gd name="T1" fmla="*/ 2147483647 h 508"/>
                    <a:gd name="T2" fmla="*/ 2147483647 w 482"/>
                    <a:gd name="T3" fmla="*/ 2147483647 h 508"/>
                    <a:gd name="T4" fmla="*/ 2147483647 w 482"/>
                    <a:gd name="T5" fmla="*/ 2147483647 h 508"/>
                    <a:gd name="T6" fmla="*/ 2147483647 w 482"/>
                    <a:gd name="T7" fmla="*/ 2147483647 h 508"/>
                    <a:gd name="T8" fmla="*/ 2147483647 w 482"/>
                    <a:gd name="T9" fmla="*/ 2147483647 h 508"/>
                    <a:gd name="T10" fmla="*/ 2147483647 w 482"/>
                    <a:gd name="T11" fmla="*/ 2147483647 h 508"/>
                    <a:gd name="T12" fmla="*/ 2147483647 w 482"/>
                    <a:gd name="T13" fmla="*/ 2147483647 h 508"/>
                    <a:gd name="T14" fmla="*/ 2147483647 w 482"/>
                    <a:gd name="T15" fmla="*/ 2147483647 h 508"/>
                    <a:gd name="T16" fmla="*/ 2147483647 w 482"/>
                    <a:gd name="T17" fmla="*/ 2147483647 h 508"/>
                    <a:gd name="T18" fmla="*/ 2147483647 w 482"/>
                    <a:gd name="T19" fmla="*/ 2147483647 h 508"/>
                    <a:gd name="T20" fmla="*/ 2147483647 w 482"/>
                    <a:gd name="T21" fmla="*/ 2147483647 h 508"/>
                    <a:gd name="T22" fmla="*/ 2147483647 w 482"/>
                    <a:gd name="T23" fmla="*/ 2147483647 h 508"/>
                    <a:gd name="T24" fmla="*/ 2147483647 w 482"/>
                    <a:gd name="T25" fmla="*/ 2147483647 h 508"/>
                    <a:gd name="T26" fmla="*/ 2147483647 w 482"/>
                    <a:gd name="T27" fmla="*/ 2147483647 h 508"/>
                    <a:gd name="T28" fmla="*/ 2147483647 w 482"/>
                    <a:gd name="T29" fmla="*/ 2147483647 h 508"/>
                    <a:gd name="T30" fmla="*/ 2147483647 w 482"/>
                    <a:gd name="T31" fmla="*/ 2147483647 h 508"/>
                    <a:gd name="T32" fmla="*/ 2147483647 w 482"/>
                    <a:gd name="T33" fmla="*/ 2147483647 h 508"/>
                    <a:gd name="T34" fmla="*/ 2147483647 w 482"/>
                    <a:gd name="T35" fmla="*/ 2147483647 h 508"/>
                    <a:gd name="T36" fmla="*/ 2147483647 w 482"/>
                    <a:gd name="T37" fmla="*/ 2147483647 h 508"/>
                    <a:gd name="T38" fmla="*/ 2147483647 w 482"/>
                    <a:gd name="T39" fmla="*/ 2147483647 h 508"/>
                    <a:gd name="T40" fmla="*/ 0 w 482"/>
                    <a:gd name="T41" fmla="*/ 2147483647 h 508"/>
                    <a:gd name="T42" fmla="*/ 2147483647 w 482"/>
                    <a:gd name="T43" fmla="*/ 2147483647 h 508"/>
                    <a:gd name="T44" fmla="*/ 2147483647 w 482"/>
                    <a:gd name="T45" fmla="*/ 2147483647 h 508"/>
                    <a:gd name="T46" fmla="*/ 2147483647 w 482"/>
                    <a:gd name="T47" fmla="*/ 2147483647 h 508"/>
                    <a:gd name="T48" fmla="*/ 2147483647 w 482"/>
                    <a:gd name="T49" fmla="*/ 2147483647 h 508"/>
                    <a:gd name="T50" fmla="*/ 2147483647 w 482"/>
                    <a:gd name="T51" fmla="*/ 2147483647 h 508"/>
                    <a:gd name="T52" fmla="*/ 2147483647 w 482"/>
                    <a:gd name="T53" fmla="*/ 2147483647 h 508"/>
                    <a:gd name="T54" fmla="*/ 2147483647 w 482"/>
                    <a:gd name="T55" fmla="*/ 2147483647 h 508"/>
                    <a:gd name="T56" fmla="*/ 2147483647 w 482"/>
                    <a:gd name="T57" fmla="*/ 2147483647 h 508"/>
                    <a:gd name="T58" fmla="*/ 2147483647 w 482"/>
                    <a:gd name="T59" fmla="*/ 2147483647 h 508"/>
                    <a:gd name="T60" fmla="*/ 2147483647 w 482"/>
                    <a:gd name="T61" fmla="*/ 0 h 508"/>
                    <a:gd name="T62" fmla="*/ 2147483647 w 482"/>
                    <a:gd name="T63" fmla="*/ 2147483647 h 508"/>
                    <a:gd name="T64" fmla="*/ 2147483647 w 482"/>
                    <a:gd name="T65" fmla="*/ 2147483647 h 5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82" h="508">
                      <a:moveTo>
                        <a:pt x="242" y="12"/>
                      </a:moveTo>
                      <a:lnTo>
                        <a:pt x="242" y="12"/>
                      </a:lnTo>
                      <a:lnTo>
                        <a:pt x="244" y="16"/>
                      </a:lnTo>
                      <a:lnTo>
                        <a:pt x="254" y="24"/>
                      </a:lnTo>
                      <a:lnTo>
                        <a:pt x="264" y="28"/>
                      </a:lnTo>
                      <a:lnTo>
                        <a:pt x="274" y="34"/>
                      </a:lnTo>
                      <a:lnTo>
                        <a:pt x="290" y="38"/>
                      </a:lnTo>
                      <a:lnTo>
                        <a:pt x="306" y="40"/>
                      </a:lnTo>
                      <a:lnTo>
                        <a:pt x="346" y="50"/>
                      </a:lnTo>
                      <a:lnTo>
                        <a:pt x="390" y="62"/>
                      </a:lnTo>
                      <a:lnTo>
                        <a:pt x="428" y="76"/>
                      </a:lnTo>
                      <a:lnTo>
                        <a:pt x="444" y="82"/>
                      </a:lnTo>
                      <a:lnTo>
                        <a:pt x="458" y="90"/>
                      </a:lnTo>
                      <a:lnTo>
                        <a:pt x="464" y="114"/>
                      </a:lnTo>
                      <a:lnTo>
                        <a:pt x="474" y="172"/>
                      </a:lnTo>
                      <a:lnTo>
                        <a:pt x="478" y="212"/>
                      </a:lnTo>
                      <a:lnTo>
                        <a:pt x="482" y="252"/>
                      </a:lnTo>
                      <a:lnTo>
                        <a:pt x="482" y="296"/>
                      </a:lnTo>
                      <a:lnTo>
                        <a:pt x="480" y="338"/>
                      </a:lnTo>
                      <a:lnTo>
                        <a:pt x="470" y="410"/>
                      </a:lnTo>
                      <a:lnTo>
                        <a:pt x="460" y="462"/>
                      </a:lnTo>
                      <a:lnTo>
                        <a:pt x="454" y="494"/>
                      </a:lnTo>
                      <a:lnTo>
                        <a:pt x="452" y="502"/>
                      </a:lnTo>
                      <a:lnTo>
                        <a:pt x="452" y="508"/>
                      </a:lnTo>
                      <a:lnTo>
                        <a:pt x="448" y="508"/>
                      </a:lnTo>
                      <a:lnTo>
                        <a:pt x="434" y="508"/>
                      </a:lnTo>
                      <a:lnTo>
                        <a:pt x="390" y="506"/>
                      </a:lnTo>
                      <a:lnTo>
                        <a:pt x="250" y="496"/>
                      </a:lnTo>
                      <a:lnTo>
                        <a:pt x="46" y="480"/>
                      </a:lnTo>
                      <a:lnTo>
                        <a:pt x="42" y="426"/>
                      </a:lnTo>
                      <a:lnTo>
                        <a:pt x="38" y="374"/>
                      </a:lnTo>
                      <a:lnTo>
                        <a:pt x="30" y="320"/>
                      </a:lnTo>
                      <a:lnTo>
                        <a:pt x="10" y="216"/>
                      </a:lnTo>
                      <a:lnTo>
                        <a:pt x="2" y="172"/>
                      </a:lnTo>
                      <a:lnTo>
                        <a:pt x="0" y="140"/>
                      </a:lnTo>
                      <a:lnTo>
                        <a:pt x="0" y="118"/>
                      </a:lnTo>
                      <a:lnTo>
                        <a:pt x="4" y="98"/>
                      </a:lnTo>
                      <a:lnTo>
                        <a:pt x="6" y="88"/>
                      </a:lnTo>
                      <a:lnTo>
                        <a:pt x="10" y="78"/>
                      </a:lnTo>
                      <a:lnTo>
                        <a:pt x="16" y="68"/>
                      </a:lnTo>
                      <a:lnTo>
                        <a:pt x="22" y="60"/>
                      </a:lnTo>
                      <a:lnTo>
                        <a:pt x="30" y="52"/>
                      </a:lnTo>
                      <a:lnTo>
                        <a:pt x="40" y="46"/>
                      </a:lnTo>
                      <a:lnTo>
                        <a:pt x="48" y="42"/>
                      </a:lnTo>
                      <a:lnTo>
                        <a:pt x="58" y="40"/>
                      </a:lnTo>
                      <a:lnTo>
                        <a:pt x="78" y="38"/>
                      </a:lnTo>
                      <a:lnTo>
                        <a:pt x="102" y="36"/>
                      </a:lnTo>
                      <a:lnTo>
                        <a:pt x="116" y="32"/>
                      </a:lnTo>
                      <a:lnTo>
                        <a:pt x="132" y="26"/>
                      </a:lnTo>
                      <a:lnTo>
                        <a:pt x="166" y="8"/>
                      </a:lnTo>
                      <a:lnTo>
                        <a:pt x="186" y="2"/>
                      </a:lnTo>
                      <a:lnTo>
                        <a:pt x="204" y="0"/>
                      </a:lnTo>
                      <a:lnTo>
                        <a:pt x="214" y="0"/>
                      </a:lnTo>
                      <a:lnTo>
                        <a:pt x="222" y="4"/>
                      </a:lnTo>
                      <a:lnTo>
                        <a:pt x="232" y="6"/>
                      </a:lnTo>
                      <a:lnTo>
                        <a:pt x="242" y="1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5" name="Freeform 870"/>
                <p:cNvSpPr>
                  <a:spLocks/>
                </p:cNvSpPr>
                <p:nvPr/>
              </p:nvSpPr>
              <p:spPr bwMode="auto">
                <a:xfrm>
                  <a:off x="7656513" y="974725"/>
                  <a:ext cx="165100" cy="571500"/>
                </a:xfrm>
                <a:custGeom>
                  <a:avLst/>
                  <a:gdLst>
                    <a:gd name="T0" fmla="*/ 2147483647 w 104"/>
                    <a:gd name="T1" fmla="*/ 0 h 360"/>
                    <a:gd name="T2" fmla="*/ 2147483647 w 104"/>
                    <a:gd name="T3" fmla="*/ 0 h 360"/>
                    <a:gd name="T4" fmla="*/ 2147483647 w 104"/>
                    <a:gd name="T5" fmla="*/ 2147483647 h 360"/>
                    <a:gd name="T6" fmla="*/ 2147483647 w 104"/>
                    <a:gd name="T7" fmla="*/ 2147483647 h 360"/>
                    <a:gd name="T8" fmla="*/ 2147483647 w 104"/>
                    <a:gd name="T9" fmla="*/ 2147483647 h 360"/>
                    <a:gd name="T10" fmla="*/ 2147483647 w 104"/>
                    <a:gd name="T11" fmla="*/ 2147483647 h 360"/>
                    <a:gd name="T12" fmla="*/ 2147483647 w 104"/>
                    <a:gd name="T13" fmla="*/ 2147483647 h 360"/>
                    <a:gd name="T14" fmla="*/ 2147483647 w 104"/>
                    <a:gd name="T15" fmla="*/ 2147483647 h 360"/>
                    <a:gd name="T16" fmla="*/ 2147483647 w 104"/>
                    <a:gd name="T17" fmla="*/ 2147483647 h 360"/>
                    <a:gd name="T18" fmla="*/ 2147483647 w 104"/>
                    <a:gd name="T19" fmla="*/ 2147483647 h 360"/>
                    <a:gd name="T20" fmla="*/ 2147483647 w 104"/>
                    <a:gd name="T21" fmla="*/ 2147483647 h 360"/>
                    <a:gd name="T22" fmla="*/ 2147483647 w 104"/>
                    <a:gd name="T23" fmla="*/ 2147483647 h 360"/>
                    <a:gd name="T24" fmla="*/ 2147483647 w 104"/>
                    <a:gd name="T25" fmla="*/ 2147483647 h 360"/>
                    <a:gd name="T26" fmla="*/ 2147483647 w 104"/>
                    <a:gd name="T27" fmla="*/ 2147483647 h 360"/>
                    <a:gd name="T28" fmla="*/ 2147483647 w 104"/>
                    <a:gd name="T29" fmla="*/ 2147483647 h 360"/>
                    <a:gd name="T30" fmla="*/ 2147483647 w 104"/>
                    <a:gd name="T31" fmla="*/ 2147483647 h 360"/>
                    <a:gd name="T32" fmla="*/ 2147483647 w 104"/>
                    <a:gd name="T33" fmla="*/ 2147483647 h 360"/>
                    <a:gd name="T34" fmla="*/ 2147483647 w 104"/>
                    <a:gd name="T35" fmla="*/ 2147483647 h 360"/>
                    <a:gd name="T36" fmla="*/ 2147483647 w 104"/>
                    <a:gd name="T37" fmla="*/ 2147483647 h 360"/>
                    <a:gd name="T38" fmla="*/ 2147483647 w 104"/>
                    <a:gd name="T39" fmla="*/ 2147483647 h 360"/>
                    <a:gd name="T40" fmla="*/ 2147483647 w 104"/>
                    <a:gd name="T41" fmla="*/ 2147483647 h 360"/>
                    <a:gd name="T42" fmla="*/ 0 w 104"/>
                    <a:gd name="T43" fmla="*/ 2147483647 h 360"/>
                    <a:gd name="T44" fmla="*/ 0 w 104"/>
                    <a:gd name="T45" fmla="*/ 2147483647 h 360"/>
                    <a:gd name="T46" fmla="*/ 2147483647 w 104"/>
                    <a:gd name="T47" fmla="*/ 2147483647 h 360"/>
                    <a:gd name="T48" fmla="*/ 2147483647 w 104"/>
                    <a:gd name="T49" fmla="*/ 2147483647 h 360"/>
                    <a:gd name="T50" fmla="*/ 2147483647 w 104"/>
                    <a:gd name="T51" fmla="*/ 2147483647 h 360"/>
                    <a:gd name="T52" fmla="*/ 2147483647 w 104"/>
                    <a:gd name="T53" fmla="*/ 0 h 360"/>
                    <a:gd name="T54" fmla="*/ 2147483647 w 104"/>
                    <a:gd name="T55" fmla="*/ 0 h 36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4" h="360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2" y="18"/>
                      </a:lnTo>
                      <a:lnTo>
                        <a:pt x="28" y="60"/>
                      </a:lnTo>
                      <a:lnTo>
                        <a:pt x="32" y="88"/>
                      </a:lnTo>
                      <a:lnTo>
                        <a:pt x="38" y="120"/>
                      </a:lnTo>
                      <a:lnTo>
                        <a:pt x="46" y="150"/>
                      </a:lnTo>
                      <a:lnTo>
                        <a:pt x="58" y="182"/>
                      </a:lnTo>
                      <a:lnTo>
                        <a:pt x="68" y="212"/>
                      </a:lnTo>
                      <a:lnTo>
                        <a:pt x="78" y="242"/>
                      </a:lnTo>
                      <a:lnTo>
                        <a:pt x="92" y="292"/>
                      </a:lnTo>
                      <a:lnTo>
                        <a:pt x="100" y="334"/>
                      </a:lnTo>
                      <a:lnTo>
                        <a:pt x="104" y="360"/>
                      </a:lnTo>
                      <a:lnTo>
                        <a:pt x="2" y="356"/>
                      </a:lnTo>
                      <a:lnTo>
                        <a:pt x="4" y="296"/>
                      </a:lnTo>
                      <a:lnTo>
                        <a:pt x="6" y="244"/>
                      </a:lnTo>
                      <a:lnTo>
                        <a:pt x="4" y="196"/>
                      </a:lnTo>
                      <a:lnTo>
                        <a:pt x="2" y="152"/>
                      </a:lnTo>
                      <a:lnTo>
                        <a:pt x="0" y="130"/>
                      </a:lnTo>
                      <a:lnTo>
                        <a:pt x="0" y="106"/>
                      </a:lnTo>
                      <a:lnTo>
                        <a:pt x="2" y="80"/>
                      </a:lnTo>
                      <a:lnTo>
                        <a:pt x="6" y="54"/>
                      </a:lnTo>
                      <a:lnTo>
                        <a:pt x="12" y="28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6" name="Freeform 871"/>
                <p:cNvSpPr>
                  <a:spLocks/>
                </p:cNvSpPr>
                <p:nvPr/>
              </p:nvSpPr>
              <p:spPr bwMode="auto">
                <a:xfrm>
                  <a:off x="7729538" y="847725"/>
                  <a:ext cx="139700" cy="193675"/>
                </a:xfrm>
                <a:custGeom>
                  <a:avLst/>
                  <a:gdLst>
                    <a:gd name="T0" fmla="*/ 2147483647 w 88"/>
                    <a:gd name="T1" fmla="*/ 2147483647 h 122"/>
                    <a:gd name="T2" fmla="*/ 2147483647 w 88"/>
                    <a:gd name="T3" fmla="*/ 2147483647 h 122"/>
                    <a:gd name="T4" fmla="*/ 2147483647 w 88"/>
                    <a:gd name="T5" fmla="*/ 2147483647 h 122"/>
                    <a:gd name="T6" fmla="*/ 2147483647 w 88"/>
                    <a:gd name="T7" fmla="*/ 2147483647 h 122"/>
                    <a:gd name="T8" fmla="*/ 2147483647 w 88"/>
                    <a:gd name="T9" fmla="*/ 2147483647 h 122"/>
                    <a:gd name="T10" fmla="*/ 0 w 88"/>
                    <a:gd name="T11" fmla="*/ 2147483647 h 122"/>
                    <a:gd name="T12" fmla="*/ 0 w 88"/>
                    <a:gd name="T13" fmla="*/ 2147483647 h 122"/>
                    <a:gd name="T14" fmla="*/ 2147483647 w 88"/>
                    <a:gd name="T15" fmla="*/ 2147483647 h 122"/>
                    <a:gd name="T16" fmla="*/ 2147483647 w 88"/>
                    <a:gd name="T17" fmla="*/ 2147483647 h 122"/>
                    <a:gd name="T18" fmla="*/ 2147483647 w 88"/>
                    <a:gd name="T19" fmla="*/ 2147483647 h 122"/>
                    <a:gd name="T20" fmla="*/ 2147483647 w 88"/>
                    <a:gd name="T21" fmla="*/ 2147483647 h 122"/>
                    <a:gd name="T22" fmla="*/ 2147483647 w 88"/>
                    <a:gd name="T23" fmla="*/ 2147483647 h 122"/>
                    <a:gd name="T24" fmla="*/ 2147483647 w 88"/>
                    <a:gd name="T25" fmla="*/ 2147483647 h 122"/>
                    <a:gd name="T26" fmla="*/ 2147483647 w 88"/>
                    <a:gd name="T27" fmla="*/ 2147483647 h 122"/>
                    <a:gd name="T28" fmla="*/ 2147483647 w 88"/>
                    <a:gd name="T29" fmla="*/ 2147483647 h 122"/>
                    <a:gd name="T30" fmla="*/ 2147483647 w 88"/>
                    <a:gd name="T31" fmla="*/ 2147483647 h 122"/>
                    <a:gd name="T32" fmla="*/ 2147483647 w 88"/>
                    <a:gd name="T33" fmla="*/ 2147483647 h 122"/>
                    <a:gd name="T34" fmla="*/ 2147483647 w 88"/>
                    <a:gd name="T35" fmla="*/ 2147483647 h 122"/>
                    <a:gd name="T36" fmla="*/ 2147483647 w 88"/>
                    <a:gd name="T37" fmla="*/ 2147483647 h 122"/>
                    <a:gd name="T38" fmla="*/ 2147483647 w 88"/>
                    <a:gd name="T39" fmla="*/ 2147483647 h 122"/>
                    <a:gd name="T40" fmla="*/ 2147483647 w 88"/>
                    <a:gd name="T41" fmla="*/ 2147483647 h 122"/>
                    <a:gd name="T42" fmla="*/ 2147483647 w 88"/>
                    <a:gd name="T43" fmla="*/ 2147483647 h 122"/>
                    <a:gd name="T44" fmla="*/ 2147483647 w 88"/>
                    <a:gd name="T45" fmla="*/ 2147483647 h 122"/>
                    <a:gd name="T46" fmla="*/ 2147483647 w 88"/>
                    <a:gd name="T47" fmla="*/ 2147483647 h 122"/>
                    <a:gd name="T48" fmla="*/ 2147483647 w 88"/>
                    <a:gd name="T49" fmla="*/ 2147483647 h 122"/>
                    <a:gd name="T50" fmla="*/ 2147483647 w 88"/>
                    <a:gd name="T51" fmla="*/ 2147483647 h 122"/>
                    <a:gd name="T52" fmla="*/ 2147483647 w 88"/>
                    <a:gd name="T53" fmla="*/ 2147483647 h 122"/>
                    <a:gd name="T54" fmla="*/ 2147483647 w 88"/>
                    <a:gd name="T55" fmla="*/ 0 h 122"/>
                    <a:gd name="T56" fmla="*/ 2147483647 w 88"/>
                    <a:gd name="T57" fmla="*/ 2147483647 h 122"/>
                    <a:gd name="T58" fmla="*/ 2147483647 w 88"/>
                    <a:gd name="T59" fmla="*/ 2147483647 h 12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8" h="122">
                      <a:moveTo>
                        <a:pt x="22" y="2"/>
                      </a:moveTo>
                      <a:lnTo>
                        <a:pt x="22" y="2"/>
                      </a:lnTo>
                      <a:lnTo>
                        <a:pt x="10" y="36"/>
                      </a:lnTo>
                      <a:lnTo>
                        <a:pt x="4" y="66"/>
                      </a:lnTo>
                      <a:lnTo>
                        <a:pt x="2" y="82"/>
                      </a:lnTo>
                      <a:lnTo>
                        <a:pt x="0" y="96"/>
                      </a:lnTo>
                      <a:lnTo>
                        <a:pt x="8" y="94"/>
                      </a:lnTo>
                      <a:lnTo>
                        <a:pt x="30" y="90"/>
                      </a:lnTo>
                      <a:lnTo>
                        <a:pt x="36" y="92"/>
                      </a:lnTo>
                      <a:lnTo>
                        <a:pt x="44" y="94"/>
                      </a:lnTo>
                      <a:lnTo>
                        <a:pt x="64" y="106"/>
                      </a:lnTo>
                      <a:lnTo>
                        <a:pt x="88" y="122"/>
                      </a:lnTo>
                      <a:lnTo>
                        <a:pt x="84" y="110"/>
                      </a:lnTo>
                      <a:lnTo>
                        <a:pt x="78" y="98"/>
                      </a:lnTo>
                      <a:lnTo>
                        <a:pt x="68" y="84"/>
                      </a:lnTo>
                      <a:lnTo>
                        <a:pt x="58" y="68"/>
                      </a:lnTo>
                      <a:lnTo>
                        <a:pt x="50" y="56"/>
                      </a:lnTo>
                      <a:lnTo>
                        <a:pt x="46" y="44"/>
                      </a:lnTo>
                      <a:lnTo>
                        <a:pt x="44" y="32"/>
                      </a:lnTo>
                      <a:lnTo>
                        <a:pt x="40" y="20"/>
                      </a:lnTo>
                      <a:lnTo>
                        <a:pt x="34" y="8"/>
                      </a:lnTo>
                      <a:lnTo>
                        <a:pt x="26" y="2"/>
                      </a:lnTo>
                      <a:lnTo>
                        <a:pt x="24" y="0"/>
                      </a:lnTo>
                      <a:lnTo>
                        <a:pt x="22" y="2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7" name="Freeform 872"/>
                <p:cNvSpPr>
                  <a:spLocks/>
                </p:cNvSpPr>
                <p:nvPr/>
              </p:nvSpPr>
              <p:spPr bwMode="auto">
                <a:xfrm>
                  <a:off x="7672388" y="415925"/>
                  <a:ext cx="146050" cy="339725"/>
                </a:xfrm>
                <a:custGeom>
                  <a:avLst/>
                  <a:gdLst>
                    <a:gd name="T0" fmla="*/ 2147483647 w 92"/>
                    <a:gd name="T1" fmla="*/ 0 h 214"/>
                    <a:gd name="T2" fmla="*/ 2147483647 w 92"/>
                    <a:gd name="T3" fmla="*/ 0 h 214"/>
                    <a:gd name="T4" fmla="*/ 2147483647 w 92"/>
                    <a:gd name="T5" fmla="*/ 2147483647 h 214"/>
                    <a:gd name="T6" fmla="*/ 2147483647 w 92"/>
                    <a:gd name="T7" fmla="*/ 2147483647 h 214"/>
                    <a:gd name="T8" fmla="*/ 2147483647 w 92"/>
                    <a:gd name="T9" fmla="*/ 2147483647 h 214"/>
                    <a:gd name="T10" fmla="*/ 2147483647 w 92"/>
                    <a:gd name="T11" fmla="*/ 2147483647 h 214"/>
                    <a:gd name="T12" fmla="*/ 2147483647 w 92"/>
                    <a:gd name="T13" fmla="*/ 2147483647 h 214"/>
                    <a:gd name="T14" fmla="*/ 2147483647 w 92"/>
                    <a:gd name="T15" fmla="*/ 2147483647 h 214"/>
                    <a:gd name="T16" fmla="*/ 2147483647 w 92"/>
                    <a:gd name="T17" fmla="*/ 2147483647 h 214"/>
                    <a:gd name="T18" fmla="*/ 2147483647 w 92"/>
                    <a:gd name="T19" fmla="*/ 2147483647 h 214"/>
                    <a:gd name="T20" fmla="*/ 2147483647 w 92"/>
                    <a:gd name="T21" fmla="*/ 2147483647 h 214"/>
                    <a:gd name="T22" fmla="*/ 0 w 92"/>
                    <a:gd name="T23" fmla="*/ 2147483647 h 214"/>
                    <a:gd name="T24" fmla="*/ 2147483647 w 92"/>
                    <a:gd name="T25" fmla="*/ 2147483647 h 214"/>
                    <a:gd name="T26" fmla="*/ 2147483647 w 92"/>
                    <a:gd name="T27" fmla="*/ 2147483647 h 214"/>
                    <a:gd name="T28" fmla="*/ 2147483647 w 92"/>
                    <a:gd name="T29" fmla="*/ 2147483647 h 214"/>
                    <a:gd name="T30" fmla="*/ 2147483647 w 92"/>
                    <a:gd name="T31" fmla="*/ 2147483647 h 214"/>
                    <a:gd name="T32" fmla="*/ 2147483647 w 92"/>
                    <a:gd name="T33" fmla="*/ 2147483647 h 214"/>
                    <a:gd name="T34" fmla="*/ 2147483647 w 92"/>
                    <a:gd name="T35" fmla="*/ 2147483647 h 214"/>
                    <a:gd name="T36" fmla="*/ 2147483647 w 92"/>
                    <a:gd name="T37" fmla="*/ 2147483647 h 214"/>
                    <a:gd name="T38" fmla="*/ 2147483647 w 92"/>
                    <a:gd name="T39" fmla="*/ 2147483647 h 214"/>
                    <a:gd name="T40" fmla="*/ 2147483647 w 92"/>
                    <a:gd name="T41" fmla="*/ 2147483647 h 214"/>
                    <a:gd name="T42" fmla="*/ 2147483647 w 92"/>
                    <a:gd name="T43" fmla="*/ 2147483647 h 214"/>
                    <a:gd name="T44" fmla="*/ 2147483647 w 92"/>
                    <a:gd name="T45" fmla="*/ 2147483647 h 214"/>
                    <a:gd name="T46" fmla="*/ 2147483647 w 92"/>
                    <a:gd name="T47" fmla="*/ 2147483647 h 214"/>
                    <a:gd name="T48" fmla="*/ 2147483647 w 92"/>
                    <a:gd name="T49" fmla="*/ 2147483647 h 214"/>
                    <a:gd name="T50" fmla="*/ 2147483647 w 92"/>
                    <a:gd name="T51" fmla="*/ 2147483647 h 214"/>
                    <a:gd name="T52" fmla="*/ 2147483647 w 92"/>
                    <a:gd name="T53" fmla="*/ 2147483647 h 214"/>
                    <a:gd name="T54" fmla="*/ 2147483647 w 92"/>
                    <a:gd name="T55" fmla="*/ 2147483647 h 214"/>
                    <a:gd name="T56" fmla="*/ 2147483647 w 92"/>
                    <a:gd name="T57" fmla="*/ 2147483647 h 214"/>
                    <a:gd name="T58" fmla="*/ 2147483647 w 92"/>
                    <a:gd name="T59" fmla="*/ 2147483647 h 214"/>
                    <a:gd name="T60" fmla="*/ 2147483647 w 92"/>
                    <a:gd name="T61" fmla="*/ 0 h 214"/>
                    <a:gd name="T62" fmla="*/ 2147483647 w 92"/>
                    <a:gd name="T63" fmla="*/ 0 h 2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2" h="214">
                      <a:moveTo>
                        <a:pt x="90" y="0"/>
                      </a:moveTo>
                      <a:lnTo>
                        <a:pt x="90" y="0"/>
                      </a:lnTo>
                      <a:lnTo>
                        <a:pt x="82" y="2"/>
                      </a:lnTo>
                      <a:lnTo>
                        <a:pt x="62" y="8"/>
                      </a:lnTo>
                      <a:lnTo>
                        <a:pt x="48" y="12"/>
                      </a:lnTo>
                      <a:lnTo>
                        <a:pt x="36" y="20"/>
                      </a:lnTo>
                      <a:lnTo>
                        <a:pt x="24" y="32"/>
                      </a:lnTo>
                      <a:lnTo>
                        <a:pt x="14" y="44"/>
                      </a:lnTo>
                      <a:lnTo>
                        <a:pt x="6" y="60"/>
                      </a:lnTo>
                      <a:lnTo>
                        <a:pt x="2" y="78"/>
                      </a:lnTo>
                      <a:lnTo>
                        <a:pt x="0" y="94"/>
                      </a:lnTo>
                      <a:lnTo>
                        <a:pt x="2" y="110"/>
                      </a:lnTo>
                      <a:lnTo>
                        <a:pt x="4" y="126"/>
                      </a:lnTo>
                      <a:lnTo>
                        <a:pt x="8" y="140"/>
                      </a:lnTo>
                      <a:lnTo>
                        <a:pt x="16" y="168"/>
                      </a:lnTo>
                      <a:lnTo>
                        <a:pt x="28" y="202"/>
                      </a:lnTo>
                      <a:lnTo>
                        <a:pt x="34" y="214"/>
                      </a:lnTo>
                      <a:lnTo>
                        <a:pt x="44" y="150"/>
                      </a:lnTo>
                      <a:lnTo>
                        <a:pt x="52" y="100"/>
                      </a:lnTo>
                      <a:lnTo>
                        <a:pt x="56" y="82"/>
                      </a:lnTo>
                      <a:lnTo>
                        <a:pt x="62" y="70"/>
                      </a:lnTo>
                      <a:lnTo>
                        <a:pt x="74" y="54"/>
                      </a:lnTo>
                      <a:lnTo>
                        <a:pt x="86" y="34"/>
                      </a:lnTo>
                      <a:lnTo>
                        <a:pt x="90" y="24"/>
                      </a:lnTo>
                      <a:lnTo>
                        <a:pt x="92" y="14"/>
                      </a:lnTo>
                      <a:lnTo>
                        <a:pt x="92" y="6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8" name="Freeform 873"/>
                <p:cNvSpPr>
                  <a:spLocks/>
                </p:cNvSpPr>
                <p:nvPr/>
              </p:nvSpPr>
              <p:spPr bwMode="auto">
                <a:xfrm>
                  <a:off x="7685088" y="546100"/>
                  <a:ext cx="25400" cy="133350"/>
                </a:xfrm>
                <a:custGeom>
                  <a:avLst/>
                  <a:gdLst>
                    <a:gd name="T0" fmla="*/ 2147483647 w 16"/>
                    <a:gd name="T1" fmla="*/ 0 h 84"/>
                    <a:gd name="T2" fmla="*/ 2147483647 w 16"/>
                    <a:gd name="T3" fmla="*/ 0 h 84"/>
                    <a:gd name="T4" fmla="*/ 2147483647 w 16"/>
                    <a:gd name="T5" fmla="*/ 2147483647 h 84"/>
                    <a:gd name="T6" fmla="*/ 2147483647 w 16"/>
                    <a:gd name="T7" fmla="*/ 2147483647 h 84"/>
                    <a:gd name="T8" fmla="*/ 0 w 16"/>
                    <a:gd name="T9" fmla="*/ 2147483647 h 84"/>
                    <a:gd name="T10" fmla="*/ 0 w 16"/>
                    <a:gd name="T11" fmla="*/ 2147483647 h 84"/>
                    <a:gd name="T12" fmla="*/ 2147483647 w 16"/>
                    <a:gd name="T13" fmla="*/ 2147483647 h 84"/>
                    <a:gd name="T14" fmla="*/ 2147483647 w 16"/>
                    <a:gd name="T15" fmla="*/ 2147483647 h 84"/>
                    <a:gd name="T16" fmla="*/ 2147483647 w 16"/>
                    <a:gd name="T17" fmla="*/ 2147483647 h 84"/>
                    <a:gd name="T18" fmla="*/ 2147483647 w 16"/>
                    <a:gd name="T19" fmla="*/ 2147483647 h 84"/>
                    <a:gd name="T20" fmla="*/ 2147483647 w 16"/>
                    <a:gd name="T21" fmla="*/ 2147483647 h 84"/>
                    <a:gd name="T22" fmla="*/ 2147483647 w 16"/>
                    <a:gd name="T23" fmla="*/ 2147483647 h 84"/>
                    <a:gd name="T24" fmla="*/ 2147483647 w 16"/>
                    <a:gd name="T25" fmla="*/ 2147483647 h 84"/>
                    <a:gd name="T26" fmla="*/ 2147483647 w 16"/>
                    <a:gd name="T27" fmla="*/ 0 h 84"/>
                    <a:gd name="T28" fmla="*/ 2147483647 w 16"/>
                    <a:gd name="T29" fmla="*/ 0 h 8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6" h="8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6" y="12"/>
                      </a:lnTo>
                      <a:lnTo>
                        <a:pt x="2" y="26"/>
                      </a:lnTo>
                      <a:lnTo>
                        <a:pt x="0" y="40"/>
                      </a:lnTo>
                      <a:lnTo>
                        <a:pt x="2" y="56"/>
                      </a:lnTo>
                      <a:lnTo>
                        <a:pt x="8" y="70"/>
                      </a:lnTo>
                      <a:lnTo>
                        <a:pt x="14" y="84"/>
                      </a:lnTo>
                      <a:lnTo>
                        <a:pt x="16" y="44"/>
                      </a:lnTo>
                      <a:lnTo>
                        <a:pt x="16" y="14"/>
                      </a:lnTo>
                      <a:lnTo>
                        <a:pt x="14" y="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09" name="Freeform 874"/>
                <p:cNvSpPr>
                  <a:spLocks/>
                </p:cNvSpPr>
                <p:nvPr/>
              </p:nvSpPr>
              <p:spPr bwMode="auto">
                <a:xfrm>
                  <a:off x="7789863" y="669925"/>
                  <a:ext cx="244475" cy="384175"/>
                </a:xfrm>
                <a:custGeom>
                  <a:avLst/>
                  <a:gdLst>
                    <a:gd name="T0" fmla="*/ 2147483647 w 154"/>
                    <a:gd name="T1" fmla="*/ 2147483647 h 242"/>
                    <a:gd name="T2" fmla="*/ 2147483647 w 154"/>
                    <a:gd name="T3" fmla="*/ 2147483647 h 242"/>
                    <a:gd name="T4" fmla="*/ 2147483647 w 154"/>
                    <a:gd name="T5" fmla="*/ 2147483647 h 242"/>
                    <a:gd name="T6" fmla="*/ 2147483647 w 154"/>
                    <a:gd name="T7" fmla="*/ 2147483647 h 242"/>
                    <a:gd name="T8" fmla="*/ 2147483647 w 154"/>
                    <a:gd name="T9" fmla="*/ 2147483647 h 242"/>
                    <a:gd name="T10" fmla="*/ 2147483647 w 154"/>
                    <a:gd name="T11" fmla="*/ 2147483647 h 242"/>
                    <a:gd name="T12" fmla="*/ 2147483647 w 154"/>
                    <a:gd name="T13" fmla="*/ 2147483647 h 242"/>
                    <a:gd name="T14" fmla="*/ 2147483647 w 154"/>
                    <a:gd name="T15" fmla="*/ 2147483647 h 242"/>
                    <a:gd name="T16" fmla="*/ 2147483647 w 154"/>
                    <a:gd name="T17" fmla="*/ 2147483647 h 242"/>
                    <a:gd name="T18" fmla="*/ 2147483647 w 154"/>
                    <a:gd name="T19" fmla="*/ 2147483647 h 242"/>
                    <a:gd name="T20" fmla="*/ 2147483647 w 154"/>
                    <a:gd name="T21" fmla="*/ 2147483647 h 242"/>
                    <a:gd name="T22" fmla="*/ 2147483647 w 154"/>
                    <a:gd name="T23" fmla="*/ 2147483647 h 242"/>
                    <a:gd name="T24" fmla="*/ 2147483647 w 154"/>
                    <a:gd name="T25" fmla="*/ 2147483647 h 242"/>
                    <a:gd name="T26" fmla="*/ 2147483647 w 154"/>
                    <a:gd name="T27" fmla="*/ 2147483647 h 242"/>
                    <a:gd name="T28" fmla="*/ 2147483647 w 154"/>
                    <a:gd name="T29" fmla="*/ 2147483647 h 242"/>
                    <a:gd name="T30" fmla="*/ 2147483647 w 154"/>
                    <a:gd name="T31" fmla="*/ 2147483647 h 242"/>
                    <a:gd name="T32" fmla="*/ 2147483647 w 154"/>
                    <a:gd name="T33" fmla="*/ 2147483647 h 242"/>
                    <a:gd name="T34" fmla="*/ 2147483647 w 154"/>
                    <a:gd name="T35" fmla="*/ 2147483647 h 242"/>
                    <a:gd name="T36" fmla="*/ 2147483647 w 154"/>
                    <a:gd name="T37" fmla="*/ 2147483647 h 242"/>
                    <a:gd name="T38" fmla="*/ 2147483647 w 154"/>
                    <a:gd name="T39" fmla="*/ 2147483647 h 242"/>
                    <a:gd name="T40" fmla="*/ 2147483647 w 154"/>
                    <a:gd name="T41" fmla="*/ 2147483647 h 242"/>
                    <a:gd name="T42" fmla="*/ 2147483647 w 154"/>
                    <a:gd name="T43" fmla="*/ 2147483647 h 242"/>
                    <a:gd name="T44" fmla="*/ 2147483647 w 154"/>
                    <a:gd name="T45" fmla="*/ 2147483647 h 242"/>
                    <a:gd name="T46" fmla="*/ 2147483647 w 154"/>
                    <a:gd name="T47" fmla="*/ 2147483647 h 242"/>
                    <a:gd name="T48" fmla="*/ 2147483647 w 154"/>
                    <a:gd name="T49" fmla="*/ 2147483647 h 242"/>
                    <a:gd name="T50" fmla="*/ 2147483647 w 154"/>
                    <a:gd name="T51" fmla="*/ 2147483647 h 242"/>
                    <a:gd name="T52" fmla="*/ 2147483647 w 154"/>
                    <a:gd name="T53" fmla="*/ 2147483647 h 242"/>
                    <a:gd name="T54" fmla="*/ 2147483647 w 154"/>
                    <a:gd name="T55" fmla="*/ 2147483647 h 242"/>
                    <a:gd name="T56" fmla="*/ 2147483647 w 154"/>
                    <a:gd name="T57" fmla="*/ 2147483647 h 242"/>
                    <a:gd name="T58" fmla="*/ 2147483647 w 154"/>
                    <a:gd name="T59" fmla="*/ 2147483647 h 242"/>
                    <a:gd name="T60" fmla="*/ 2147483647 w 154"/>
                    <a:gd name="T61" fmla="*/ 2147483647 h 242"/>
                    <a:gd name="T62" fmla="*/ 2147483647 w 154"/>
                    <a:gd name="T63" fmla="*/ 0 h 242"/>
                    <a:gd name="T64" fmla="*/ 2147483647 w 154"/>
                    <a:gd name="T65" fmla="*/ 0 h 242"/>
                    <a:gd name="T66" fmla="*/ 2147483647 w 154"/>
                    <a:gd name="T67" fmla="*/ 0 h 242"/>
                    <a:gd name="T68" fmla="*/ 2147483647 w 154"/>
                    <a:gd name="T69" fmla="*/ 2147483647 h 242"/>
                    <a:gd name="T70" fmla="*/ 2147483647 w 154"/>
                    <a:gd name="T71" fmla="*/ 2147483647 h 242"/>
                    <a:gd name="T72" fmla="*/ 2147483647 w 154"/>
                    <a:gd name="T73" fmla="*/ 2147483647 h 242"/>
                    <a:gd name="T74" fmla="*/ 2147483647 w 154"/>
                    <a:gd name="T75" fmla="*/ 2147483647 h 242"/>
                    <a:gd name="T76" fmla="*/ 2147483647 w 154"/>
                    <a:gd name="T77" fmla="*/ 2147483647 h 242"/>
                    <a:gd name="T78" fmla="*/ 2147483647 w 154"/>
                    <a:gd name="T79" fmla="*/ 2147483647 h 242"/>
                    <a:gd name="T80" fmla="*/ 2147483647 w 154"/>
                    <a:gd name="T81" fmla="*/ 2147483647 h 242"/>
                    <a:gd name="T82" fmla="*/ 2147483647 w 154"/>
                    <a:gd name="T83" fmla="*/ 2147483647 h 242"/>
                    <a:gd name="T84" fmla="*/ 2147483647 w 154"/>
                    <a:gd name="T85" fmla="*/ 2147483647 h 242"/>
                    <a:gd name="T86" fmla="*/ 2147483647 w 154"/>
                    <a:gd name="T87" fmla="*/ 2147483647 h 242"/>
                    <a:gd name="T88" fmla="*/ 0 w 154"/>
                    <a:gd name="T89" fmla="*/ 2147483647 h 242"/>
                    <a:gd name="T90" fmla="*/ 2147483647 w 154"/>
                    <a:gd name="T91" fmla="*/ 2147483647 h 242"/>
                    <a:gd name="T92" fmla="*/ 2147483647 w 154"/>
                    <a:gd name="T93" fmla="*/ 2147483647 h 24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54" h="242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6" y="152"/>
                      </a:lnTo>
                      <a:lnTo>
                        <a:pt x="14" y="168"/>
                      </a:lnTo>
                      <a:lnTo>
                        <a:pt x="24" y="186"/>
                      </a:lnTo>
                      <a:lnTo>
                        <a:pt x="36" y="204"/>
                      </a:lnTo>
                      <a:lnTo>
                        <a:pt x="46" y="224"/>
                      </a:lnTo>
                      <a:lnTo>
                        <a:pt x="54" y="242"/>
                      </a:lnTo>
                      <a:lnTo>
                        <a:pt x="78" y="224"/>
                      </a:lnTo>
                      <a:lnTo>
                        <a:pt x="100" y="206"/>
                      </a:lnTo>
                      <a:lnTo>
                        <a:pt x="120" y="188"/>
                      </a:lnTo>
                      <a:lnTo>
                        <a:pt x="128" y="176"/>
                      </a:lnTo>
                      <a:lnTo>
                        <a:pt x="136" y="164"/>
                      </a:lnTo>
                      <a:lnTo>
                        <a:pt x="146" y="136"/>
                      </a:lnTo>
                      <a:lnTo>
                        <a:pt x="154" y="110"/>
                      </a:lnTo>
                      <a:lnTo>
                        <a:pt x="154" y="100"/>
                      </a:lnTo>
                      <a:lnTo>
                        <a:pt x="154" y="92"/>
                      </a:lnTo>
                      <a:lnTo>
                        <a:pt x="150" y="80"/>
                      </a:lnTo>
                      <a:lnTo>
                        <a:pt x="142" y="64"/>
                      </a:lnTo>
                      <a:lnTo>
                        <a:pt x="134" y="46"/>
                      </a:lnTo>
                      <a:lnTo>
                        <a:pt x="132" y="36"/>
                      </a:lnTo>
                      <a:lnTo>
                        <a:pt x="130" y="28"/>
                      </a:lnTo>
                      <a:lnTo>
                        <a:pt x="128" y="20"/>
                      </a:lnTo>
                      <a:lnTo>
                        <a:pt x="124" y="12"/>
                      </a:lnTo>
                      <a:lnTo>
                        <a:pt x="116" y="8"/>
                      </a:lnTo>
                      <a:lnTo>
                        <a:pt x="108" y="4"/>
                      </a:lnTo>
                      <a:lnTo>
                        <a:pt x="100" y="0"/>
                      </a:lnTo>
                      <a:lnTo>
                        <a:pt x="92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2" y="8"/>
                      </a:lnTo>
                      <a:lnTo>
                        <a:pt x="62" y="20"/>
                      </a:lnTo>
                      <a:lnTo>
                        <a:pt x="48" y="38"/>
                      </a:lnTo>
                      <a:lnTo>
                        <a:pt x="32" y="58"/>
                      </a:lnTo>
                      <a:lnTo>
                        <a:pt x="18" y="80"/>
                      </a:lnTo>
                      <a:lnTo>
                        <a:pt x="8" y="102"/>
                      </a:lnTo>
                      <a:lnTo>
                        <a:pt x="4" y="110"/>
                      </a:lnTo>
                      <a:lnTo>
                        <a:pt x="2" y="120"/>
                      </a:lnTo>
                      <a:lnTo>
                        <a:pt x="0" y="128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0" name="Freeform 875"/>
                <p:cNvSpPr>
                  <a:spLocks/>
                </p:cNvSpPr>
                <p:nvPr/>
              </p:nvSpPr>
              <p:spPr bwMode="auto">
                <a:xfrm>
                  <a:off x="7986713" y="625475"/>
                  <a:ext cx="47625" cy="123825"/>
                </a:xfrm>
                <a:custGeom>
                  <a:avLst/>
                  <a:gdLst>
                    <a:gd name="T0" fmla="*/ 0 w 30"/>
                    <a:gd name="T1" fmla="*/ 2147483647 h 78"/>
                    <a:gd name="T2" fmla="*/ 0 w 30"/>
                    <a:gd name="T3" fmla="*/ 2147483647 h 78"/>
                    <a:gd name="T4" fmla="*/ 2147483647 w 30"/>
                    <a:gd name="T5" fmla="*/ 2147483647 h 78"/>
                    <a:gd name="T6" fmla="*/ 2147483647 w 30"/>
                    <a:gd name="T7" fmla="*/ 2147483647 h 78"/>
                    <a:gd name="T8" fmla="*/ 2147483647 w 30"/>
                    <a:gd name="T9" fmla="*/ 2147483647 h 78"/>
                    <a:gd name="T10" fmla="*/ 2147483647 w 30"/>
                    <a:gd name="T11" fmla="*/ 2147483647 h 78"/>
                    <a:gd name="T12" fmla="*/ 2147483647 w 30"/>
                    <a:gd name="T13" fmla="*/ 2147483647 h 78"/>
                    <a:gd name="T14" fmla="*/ 2147483647 w 30"/>
                    <a:gd name="T15" fmla="*/ 0 h 78"/>
                    <a:gd name="T16" fmla="*/ 2147483647 w 30"/>
                    <a:gd name="T17" fmla="*/ 0 h 78"/>
                    <a:gd name="T18" fmla="*/ 2147483647 w 30"/>
                    <a:gd name="T19" fmla="*/ 0 h 78"/>
                    <a:gd name="T20" fmla="*/ 2147483647 w 30"/>
                    <a:gd name="T21" fmla="*/ 2147483647 h 78"/>
                    <a:gd name="T22" fmla="*/ 2147483647 w 30"/>
                    <a:gd name="T23" fmla="*/ 2147483647 h 78"/>
                    <a:gd name="T24" fmla="*/ 2147483647 w 30"/>
                    <a:gd name="T25" fmla="*/ 2147483647 h 78"/>
                    <a:gd name="T26" fmla="*/ 2147483647 w 30"/>
                    <a:gd name="T27" fmla="*/ 2147483647 h 78"/>
                    <a:gd name="T28" fmla="*/ 2147483647 w 30"/>
                    <a:gd name="T29" fmla="*/ 2147483647 h 78"/>
                    <a:gd name="T30" fmla="*/ 2147483647 w 30"/>
                    <a:gd name="T31" fmla="*/ 2147483647 h 78"/>
                    <a:gd name="T32" fmla="*/ 2147483647 w 30"/>
                    <a:gd name="T33" fmla="*/ 2147483647 h 78"/>
                    <a:gd name="T34" fmla="*/ 2147483647 w 30"/>
                    <a:gd name="T35" fmla="*/ 2147483647 h 78"/>
                    <a:gd name="T36" fmla="*/ 2147483647 w 30"/>
                    <a:gd name="T37" fmla="*/ 2147483647 h 78"/>
                    <a:gd name="T38" fmla="*/ 2147483647 w 30"/>
                    <a:gd name="T39" fmla="*/ 2147483647 h 78"/>
                    <a:gd name="T40" fmla="*/ 2147483647 w 30"/>
                    <a:gd name="T41" fmla="*/ 2147483647 h 78"/>
                    <a:gd name="T42" fmla="*/ 2147483647 w 30"/>
                    <a:gd name="T43" fmla="*/ 2147483647 h 78"/>
                    <a:gd name="T44" fmla="*/ 2147483647 w 30"/>
                    <a:gd name="T45" fmla="*/ 2147483647 h 78"/>
                    <a:gd name="T46" fmla="*/ 2147483647 w 30"/>
                    <a:gd name="T47" fmla="*/ 2147483647 h 78"/>
                    <a:gd name="T48" fmla="*/ 2147483647 w 30"/>
                    <a:gd name="T49" fmla="*/ 2147483647 h 78"/>
                    <a:gd name="T50" fmla="*/ 0 w 30"/>
                    <a:gd name="T51" fmla="*/ 2147483647 h 78"/>
                    <a:gd name="T52" fmla="*/ 0 w 30"/>
                    <a:gd name="T53" fmla="*/ 2147483647 h 7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78">
                      <a:moveTo>
                        <a:pt x="0" y="52"/>
                      </a:moveTo>
                      <a:lnTo>
                        <a:pt x="0" y="52"/>
                      </a:lnTo>
                      <a:lnTo>
                        <a:pt x="4" y="34"/>
                      </a:lnTo>
                      <a:lnTo>
                        <a:pt x="8" y="18"/>
                      </a:lnTo>
                      <a:lnTo>
                        <a:pt x="12" y="10"/>
                      </a:lnTo>
                      <a:lnTo>
                        <a:pt x="16" y="4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0" y="4"/>
                      </a:lnTo>
                      <a:lnTo>
                        <a:pt x="30" y="8"/>
                      </a:lnTo>
                      <a:lnTo>
                        <a:pt x="30" y="14"/>
                      </a:lnTo>
                      <a:lnTo>
                        <a:pt x="28" y="30"/>
                      </a:lnTo>
                      <a:lnTo>
                        <a:pt x="20" y="52"/>
                      </a:lnTo>
                      <a:lnTo>
                        <a:pt x="18" y="58"/>
                      </a:lnTo>
                      <a:lnTo>
                        <a:pt x="18" y="64"/>
                      </a:lnTo>
                      <a:lnTo>
                        <a:pt x="14" y="72"/>
                      </a:lnTo>
                      <a:lnTo>
                        <a:pt x="12" y="76"/>
                      </a:lnTo>
                      <a:lnTo>
                        <a:pt x="8" y="78"/>
                      </a:lnTo>
                      <a:lnTo>
                        <a:pt x="6" y="76"/>
                      </a:lnTo>
                      <a:lnTo>
                        <a:pt x="4" y="74"/>
                      </a:lnTo>
                      <a:lnTo>
                        <a:pt x="2" y="66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1" name="Freeform 876"/>
                <p:cNvSpPr>
                  <a:spLocks/>
                </p:cNvSpPr>
                <p:nvPr/>
              </p:nvSpPr>
              <p:spPr bwMode="auto">
                <a:xfrm>
                  <a:off x="7786688" y="742950"/>
                  <a:ext cx="193675" cy="225425"/>
                </a:xfrm>
                <a:custGeom>
                  <a:avLst/>
                  <a:gdLst>
                    <a:gd name="T0" fmla="*/ 2147483647 w 122"/>
                    <a:gd name="T1" fmla="*/ 2147483647 h 142"/>
                    <a:gd name="T2" fmla="*/ 2147483647 w 122"/>
                    <a:gd name="T3" fmla="*/ 2147483647 h 142"/>
                    <a:gd name="T4" fmla="*/ 2147483647 w 122"/>
                    <a:gd name="T5" fmla="*/ 2147483647 h 142"/>
                    <a:gd name="T6" fmla="*/ 2147483647 w 122"/>
                    <a:gd name="T7" fmla="*/ 2147483647 h 142"/>
                    <a:gd name="T8" fmla="*/ 2147483647 w 122"/>
                    <a:gd name="T9" fmla="*/ 2147483647 h 142"/>
                    <a:gd name="T10" fmla="*/ 2147483647 w 122"/>
                    <a:gd name="T11" fmla="*/ 2147483647 h 142"/>
                    <a:gd name="T12" fmla="*/ 2147483647 w 122"/>
                    <a:gd name="T13" fmla="*/ 2147483647 h 142"/>
                    <a:gd name="T14" fmla="*/ 2147483647 w 122"/>
                    <a:gd name="T15" fmla="*/ 2147483647 h 142"/>
                    <a:gd name="T16" fmla="*/ 2147483647 w 122"/>
                    <a:gd name="T17" fmla="*/ 2147483647 h 142"/>
                    <a:gd name="T18" fmla="*/ 2147483647 w 122"/>
                    <a:gd name="T19" fmla="*/ 2147483647 h 142"/>
                    <a:gd name="T20" fmla="*/ 2147483647 w 122"/>
                    <a:gd name="T21" fmla="*/ 2147483647 h 142"/>
                    <a:gd name="T22" fmla="*/ 2147483647 w 122"/>
                    <a:gd name="T23" fmla="*/ 2147483647 h 142"/>
                    <a:gd name="T24" fmla="*/ 2147483647 w 122"/>
                    <a:gd name="T25" fmla="*/ 2147483647 h 142"/>
                    <a:gd name="T26" fmla="*/ 2147483647 w 122"/>
                    <a:gd name="T27" fmla="*/ 2147483647 h 142"/>
                    <a:gd name="T28" fmla="*/ 2147483647 w 122"/>
                    <a:gd name="T29" fmla="*/ 2147483647 h 142"/>
                    <a:gd name="T30" fmla="*/ 2147483647 w 122"/>
                    <a:gd name="T31" fmla="*/ 2147483647 h 142"/>
                    <a:gd name="T32" fmla="*/ 2147483647 w 122"/>
                    <a:gd name="T33" fmla="*/ 2147483647 h 142"/>
                    <a:gd name="T34" fmla="*/ 2147483647 w 122"/>
                    <a:gd name="T35" fmla="*/ 2147483647 h 142"/>
                    <a:gd name="T36" fmla="*/ 2147483647 w 122"/>
                    <a:gd name="T37" fmla="*/ 2147483647 h 142"/>
                    <a:gd name="T38" fmla="*/ 2147483647 w 122"/>
                    <a:gd name="T39" fmla="*/ 2147483647 h 142"/>
                    <a:gd name="T40" fmla="*/ 2147483647 w 122"/>
                    <a:gd name="T41" fmla="*/ 2147483647 h 142"/>
                    <a:gd name="T42" fmla="*/ 2147483647 w 122"/>
                    <a:gd name="T43" fmla="*/ 2147483647 h 142"/>
                    <a:gd name="T44" fmla="*/ 2147483647 w 122"/>
                    <a:gd name="T45" fmla="*/ 0 h 142"/>
                    <a:gd name="T46" fmla="*/ 2147483647 w 122"/>
                    <a:gd name="T47" fmla="*/ 0 h 142"/>
                    <a:gd name="T48" fmla="*/ 2147483647 w 122"/>
                    <a:gd name="T49" fmla="*/ 2147483647 h 142"/>
                    <a:gd name="T50" fmla="*/ 2147483647 w 122"/>
                    <a:gd name="T51" fmla="*/ 2147483647 h 142"/>
                    <a:gd name="T52" fmla="*/ 2147483647 w 122"/>
                    <a:gd name="T53" fmla="*/ 2147483647 h 142"/>
                    <a:gd name="T54" fmla="*/ 2147483647 w 122"/>
                    <a:gd name="T55" fmla="*/ 2147483647 h 142"/>
                    <a:gd name="T56" fmla="*/ 2147483647 w 122"/>
                    <a:gd name="T57" fmla="*/ 2147483647 h 142"/>
                    <a:gd name="T58" fmla="*/ 2147483647 w 122"/>
                    <a:gd name="T59" fmla="*/ 2147483647 h 142"/>
                    <a:gd name="T60" fmla="*/ 2147483647 w 122"/>
                    <a:gd name="T61" fmla="*/ 2147483647 h 142"/>
                    <a:gd name="T62" fmla="*/ 2147483647 w 122"/>
                    <a:gd name="T63" fmla="*/ 2147483647 h 142"/>
                    <a:gd name="T64" fmla="*/ 2147483647 w 122"/>
                    <a:gd name="T65" fmla="*/ 2147483647 h 142"/>
                    <a:gd name="T66" fmla="*/ 0 w 122"/>
                    <a:gd name="T67" fmla="*/ 2147483647 h 142"/>
                    <a:gd name="T68" fmla="*/ 2147483647 w 122"/>
                    <a:gd name="T69" fmla="*/ 2147483647 h 142"/>
                    <a:gd name="T70" fmla="*/ 2147483647 w 122"/>
                    <a:gd name="T71" fmla="*/ 2147483647 h 1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42">
                      <a:moveTo>
                        <a:pt x="2" y="94"/>
                      </a:moveTo>
                      <a:lnTo>
                        <a:pt x="2" y="94"/>
                      </a:lnTo>
                      <a:lnTo>
                        <a:pt x="4" y="102"/>
                      </a:lnTo>
                      <a:lnTo>
                        <a:pt x="14" y="116"/>
                      </a:lnTo>
                      <a:lnTo>
                        <a:pt x="20" y="124"/>
                      </a:lnTo>
                      <a:lnTo>
                        <a:pt x="28" y="132"/>
                      </a:lnTo>
                      <a:lnTo>
                        <a:pt x="38" y="138"/>
                      </a:lnTo>
                      <a:lnTo>
                        <a:pt x="48" y="142"/>
                      </a:lnTo>
                      <a:lnTo>
                        <a:pt x="52" y="142"/>
                      </a:lnTo>
                      <a:lnTo>
                        <a:pt x="58" y="142"/>
                      </a:lnTo>
                      <a:lnTo>
                        <a:pt x="72" y="134"/>
                      </a:lnTo>
                      <a:lnTo>
                        <a:pt x="84" y="122"/>
                      </a:lnTo>
                      <a:lnTo>
                        <a:pt x="96" y="106"/>
                      </a:lnTo>
                      <a:lnTo>
                        <a:pt x="106" y="88"/>
                      </a:lnTo>
                      <a:lnTo>
                        <a:pt x="116" y="66"/>
                      </a:lnTo>
                      <a:lnTo>
                        <a:pt x="120" y="44"/>
                      </a:lnTo>
                      <a:lnTo>
                        <a:pt x="122" y="22"/>
                      </a:lnTo>
                      <a:lnTo>
                        <a:pt x="120" y="12"/>
                      </a:lnTo>
                      <a:lnTo>
                        <a:pt x="116" y="6"/>
                      </a:lnTo>
                      <a:lnTo>
                        <a:pt x="110" y="2"/>
                      </a:lnTo>
                      <a:lnTo>
                        <a:pt x="102" y="0"/>
                      </a:lnTo>
                      <a:lnTo>
                        <a:pt x="92" y="0"/>
                      </a:lnTo>
                      <a:lnTo>
                        <a:pt x="80" y="4"/>
                      </a:lnTo>
                      <a:lnTo>
                        <a:pt x="68" y="8"/>
                      </a:lnTo>
                      <a:lnTo>
                        <a:pt x="58" y="14"/>
                      </a:lnTo>
                      <a:lnTo>
                        <a:pt x="46" y="22"/>
                      </a:lnTo>
                      <a:lnTo>
                        <a:pt x="34" y="30"/>
                      </a:lnTo>
                      <a:lnTo>
                        <a:pt x="24" y="40"/>
                      </a:lnTo>
                      <a:lnTo>
                        <a:pt x="16" y="50"/>
                      </a:lnTo>
                      <a:lnTo>
                        <a:pt x="8" y="62"/>
                      </a:lnTo>
                      <a:lnTo>
                        <a:pt x="4" y="72"/>
                      </a:lnTo>
                      <a:lnTo>
                        <a:pt x="0" y="84"/>
                      </a:lnTo>
                      <a:lnTo>
                        <a:pt x="2" y="94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2" name="Freeform 877"/>
                <p:cNvSpPr>
                  <a:spLocks/>
                </p:cNvSpPr>
                <p:nvPr/>
              </p:nvSpPr>
              <p:spPr bwMode="auto">
                <a:xfrm>
                  <a:off x="7697788" y="488950"/>
                  <a:ext cx="295275" cy="441325"/>
                </a:xfrm>
                <a:custGeom>
                  <a:avLst/>
                  <a:gdLst>
                    <a:gd name="T0" fmla="*/ 2147483647 w 186"/>
                    <a:gd name="T1" fmla="*/ 2147483647 h 278"/>
                    <a:gd name="T2" fmla="*/ 2147483647 w 186"/>
                    <a:gd name="T3" fmla="*/ 2147483647 h 278"/>
                    <a:gd name="T4" fmla="*/ 2147483647 w 186"/>
                    <a:gd name="T5" fmla="*/ 2147483647 h 278"/>
                    <a:gd name="T6" fmla="*/ 0 w 186"/>
                    <a:gd name="T7" fmla="*/ 2147483647 h 278"/>
                    <a:gd name="T8" fmla="*/ 2147483647 w 186"/>
                    <a:gd name="T9" fmla="*/ 2147483647 h 278"/>
                    <a:gd name="T10" fmla="*/ 2147483647 w 186"/>
                    <a:gd name="T11" fmla="*/ 2147483647 h 278"/>
                    <a:gd name="T12" fmla="*/ 2147483647 w 186"/>
                    <a:gd name="T13" fmla="*/ 2147483647 h 278"/>
                    <a:gd name="T14" fmla="*/ 2147483647 w 186"/>
                    <a:gd name="T15" fmla="*/ 2147483647 h 278"/>
                    <a:gd name="T16" fmla="*/ 2147483647 w 186"/>
                    <a:gd name="T17" fmla="*/ 2147483647 h 278"/>
                    <a:gd name="T18" fmla="*/ 2147483647 w 186"/>
                    <a:gd name="T19" fmla="*/ 2147483647 h 278"/>
                    <a:gd name="T20" fmla="*/ 2147483647 w 186"/>
                    <a:gd name="T21" fmla="*/ 2147483647 h 278"/>
                    <a:gd name="T22" fmla="*/ 2147483647 w 186"/>
                    <a:gd name="T23" fmla="*/ 2147483647 h 278"/>
                    <a:gd name="T24" fmla="*/ 2147483647 w 186"/>
                    <a:gd name="T25" fmla="*/ 2147483647 h 278"/>
                    <a:gd name="T26" fmla="*/ 2147483647 w 186"/>
                    <a:gd name="T27" fmla="*/ 2147483647 h 278"/>
                    <a:gd name="T28" fmla="*/ 2147483647 w 186"/>
                    <a:gd name="T29" fmla="*/ 2147483647 h 278"/>
                    <a:gd name="T30" fmla="*/ 2147483647 w 186"/>
                    <a:gd name="T31" fmla="*/ 2147483647 h 278"/>
                    <a:gd name="T32" fmla="*/ 2147483647 w 186"/>
                    <a:gd name="T33" fmla="*/ 2147483647 h 278"/>
                    <a:gd name="T34" fmla="*/ 2147483647 w 186"/>
                    <a:gd name="T35" fmla="*/ 2147483647 h 278"/>
                    <a:gd name="T36" fmla="*/ 2147483647 w 186"/>
                    <a:gd name="T37" fmla="*/ 2147483647 h 278"/>
                    <a:gd name="T38" fmla="*/ 2147483647 w 186"/>
                    <a:gd name="T39" fmla="*/ 2147483647 h 278"/>
                    <a:gd name="T40" fmla="*/ 2147483647 w 186"/>
                    <a:gd name="T41" fmla="*/ 2147483647 h 278"/>
                    <a:gd name="T42" fmla="*/ 2147483647 w 186"/>
                    <a:gd name="T43" fmla="*/ 2147483647 h 278"/>
                    <a:gd name="T44" fmla="*/ 2147483647 w 186"/>
                    <a:gd name="T45" fmla="*/ 2147483647 h 278"/>
                    <a:gd name="T46" fmla="*/ 2147483647 w 186"/>
                    <a:gd name="T47" fmla="*/ 2147483647 h 278"/>
                    <a:gd name="T48" fmla="*/ 2147483647 w 186"/>
                    <a:gd name="T49" fmla="*/ 2147483647 h 278"/>
                    <a:gd name="T50" fmla="*/ 2147483647 w 186"/>
                    <a:gd name="T51" fmla="*/ 2147483647 h 278"/>
                    <a:gd name="T52" fmla="*/ 2147483647 w 186"/>
                    <a:gd name="T53" fmla="*/ 2147483647 h 278"/>
                    <a:gd name="T54" fmla="*/ 2147483647 w 186"/>
                    <a:gd name="T55" fmla="*/ 2147483647 h 278"/>
                    <a:gd name="T56" fmla="*/ 2147483647 w 186"/>
                    <a:gd name="T57" fmla="*/ 2147483647 h 278"/>
                    <a:gd name="T58" fmla="*/ 2147483647 w 186"/>
                    <a:gd name="T59" fmla="*/ 2147483647 h 278"/>
                    <a:gd name="T60" fmla="*/ 2147483647 w 186"/>
                    <a:gd name="T61" fmla="*/ 2147483647 h 278"/>
                    <a:gd name="T62" fmla="*/ 2147483647 w 186"/>
                    <a:gd name="T63" fmla="*/ 2147483647 h 278"/>
                    <a:gd name="T64" fmla="*/ 2147483647 w 186"/>
                    <a:gd name="T65" fmla="*/ 2147483647 h 278"/>
                    <a:gd name="T66" fmla="*/ 2147483647 w 186"/>
                    <a:gd name="T67" fmla="*/ 2147483647 h 278"/>
                    <a:gd name="T68" fmla="*/ 2147483647 w 186"/>
                    <a:gd name="T69" fmla="*/ 2147483647 h 278"/>
                    <a:gd name="T70" fmla="*/ 2147483647 w 186"/>
                    <a:gd name="T71" fmla="*/ 2147483647 h 278"/>
                    <a:gd name="T72" fmla="*/ 2147483647 w 186"/>
                    <a:gd name="T73" fmla="*/ 2147483647 h 278"/>
                    <a:gd name="T74" fmla="*/ 2147483647 w 186"/>
                    <a:gd name="T75" fmla="*/ 2147483647 h 278"/>
                    <a:gd name="T76" fmla="*/ 2147483647 w 186"/>
                    <a:gd name="T77" fmla="*/ 2147483647 h 278"/>
                    <a:gd name="T78" fmla="*/ 2147483647 w 186"/>
                    <a:gd name="T79" fmla="*/ 2147483647 h 278"/>
                    <a:gd name="T80" fmla="*/ 2147483647 w 186"/>
                    <a:gd name="T81" fmla="*/ 2147483647 h 278"/>
                    <a:gd name="T82" fmla="*/ 2147483647 w 186"/>
                    <a:gd name="T83" fmla="*/ 2147483647 h 278"/>
                    <a:gd name="T84" fmla="*/ 2147483647 w 186"/>
                    <a:gd name="T85" fmla="*/ 2147483647 h 278"/>
                    <a:gd name="T86" fmla="*/ 2147483647 w 186"/>
                    <a:gd name="T87" fmla="*/ 2147483647 h 278"/>
                    <a:gd name="T88" fmla="*/ 2147483647 w 186"/>
                    <a:gd name="T89" fmla="*/ 2147483647 h 278"/>
                    <a:gd name="T90" fmla="*/ 2147483647 w 186"/>
                    <a:gd name="T91" fmla="*/ 2147483647 h 278"/>
                    <a:gd name="T92" fmla="*/ 2147483647 w 186"/>
                    <a:gd name="T93" fmla="*/ 0 h 278"/>
                    <a:gd name="T94" fmla="*/ 2147483647 w 186"/>
                    <a:gd name="T95" fmla="*/ 0 h 278"/>
                    <a:gd name="T96" fmla="*/ 2147483647 w 186"/>
                    <a:gd name="T97" fmla="*/ 0 h 278"/>
                    <a:gd name="T98" fmla="*/ 2147483647 w 186"/>
                    <a:gd name="T99" fmla="*/ 0 h 278"/>
                    <a:gd name="T100" fmla="*/ 2147483647 w 186"/>
                    <a:gd name="T101" fmla="*/ 2147483647 h 278"/>
                    <a:gd name="T102" fmla="*/ 2147483647 w 186"/>
                    <a:gd name="T103" fmla="*/ 2147483647 h 278"/>
                    <a:gd name="T104" fmla="*/ 2147483647 w 186"/>
                    <a:gd name="T105" fmla="*/ 2147483647 h 278"/>
                    <a:gd name="T106" fmla="*/ 2147483647 w 186"/>
                    <a:gd name="T107" fmla="*/ 2147483647 h 278"/>
                    <a:gd name="T108" fmla="*/ 2147483647 w 186"/>
                    <a:gd name="T109" fmla="*/ 2147483647 h 278"/>
                    <a:gd name="T110" fmla="*/ 2147483647 w 186"/>
                    <a:gd name="T111" fmla="*/ 2147483647 h 27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86" h="278">
                      <a:moveTo>
                        <a:pt x="6" y="40"/>
                      </a:moveTo>
                      <a:lnTo>
                        <a:pt x="6" y="40"/>
                      </a:lnTo>
                      <a:lnTo>
                        <a:pt x="2" y="70"/>
                      </a:lnTo>
                      <a:lnTo>
                        <a:pt x="0" y="100"/>
                      </a:lnTo>
                      <a:lnTo>
                        <a:pt x="2" y="114"/>
                      </a:lnTo>
                      <a:lnTo>
                        <a:pt x="4" y="128"/>
                      </a:lnTo>
                      <a:lnTo>
                        <a:pt x="6" y="156"/>
                      </a:lnTo>
                      <a:lnTo>
                        <a:pt x="12" y="182"/>
                      </a:lnTo>
                      <a:lnTo>
                        <a:pt x="16" y="196"/>
                      </a:lnTo>
                      <a:lnTo>
                        <a:pt x="22" y="210"/>
                      </a:lnTo>
                      <a:lnTo>
                        <a:pt x="40" y="252"/>
                      </a:lnTo>
                      <a:lnTo>
                        <a:pt x="48" y="270"/>
                      </a:lnTo>
                      <a:lnTo>
                        <a:pt x="52" y="272"/>
                      </a:lnTo>
                      <a:lnTo>
                        <a:pt x="64" y="276"/>
                      </a:lnTo>
                      <a:lnTo>
                        <a:pt x="74" y="278"/>
                      </a:lnTo>
                      <a:lnTo>
                        <a:pt x="86" y="278"/>
                      </a:lnTo>
                      <a:lnTo>
                        <a:pt x="102" y="278"/>
                      </a:lnTo>
                      <a:lnTo>
                        <a:pt x="120" y="274"/>
                      </a:lnTo>
                      <a:lnTo>
                        <a:pt x="140" y="256"/>
                      </a:lnTo>
                      <a:lnTo>
                        <a:pt x="158" y="240"/>
                      </a:lnTo>
                      <a:lnTo>
                        <a:pt x="166" y="230"/>
                      </a:lnTo>
                      <a:lnTo>
                        <a:pt x="170" y="220"/>
                      </a:lnTo>
                      <a:lnTo>
                        <a:pt x="178" y="202"/>
                      </a:lnTo>
                      <a:lnTo>
                        <a:pt x="182" y="182"/>
                      </a:lnTo>
                      <a:lnTo>
                        <a:pt x="186" y="166"/>
                      </a:lnTo>
                      <a:lnTo>
                        <a:pt x="186" y="152"/>
                      </a:lnTo>
                      <a:lnTo>
                        <a:pt x="186" y="110"/>
                      </a:lnTo>
                      <a:lnTo>
                        <a:pt x="184" y="86"/>
                      </a:lnTo>
                      <a:lnTo>
                        <a:pt x="182" y="70"/>
                      </a:lnTo>
                      <a:lnTo>
                        <a:pt x="180" y="60"/>
                      </a:lnTo>
                      <a:lnTo>
                        <a:pt x="174" y="48"/>
                      </a:lnTo>
                      <a:lnTo>
                        <a:pt x="166" y="36"/>
                      </a:lnTo>
                      <a:lnTo>
                        <a:pt x="154" y="24"/>
                      </a:lnTo>
                      <a:lnTo>
                        <a:pt x="142" y="14"/>
                      </a:lnTo>
                      <a:lnTo>
                        <a:pt x="130" y="10"/>
                      </a:lnTo>
                      <a:lnTo>
                        <a:pt x="118" y="6"/>
                      </a:lnTo>
                      <a:lnTo>
                        <a:pt x="104" y="4"/>
                      </a:lnTo>
                      <a:lnTo>
                        <a:pt x="80" y="0"/>
                      </a:lnTo>
                      <a:lnTo>
                        <a:pt x="70" y="0"/>
                      </a:lnTo>
                      <a:lnTo>
                        <a:pt x="64" y="0"/>
                      </a:lnTo>
                      <a:lnTo>
                        <a:pt x="32" y="16"/>
                      </a:lnTo>
                      <a:lnTo>
                        <a:pt x="22" y="20"/>
                      </a:lnTo>
                      <a:lnTo>
                        <a:pt x="14" y="28"/>
                      </a:lnTo>
                      <a:lnTo>
                        <a:pt x="8" y="34"/>
                      </a:lnTo>
                      <a:lnTo>
                        <a:pt x="6" y="40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3" name="Freeform 878"/>
                <p:cNvSpPr>
                  <a:spLocks/>
                </p:cNvSpPr>
                <p:nvPr/>
              </p:nvSpPr>
              <p:spPr bwMode="auto">
                <a:xfrm>
                  <a:off x="7767638" y="800100"/>
                  <a:ext cx="117475" cy="38100"/>
                </a:xfrm>
                <a:custGeom>
                  <a:avLst/>
                  <a:gdLst>
                    <a:gd name="T0" fmla="*/ 0 w 74"/>
                    <a:gd name="T1" fmla="*/ 2147483647 h 24"/>
                    <a:gd name="T2" fmla="*/ 0 w 74"/>
                    <a:gd name="T3" fmla="*/ 2147483647 h 24"/>
                    <a:gd name="T4" fmla="*/ 2147483647 w 74"/>
                    <a:gd name="T5" fmla="*/ 2147483647 h 24"/>
                    <a:gd name="T6" fmla="*/ 2147483647 w 74"/>
                    <a:gd name="T7" fmla="*/ 2147483647 h 24"/>
                    <a:gd name="T8" fmla="*/ 2147483647 w 74"/>
                    <a:gd name="T9" fmla="*/ 2147483647 h 24"/>
                    <a:gd name="T10" fmla="*/ 2147483647 w 74"/>
                    <a:gd name="T11" fmla="*/ 2147483647 h 24"/>
                    <a:gd name="T12" fmla="*/ 2147483647 w 74"/>
                    <a:gd name="T13" fmla="*/ 2147483647 h 24"/>
                    <a:gd name="T14" fmla="*/ 2147483647 w 74"/>
                    <a:gd name="T15" fmla="*/ 0 h 24"/>
                    <a:gd name="T16" fmla="*/ 2147483647 w 74"/>
                    <a:gd name="T17" fmla="*/ 0 h 24"/>
                    <a:gd name="T18" fmla="*/ 2147483647 w 74"/>
                    <a:gd name="T19" fmla="*/ 2147483647 h 24"/>
                    <a:gd name="T20" fmla="*/ 2147483647 w 74"/>
                    <a:gd name="T21" fmla="*/ 2147483647 h 24"/>
                    <a:gd name="T22" fmla="*/ 2147483647 w 74"/>
                    <a:gd name="T23" fmla="*/ 2147483647 h 24"/>
                    <a:gd name="T24" fmla="*/ 2147483647 w 74"/>
                    <a:gd name="T25" fmla="*/ 2147483647 h 24"/>
                    <a:gd name="T26" fmla="*/ 2147483647 w 74"/>
                    <a:gd name="T27" fmla="*/ 2147483647 h 24"/>
                    <a:gd name="T28" fmla="*/ 2147483647 w 74"/>
                    <a:gd name="T29" fmla="*/ 2147483647 h 24"/>
                    <a:gd name="T30" fmla="*/ 2147483647 w 74"/>
                    <a:gd name="T31" fmla="*/ 2147483647 h 24"/>
                    <a:gd name="T32" fmla="*/ 2147483647 w 74"/>
                    <a:gd name="T33" fmla="*/ 2147483647 h 24"/>
                    <a:gd name="T34" fmla="*/ 2147483647 w 74"/>
                    <a:gd name="T35" fmla="*/ 2147483647 h 24"/>
                    <a:gd name="T36" fmla="*/ 2147483647 w 74"/>
                    <a:gd name="T37" fmla="*/ 2147483647 h 24"/>
                    <a:gd name="T38" fmla="*/ 2147483647 w 74"/>
                    <a:gd name="T39" fmla="*/ 2147483647 h 24"/>
                    <a:gd name="T40" fmla="*/ 0 w 74"/>
                    <a:gd name="T41" fmla="*/ 2147483647 h 24"/>
                    <a:gd name="T42" fmla="*/ 0 w 74"/>
                    <a:gd name="T43" fmla="*/ 2147483647 h 2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4" h="24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0" y="4"/>
                      </a:lnTo>
                      <a:lnTo>
                        <a:pt x="22" y="6"/>
                      </a:lnTo>
                      <a:lnTo>
                        <a:pt x="38" y="6"/>
                      </a:lnTo>
                      <a:lnTo>
                        <a:pt x="64" y="2"/>
                      </a:lnTo>
                      <a:lnTo>
                        <a:pt x="74" y="0"/>
                      </a:lnTo>
                      <a:lnTo>
                        <a:pt x="66" y="8"/>
                      </a:lnTo>
                      <a:lnTo>
                        <a:pt x="60" y="14"/>
                      </a:lnTo>
                      <a:lnTo>
                        <a:pt x="52" y="20"/>
                      </a:lnTo>
                      <a:lnTo>
                        <a:pt x="46" y="22"/>
                      </a:lnTo>
                      <a:lnTo>
                        <a:pt x="40" y="24"/>
                      </a:lnTo>
                      <a:lnTo>
                        <a:pt x="34" y="24"/>
                      </a:lnTo>
                      <a:lnTo>
                        <a:pt x="26" y="22"/>
                      </a:lnTo>
                      <a:lnTo>
                        <a:pt x="20" y="20"/>
                      </a:lnTo>
                      <a:lnTo>
                        <a:pt x="12" y="16"/>
                      </a:lnTo>
                      <a:lnTo>
                        <a:pt x="6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EF7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4" name="Freeform 879"/>
                <p:cNvSpPr>
                  <a:spLocks/>
                </p:cNvSpPr>
                <p:nvPr/>
              </p:nvSpPr>
              <p:spPr bwMode="auto">
                <a:xfrm>
                  <a:off x="7875588" y="790575"/>
                  <a:ext cx="15875" cy="22225"/>
                </a:xfrm>
                <a:custGeom>
                  <a:avLst/>
                  <a:gdLst>
                    <a:gd name="T0" fmla="*/ 0 w 10"/>
                    <a:gd name="T1" fmla="*/ 0 h 14"/>
                    <a:gd name="T2" fmla="*/ 0 w 10"/>
                    <a:gd name="T3" fmla="*/ 0 h 14"/>
                    <a:gd name="T4" fmla="*/ 2147483647 w 10"/>
                    <a:gd name="T5" fmla="*/ 2147483647 h 14"/>
                    <a:gd name="T6" fmla="*/ 2147483647 w 10"/>
                    <a:gd name="T7" fmla="*/ 2147483647 h 14"/>
                    <a:gd name="T8" fmla="*/ 2147483647 w 10"/>
                    <a:gd name="T9" fmla="*/ 2147483647 h 14"/>
                    <a:gd name="T10" fmla="*/ 2147483647 w 10"/>
                    <a:gd name="T11" fmla="*/ 2147483647 h 14"/>
                    <a:gd name="T12" fmla="*/ 2147483647 w 10"/>
                    <a:gd name="T13" fmla="*/ 2147483647 h 14"/>
                    <a:gd name="T14" fmla="*/ 2147483647 w 10"/>
                    <a:gd name="T15" fmla="*/ 2147483647 h 14"/>
                    <a:gd name="T16" fmla="*/ 2147483647 w 10"/>
                    <a:gd name="T17" fmla="*/ 2147483647 h 14"/>
                    <a:gd name="T18" fmla="*/ 2147483647 w 10"/>
                    <a:gd name="T19" fmla="*/ 2147483647 h 14"/>
                    <a:gd name="T20" fmla="*/ 2147483647 w 10"/>
                    <a:gd name="T21" fmla="*/ 0 h 14"/>
                    <a:gd name="T22" fmla="*/ 0 w 10"/>
                    <a:gd name="T23" fmla="*/ 0 h 14"/>
                    <a:gd name="T24" fmla="*/ 0 w 10"/>
                    <a:gd name="T25" fmla="*/ 0 h 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0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6" y="8"/>
                      </a:lnTo>
                      <a:lnTo>
                        <a:pt x="6" y="14"/>
                      </a:lnTo>
                      <a:lnTo>
                        <a:pt x="8" y="12"/>
                      </a:lnTo>
                      <a:lnTo>
                        <a:pt x="10" y="8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5" name="Freeform 880"/>
                <p:cNvSpPr>
                  <a:spLocks/>
                </p:cNvSpPr>
                <p:nvPr/>
              </p:nvSpPr>
              <p:spPr bwMode="auto">
                <a:xfrm>
                  <a:off x="7805738" y="854075"/>
                  <a:ext cx="34925" cy="1270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0 h 8"/>
                    <a:gd name="T4" fmla="*/ 2147483647 w 22"/>
                    <a:gd name="T5" fmla="*/ 0 h 8"/>
                    <a:gd name="T6" fmla="*/ 2147483647 w 22"/>
                    <a:gd name="T7" fmla="*/ 0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2147483647 h 8"/>
                    <a:gd name="T18" fmla="*/ 2147483647 w 22"/>
                    <a:gd name="T19" fmla="*/ 2147483647 h 8"/>
                    <a:gd name="T20" fmla="*/ 2147483647 w 22"/>
                    <a:gd name="T21" fmla="*/ 2147483647 h 8"/>
                    <a:gd name="T22" fmla="*/ 2147483647 w 22"/>
                    <a:gd name="T23" fmla="*/ 2147483647 h 8"/>
                    <a:gd name="T24" fmla="*/ 2147483647 w 22"/>
                    <a:gd name="T25" fmla="*/ 0 h 8"/>
                    <a:gd name="T26" fmla="*/ 2147483647 w 2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2" h="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0" y="8"/>
                      </a:lnTo>
                      <a:lnTo>
                        <a:pt x="16" y="8"/>
                      </a:lnTo>
                      <a:lnTo>
                        <a:pt x="20" y="6"/>
                      </a:lnTo>
                      <a:lnTo>
                        <a:pt x="22" y="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6" name="Freeform 881"/>
                <p:cNvSpPr>
                  <a:spLocks/>
                </p:cNvSpPr>
                <p:nvPr/>
              </p:nvSpPr>
              <p:spPr bwMode="auto">
                <a:xfrm>
                  <a:off x="7758113" y="793750"/>
                  <a:ext cx="9525" cy="19050"/>
                </a:xfrm>
                <a:custGeom>
                  <a:avLst/>
                  <a:gdLst>
                    <a:gd name="T0" fmla="*/ 2147483647 w 6"/>
                    <a:gd name="T1" fmla="*/ 0 h 12"/>
                    <a:gd name="T2" fmla="*/ 2147483647 w 6"/>
                    <a:gd name="T3" fmla="*/ 0 h 12"/>
                    <a:gd name="T4" fmla="*/ 2147483647 w 6"/>
                    <a:gd name="T5" fmla="*/ 2147483647 h 12"/>
                    <a:gd name="T6" fmla="*/ 2147483647 w 6"/>
                    <a:gd name="T7" fmla="*/ 2147483647 h 12"/>
                    <a:gd name="T8" fmla="*/ 2147483647 w 6"/>
                    <a:gd name="T9" fmla="*/ 2147483647 h 12"/>
                    <a:gd name="T10" fmla="*/ 2147483647 w 6"/>
                    <a:gd name="T11" fmla="*/ 2147483647 h 12"/>
                    <a:gd name="T12" fmla="*/ 0 w 6"/>
                    <a:gd name="T13" fmla="*/ 2147483647 h 12"/>
                    <a:gd name="T14" fmla="*/ 0 w 6"/>
                    <a:gd name="T15" fmla="*/ 2147483647 h 12"/>
                    <a:gd name="T16" fmla="*/ 2147483647 w 6"/>
                    <a:gd name="T17" fmla="*/ 2147483647 h 12"/>
                    <a:gd name="T18" fmla="*/ 2147483647 w 6"/>
                    <a:gd name="T19" fmla="*/ 0 h 12"/>
                    <a:gd name="T20" fmla="*/ 2147483647 w 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4" y="12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7" name="Freeform 882"/>
                <p:cNvSpPr>
                  <a:spLocks/>
                </p:cNvSpPr>
                <p:nvPr/>
              </p:nvSpPr>
              <p:spPr bwMode="auto">
                <a:xfrm>
                  <a:off x="7716838" y="631825"/>
                  <a:ext cx="101600" cy="158750"/>
                </a:xfrm>
                <a:custGeom>
                  <a:avLst/>
                  <a:gdLst>
                    <a:gd name="T0" fmla="*/ 2147483647 w 64"/>
                    <a:gd name="T1" fmla="*/ 2147483647 h 100"/>
                    <a:gd name="T2" fmla="*/ 2147483647 w 64"/>
                    <a:gd name="T3" fmla="*/ 2147483647 h 100"/>
                    <a:gd name="T4" fmla="*/ 2147483647 w 64"/>
                    <a:gd name="T5" fmla="*/ 2147483647 h 100"/>
                    <a:gd name="T6" fmla="*/ 2147483647 w 64"/>
                    <a:gd name="T7" fmla="*/ 2147483647 h 100"/>
                    <a:gd name="T8" fmla="*/ 2147483647 w 64"/>
                    <a:gd name="T9" fmla="*/ 2147483647 h 100"/>
                    <a:gd name="T10" fmla="*/ 2147483647 w 64"/>
                    <a:gd name="T11" fmla="*/ 2147483647 h 100"/>
                    <a:gd name="T12" fmla="*/ 2147483647 w 64"/>
                    <a:gd name="T13" fmla="*/ 2147483647 h 100"/>
                    <a:gd name="T14" fmla="*/ 2147483647 w 64"/>
                    <a:gd name="T15" fmla="*/ 2147483647 h 100"/>
                    <a:gd name="T16" fmla="*/ 2147483647 w 64"/>
                    <a:gd name="T17" fmla="*/ 2147483647 h 100"/>
                    <a:gd name="T18" fmla="*/ 2147483647 w 64"/>
                    <a:gd name="T19" fmla="*/ 2147483647 h 100"/>
                    <a:gd name="T20" fmla="*/ 2147483647 w 64"/>
                    <a:gd name="T21" fmla="*/ 2147483647 h 100"/>
                    <a:gd name="T22" fmla="*/ 0 w 64"/>
                    <a:gd name="T23" fmla="*/ 0 h 100"/>
                    <a:gd name="T24" fmla="*/ 0 w 64"/>
                    <a:gd name="T25" fmla="*/ 0 h 100"/>
                    <a:gd name="T26" fmla="*/ 2147483647 w 64"/>
                    <a:gd name="T27" fmla="*/ 0 h 100"/>
                    <a:gd name="T28" fmla="*/ 2147483647 w 64"/>
                    <a:gd name="T29" fmla="*/ 2147483647 h 100"/>
                    <a:gd name="T30" fmla="*/ 2147483647 w 64"/>
                    <a:gd name="T31" fmla="*/ 2147483647 h 100"/>
                    <a:gd name="T32" fmla="*/ 2147483647 w 64"/>
                    <a:gd name="T33" fmla="*/ 2147483647 h 100"/>
                    <a:gd name="T34" fmla="*/ 2147483647 w 64"/>
                    <a:gd name="T35" fmla="*/ 2147483647 h 100"/>
                    <a:gd name="T36" fmla="*/ 2147483647 w 64"/>
                    <a:gd name="T37" fmla="*/ 2147483647 h 100"/>
                    <a:gd name="T38" fmla="*/ 2147483647 w 64"/>
                    <a:gd name="T39" fmla="*/ 2147483647 h 100"/>
                    <a:gd name="T40" fmla="*/ 2147483647 w 64"/>
                    <a:gd name="T41" fmla="*/ 2147483647 h 100"/>
                    <a:gd name="T42" fmla="*/ 2147483647 w 64"/>
                    <a:gd name="T43" fmla="*/ 2147483647 h 100"/>
                    <a:gd name="T44" fmla="*/ 2147483647 w 64"/>
                    <a:gd name="T45" fmla="*/ 2147483647 h 100"/>
                    <a:gd name="T46" fmla="*/ 2147483647 w 64"/>
                    <a:gd name="T47" fmla="*/ 2147483647 h 100"/>
                    <a:gd name="T48" fmla="*/ 2147483647 w 64"/>
                    <a:gd name="T49" fmla="*/ 2147483647 h 100"/>
                    <a:gd name="T50" fmla="*/ 2147483647 w 64"/>
                    <a:gd name="T51" fmla="*/ 2147483647 h 100"/>
                    <a:gd name="T52" fmla="*/ 2147483647 w 64"/>
                    <a:gd name="T53" fmla="*/ 2147483647 h 100"/>
                    <a:gd name="T54" fmla="*/ 2147483647 w 64"/>
                    <a:gd name="T55" fmla="*/ 2147483647 h 100"/>
                    <a:gd name="T56" fmla="*/ 2147483647 w 64"/>
                    <a:gd name="T57" fmla="*/ 2147483647 h 100"/>
                    <a:gd name="T58" fmla="*/ 2147483647 w 64"/>
                    <a:gd name="T59" fmla="*/ 2147483647 h 100"/>
                    <a:gd name="T60" fmla="*/ 2147483647 w 64"/>
                    <a:gd name="T61" fmla="*/ 2147483647 h 100"/>
                    <a:gd name="T62" fmla="*/ 2147483647 w 64"/>
                    <a:gd name="T63" fmla="*/ 2147483647 h 100"/>
                    <a:gd name="T64" fmla="*/ 2147483647 w 64"/>
                    <a:gd name="T65" fmla="*/ 2147483647 h 100"/>
                    <a:gd name="T66" fmla="*/ 2147483647 w 64"/>
                    <a:gd name="T67" fmla="*/ 2147483647 h 10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64" h="100">
                      <a:moveTo>
                        <a:pt x="40" y="90"/>
                      </a:moveTo>
                      <a:lnTo>
                        <a:pt x="40" y="90"/>
                      </a:lnTo>
                      <a:lnTo>
                        <a:pt x="42" y="82"/>
                      </a:lnTo>
                      <a:lnTo>
                        <a:pt x="46" y="62"/>
                      </a:lnTo>
                      <a:lnTo>
                        <a:pt x="46" y="38"/>
                      </a:lnTo>
                      <a:lnTo>
                        <a:pt x="46" y="28"/>
                      </a:lnTo>
                      <a:lnTo>
                        <a:pt x="42" y="20"/>
                      </a:lnTo>
                      <a:lnTo>
                        <a:pt x="38" y="14"/>
                      </a:lnTo>
                      <a:lnTo>
                        <a:pt x="30" y="10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26" y="4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6" y="22"/>
                      </a:lnTo>
                      <a:lnTo>
                        <a:pt x="48" y="40"/>
                      </a:lnTo>
                      <a:lnTo>
                        <a:pt x="50" y="60"/>
                      </a:lnTo>
                      <a:lnTo>
                        <a:pt x="46" y="86"/>
                      </a:lnTo>
                      <a:lnTo>
                        <a:pt x="64" y="90"/>
                      </a:lnTo>
                      <a:lnTo>
                        <a:pt x="64" y="94"/>
                      </a:lnTo>
                      <a:lnTo>
                        <a:pt x="62" y="98"/>
                      </a:lnTo>
                      <a:lnTo>
                        <a:pt x="58" y="100"/>
                      </a:lnTo>
                      <a:lnTo>
                        <a:pt x="52" y="98"/>
                      </a:lnTo>
                      <a:lnTo>
                        <a:pt x="46" y="96"/>
                      </a:lnTo>
                      <a:lnTo>
                        <a:pt x="40" y="9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8" name="Freeform 883"/>
                <p:cNvSpPr>
                  <a:spLocks/>
                </p:cNvSpPr>
                <p:nvPr/>
              </p:nvSpPr>
              <p:spPr bwMode="auto">
                <a:xfrm>
                  <a:off x="7716838" y="676275"/>
                  <a:ext cx="63500" cy="22225"/>
                </a:xfrm>
                <a:custGeom>
                  <a:avLst/>
                  <a:gdLst>
                    <a:gd name="T0" fmla="*/ 2147483647 w 40"/>
                    <a:gd name="T1" fmla="*/ 2147483647 h 14"/>
                    <a:gd name="T2" fmla="*/ 2147483647 w 40"/>
                    <a:gd name="T3" fmla="*/ 2147483647 h 14"/>
                    <a:gd name="T4" fmla="*/ 2147483647 w 40"/>
                    <a:gd name="T5" fmla="*/ 2147483647 h 14"/>
                    <a:gd name="T6" fmla="*/ 2147483647 w 40"/>
                    <a:gd name="T7" fmla="*/ 2147483647 h 14"/>
                    <a:gd name="T8" fmla="*/ 2147483647 w 40"/>
                    <a:gd name="T9" fmla="*/ 2147483647 h 14"/>
                    <a:gd name="T10" fmla="*/ 2147483647 w 40"/>
                    <a:gd name="T11" fmla="*/ 2147483647 h 14"/>
                    <a:gd name="T12" fmla="*/ 2147483647 w 40"/>
                    <a:gd name="T13" fmla="*/ 2147483647 h 14"/>
                    <a:gd name="T14" fmla="*/ 0 w 40"/>
                    <a:gd name="T15" fmla="*/ 0 h 14"/>
                    <a:gd name="T16" fmla="*/ 0 w 40"/>
                    <a:gd name="T17" fmla="*/ 0 h 14"/>
                    <a:gd name="T18" fmla="*/ 2147483647 w 40"/>
                    <a:gd name="T19" fmla="*/ 2147483647 h 14"/>
                    <a:gd name="T20" fmla="*/ 2147483647 w 40"/>
                    <a:gd name="T21" fmla="*/ 2147483647 h 14"/>
                    <a:gd name="T22" fmla="*/ 2147483647 w 40"/>
                    <a:gd name="T23" fmla="*/ 2147483647 h 14"/>
                    <a:gd name="T24" fmla="*/ 2147483647 w 40"/>
                    <a:gd name="T25" fmla="*/ 2147483647 h 14"/>
                    <a:gd name="T26" fmla="*/ 2147483647 w 40"/>
                    <a:gd name="T27" fmla="*/ 2147483647 h 14"/>
                    <a:gd name="T28" fmla="*/ 2147483647 w 40"/>
                    <a:gd name="T29" fmla="*/ 2147483647 h 14"/>
                    <a:gd name="T30" fmla="*/ 2147483647 w 40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0" h="14">
                      <a:moveTo>
                        <a:pt x="40" y="4"/>
                      </a:moveTo>
                      <a:lnTo>
                        <a:pt x="40" y="4"/>
                      </a:lnTo>
                      <a:lnTo>
                        <a:pt x="38" y="6"/>
                      </a:lnTo>
                      <a:lnTo>
                        <a:pt x="30" y="8"/>
                      </a:lnTo>
                      <a:lnTo>
                        <a:pt x="24" y="8"/>
                      </a:lnTo>
                      <a:lnTo>
                        <a:pt x="16" y="8"/>
                      </a:lnTo>
                      <a:lnTo>
                        <a:pt x="10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14" y="12"/>
                      </a:lnTo>
                      <a:lnTo>
                        <a:pt x="20" y="14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19" name="Freeform 884"/>
                <p:cNvSpPr>
                  <a:spLocks/>
                </p:cNvSpPr>
                <p:nvPr/>
              </p:nvSpPr>
              <p:spPr bwMode="auto">
                <a:xfrm>
                  <a:off x="7850188" y="682625"/>
                  <a:ext cx="88900" cy="25400"/>
                </a:xfrm>
                <a:custGeom>
                  <a:avLst/>
                  <a:gdLst>
                    <a:gd name="T0" fmla="*/ 0 w 56"/>
                    <a:gd name="T1" fmla="*/ 0 h 16"/>
                    <a:gd name="T2" fmla="*/ 0 w 56"/>
                    <a:gd name="T3" fmla="*/ 0 h 16"/>
                    <a:gd name="T4" fmla="*/ 2147483647 w 56"/>
                    <a:gd name="T5" fmla="*/ 2147483647 h 16"/>
                    <a:gd name="T6" fmla="*/ 2147483647 w 56"/>
                    <a:gd name="T7" fmla="*/ 2147483647 h 16"/>
                    <a:gd name="T8" fmla="*/ 2147483647 w 56"/>
                    <a:gd name="T9" fmla="*/ 2147483647 h 16"/>
                    <a:gd name="T10" fmla="*/ 2147483647 w 56"/>
                    <a:gd name="T11" fmla="*/ 2147483647 h 16"/>
                    <a:gd name="T12" fmla="*/ 2147483647 w 56"/>
                    <a:gd name="T13" fmla="*/ 2147483647 h 16"/>
                    <a:gd name="T14" fmla="*/ 2147483647 w 56"/>
                    <a:gd name="T15" fmla="*/ 0 h 16"/>
                    <a:gd name="T16" fmla="*/ 2147483647 w 56"/>
                    <a:gd name="T17" fmla="*/ 0 h 16"/>
                    <a:gd name="T18" fmla="*/ 2147483647 w 56"/>
                    <a:gd name="T19" fmla="*/ 2147483647 h 16"/>
                    <a:gd name="T20" fmla="*/ 2147483647 w 56"/>
                    <a:gd name="T21" fmla="*/ 2147483647 h 16"/>
                    <a:gd name="T22" fmla="*/ 2147483647 w 56"/>
                    <a:gd name="T23" fmla="*/ 2147483647 h 16"/>
                    <a:gd name="T24" fmla="*/ 2147483647 w 56"/>
                    <a:gd name="T25" fmla="*/ 2147483647 h 16"/>
                    <a:gd name="T26" fmla="*/ 2147483647 w 56"/>
                    <a:gd name="T27" fmla="*/ 2147483647 h 16"/>
                    <a:gd name="T28" fmla="*/ 2147483647 w 56"/>
                    <a:gd name="T29" fmla="*/ 2147483647 h 16"/>
                    <a:gd name="T30" fmla="*/ 0 w 56"/>
                    <a:gd name="T31" fmla="*/ 0 h 16"/>
                    <a:gd name="T32" fmla="*/ 0 w 56"/>
                    <a:gd name="T33" fmla="*/ 0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56" h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16" y="8"/>
                      </a:lnTo>
                      <a:lnTo>
                        <a:pt x="24" y="10"/>
                      </a:lnTo>
                      <a:lnTo>
                        <a:pt x="34" y="10"/>
                      </a:lnTo>
                      <a:lnTo>
                        <a:pt x="44" y="6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46" y="10"/>
                      </a:lnTo>
                      <a:lnTo>
                        <a:pt x="40" y="14"/>
                      </a:lnTo>
                      <a:lnTo>
                        <a:pt x="30" y="16"/>
                      </a:lnTo>
                      <a:lnTo>
                        <a:pt x="22" y="16"/>
                      </a:lnTo>
                      <a:lnTo>
                        <a:pt x="1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0" name="Freeform 885"/>
                <p:cNvSpPr>
                  <a:spLocks/>
                </p:cNvSpPr>
                <p:nvPr/>
              </p:nvSpPr>
              <p:spPr bwMode="auto">
                <a:xfrm>
                  <a:off x="7840663" y="628650"/>
                  <a:ext cx="117475" cy="28575"/>
                </a:xfrm>
                <a:custGeom>
                  <a:avLst/>
                  <a:gdLst>
                    <a:gd name="T0" fmla="*/ 0 w 74"/>
                    <a:gd name="T1" fmla="*/ 2147483647 h 18"/>
                    <a:gd name="T2" fmla="*/ 0 w 74"/>
                    <a:gd name="T3" fmla="*/ 2147483647 h 18"/>
                    <a:gd name="T4" fmla="*/ 2147483647 w 74"/>
                    <a:gd name="T5" fmla="*/ 2147483647 h 18"/>
                    <a:gd name="T6" fmla="*/ 2147483647 w 74"/>
                    <a:gd name="T7" fmla="*/ 2147483647 h 18"/>
                    <a:gd name="T8" fmla="*/ 2147483647 w 74"/>
                    <a:gd name="T9" fmla="*/ 2147483647 h 18"/>
                    <a:gd name="T10" fmla="*/ 2147483647 w 74"/>
                    <a:gd name="T11" fmla="*/ 2147483647 h 18"/>
                    <a:gd name="T12" fmla="*/ 2147483647 w 74"/>
                    <a:gd name="T13" fmla="*/ 2147483647 h 18"/>
                    <a:gd name="T14" fmla="*/ 2147483647 w 74"/>
                    <a:gd name="T15" fmla="*/ 2147483647 h 18"/>
                    <a:gd name="T16" fmla="*/ 2147483647 w 74"/>
                    <a:gd name="T17" fmla="*/ 2147483647 h 18"/>
                    <a:gd name="T18" fmla="*/ 2147483647 w 74"/>
                    <a:gd name="T19" fmla="*/ 2147483647 h 18"/>
                    <a:gd name="T20" fmla="*/ 2147483647 w 74"/>
                    <a:gd name="T21" fmla="*/ 2147483647 h 18"/>
                    <a:gd name="T22" fmla="*/ 2147483647 w 74"/>
                    <a:gd name="T23" fmla="*/ 0 h 18"/>
                    <a:gd name="T24" fmla="*/ 2147483647 w 74"/>
                    <a:gd name="T25" fmla="*/ 0 h 18"/>
                    <a:gd name="T26" fmla="*/ 2147483647 w 74"/>
                    <a:gd name="T27" fmla="*/ 2147483647 h 18"/>
                    <a:gd name="T28" fmla="*/ 2147483647 w 74"/>
                    <a:gd name="T29" fmla="*/ 2147483647 h 18"/>
                    <a:gd name="T30" fmla="*/ 2147483647 w 74"/>
                    <a:gd name="T31" fmla="*/ 2147483647 h 18"/>
                    <a:gd name="T32" fmla="*/ 0 w 74"/>
                    <a:gd name="T33" fmla="*/ 2147483647 h 18"/>
                    <a:gd name="T34" fmla="*/ 0 w 7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4" h="18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2" y="16"/>
                      </a:lnTo>
                      <a:lnTo>
                        <a:pt x="40" y="16"/>
                      </a:lnTo>
                      <a:lnTo>
                        <a:pt x="74" y="18"/>
                      </a:lnTo>
                      <a:lnTo>
                        <a:pt x="72" y="16"/>
                      </a:lnTo>
                      <a:lnTo>
                        <a:pt x="66" y="10"/>
                      </a:lnTo>
                      <a:lnTo>
                        <a:pt x="56" y="4"/>
                      </a:lnTo>
                      <a:lnTo>
                        <a:pt x="50" y="2"/>
                      </a:lnTo>
                      <a:lnTo>
                        <a:pt x="42" y="0"/>
                      </a:lnTo>
                      <a:lnTo>
                        <a:pt x="28" y="2"/>
                      </a:lnTo>
                      <a:lnTo>
                        <a:pt x="14" y="6"/>
                      </a:lnTo>
                      <a:lnTo>
                        <a:pt x="4" y="12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1" name="Freeform 886"/>
                <p:cNvSpPr>
                  <a:spLocks/>
                </p:cNvSpPr>
                <p:nvPr/>
              </p:nvSpPr>
              <p:spPr bwMode="auto">
                <a:xfrm>
                  <a:off x="7707313" y="622300"/>
                  <a:ext cx="76200" cy="41275"/>
                </a:xfrm>
                <a:custGeom>
                  <a:avLst/>
                  <a:gdLst>
                    <a:gd name="T0" fmla="*/ 2147483647 w 48"/>
                    <a:gd name="T1" fmla="*/ 2147483647 h 26"/>
                    <a:gd name="T2" fmla="*/ 2147483647 w 48"/>
                    <a:gd name="T3" fmla="*/ 2147483647 h 26"/>
                    <a:gd name="T4" fmla="*/ 2147483647 w 48"/>
                    <a:gd name="T5" fmla="*/ 2147483647 h 26"/>
                    <a:gd name="T6" fmla="*/ 2147483647 w 48"/>
                    <a:gd name="T7" fmla="*/ 2147483647 h 26"/>
                    <a:gd name="T8" fmla="*/ 2147483647 w 48"/>
                    <a:gd name="T9" fmla="*/ 2147483647 h 26"/>
                    <a:gd name="T10" fmla="*/ 2147483647 w 48"/>
                    <a:gd name="T11" fmla="*/ 2147483647 h 26"/>
                    <a:gd name="T12" fmla="*/ 0 w 48"/>
                    <a:gd name="T13" fmla="*/ 2147483647 h 26"/>
                    <a:gd name="T14" fmla="*/ 0 w 48"/>
                    <a:gd name="T15" fmla="*/ 2147483647 h 26"/>
                    <a:gd name="T16" fmla="*/ 0 w 48"/>
                    <a:gd name="T17" fmla="*/ 2147483647 h 26"/>
                    <a:gd name="T18" fmla="*/ 2147483647 w 48"/>
                    <a:gd name="T19" fmla="*/ 2147483647 h 26"/>
                    <a:gd name="T20" fmla="*/ 2147483647 w 48"/>
                    <a:gd name="T21" fmla="*/ 0 h 26"/>
                    <a:gd name="T22" fmla="*/ 2147483647 w 48"/>
                    <a:gd name="T23" fmla="*/ 0 h 26"/>
                    <a:gd name="T24" fmla="*/ 2147483647 w 48"/>
                    <a:gd name="T25" fmla="*/ 0 h 26"/>
                    <a:gd name="T26" fmla="*/ 2147483647 w 48"/>
                    <a:gd name="T27" fmla="*/ 0 h 26"/>
                    <a:gd name="T28" fmla="*/ 2147483647 w 48"/>
                    <a:gd name="T29" fmla="*/ 2147483647 h 26"/>
                    <a:gd name="T30" fmla="*/ 2147483647 w 48"/>
                    <a:gd name="T31" fmla="*/ 2147483647 h 26"/>
                    <a:gd name="T32" fmla="*/ 2147483647 w 48"/>
                    <a:gd name="T33" fmla="*/ 2147483647 h 26"/>
                    <a:gd name="T34" fmla="*/ 2147483647 w 48"/>
                    <a:gd name="T35" fmla="*/ 2147483647 h 26"/>
                    <a:gd name="T36" fmla="*/ 2147483647 w 48"/>
                    <a:gd name="T37" fmla="*/ 2147483647 h 2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8" h="26">
                      <a:moveTo>
                        <a:pt x="48" y="26"/>
                      </a:moveTo>
                      <a:lnTo>
                        <a:pt x="48" y="26"/>
                      </a:lnTo>
                      <a:lnTo>
                        <a:pt x="42" y="24"/>
                      </a:lnTo>
                      <a:lnTo>
                        <a:pt x="30" y="18"/>
                      </a:lnTo>
                      <a:lnTo>
                        <a:pt x="14" y="14"/>
                      </a:lnTo>
                      <a:lnTo>
                        <a:pt x="6" y="14"/>
                      </a:ln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28" y="4"/>
                      </a:lnTo>
                      <a:lnTo>
                        <a:pt x="38" y="12"/>
                      </a:lnTo>
                      <a:lnTo>
                        <a:pt x="44" y="18"/>
                      </a:lnTo>
                      <a:lnTo>
                        <a:pt x="48" y="2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2" name="Freeform 887"/>
                <p:cNvSpPr>
                  <a:spLocks/>
                </p:cNvSpPr>
                <p:nvPr/>
              </p:nvSpPr>
              <p:spPr bwMode="auto">
                <a:xfrm>
                  <a:off x="7704138" y="403225"/>
                  <a:ext cx="323850" cy="317500"/>
                </a:xfrm>
                <a:custGeom>
                  <a:avLst/>
                  <a:gdLst>
                    <a:gd name="T0" fmla="*/ 2147483647 w 204"/>
                    <a:gd name="T1" fmla="*/ 2147483647 h 200"/>
                    <a:gd name="T2" fmla="*/ 2147483647 w 204"/>
                    <a:gd name="T3" fmla="*/ 2147483647 h 200"/>
                    <a:gd name="T4" fmla="*/ 0 w 204"/>
                    <a:gd name="T5" fmla="*/ 2147483647 h 200"/>
                    <a:gd name="T6" fmla="*/ 2147483647 w 204"/>
                    <a:gd name="T7" fmla="*/ 2147483647 h 200"/>
                    <a:gd name="T8" fmla="*/ 2147483647 w 204"/>
                    <a:gd name="T9" fmla="*/ 2147483647 h 200"/>
                    <a:gd name="T10" fmla="*/ 2147483647 w 204"/>
                    <a:gd name="T11" fmla="*/ 2147483647 h 200"/>
                    <a:gd name="T12" fmla="*/ 2147483647 w 204"/>
                    <a:gd name="T13" fmla="*/ 2147483647 h 200"/>
                    <a:gd name="T14" fmla="*/ 2147483647 w 204"/>
                    <a:gd name="T15" fmla="*/ 2147483647 h 200"/>
                    <a:gd name="T16" fmla="*/ 2147483647 w 204"/>
                    <a:gd name="T17" fmla="*/ 2147483647 h 200"/>
                    <a:gd name="T18" fmla="*/ 2147483647 w 204"/>
                    <a:gd name="T19" fmla="*/ 2147483647 h 200"/>
                    <a:gd name="T20" fmla="*/ 2147483647 w 204"/>
                    <a:gd name="T21" fmla="*/ 2147483647 h 200"/>
                    <a:gd name="T22" fmla="*/ 2147483647 w 204"/>
                    <a:gd name="T23" fmla="*/ 2147483647 h 200"/>
                    <a:gd name="T24" fmla="*/ 2147483647 w 204"/>
                    <a:gd name="T25" fmla="*/ 2147483647 h 200"/>
                    <a:gd name="T26" fmla="*/ 2147483647 w 204"/>
                    <a:gd name="T27" fmla="*/ 2147483647 h 200"/>
                    <a:gd name="T28" fmla="*/ 2147483647 w 204"/>
                    <a:gd name="T29" fmla="*/ 2147483647 h 200"/>
                    <a:gd name="T30" fmla="*/ 2147483647 w 204"/>
                    <a:gd name="T31" fmla="*/ 2147483647 h 200"/>
                    <a:gd name="T32" fmla="*/ 2147483647 w 204"/>
                    <a:gd name="T33" fmla="*/ 2147483647 h 200"/>
                    <a:gd name="T34" fmla="*/ 2147483647 w 204"/>
                    <a:gd name="T35" fmla="*/ 2147483647 h 200"/>
                    <a:gd name="T36" fmla="*/ 2147483647 w 204"/>
                    <a:gd name="T37" fmla="*/ 2147483647 h 200"/>
                    <a:gd name="T38" fmla="*/ 2147483647 w 204"/>
                    <a:gd name="T39" fmla="*/ 2147483647 h 200"/>
                    <a:gd name="T40" fmla="*/ 2147483647 w 204"/>
                    <a:gd name="T41" fmla="*/ 2147483647 h 200"/>
                    <a:gd name="T42" fmla="*/ 2147483647 w 204"/>
                    <a:gd name="T43" fmla="*/ 2147483647 h 200"/>
                    <a:gd name="T44" fmla="*/ 2147483647 w 204"/>
                    <a:gd name="T45" fmla="*/ 2147483647 h 200"/>
                    <a:gd name="T46" fmla="*/ 2147483647 w 204"/>
                    <a:gd name="T47" fmla="*/ 2147483647 h 200"/>
                    <a:gd name="T48" fmla="*/ 2147483647 w 204"/>
                    <a:gd name="T49" fmla="*/ 2147483647 h 200"/>
                    <a:gd name="T50" fmla="*/ 2147483647 w 204"/>
                    <a:gd name="T51" fmla="*/ 2147483647 h 200"/>
                    <a:gd name="T52" fmla="*/ 2147483647 w 204"/>
                    <a:gd name="T53" fmla="*/ 2147483647 h 200"/>
                    <a:gd name="T54" fmla="*/ 2147483647 w 204"/>
                    <a:gd name="T55" fmla="*/ 2147483647 h 200"/>
                    <a:gd name="T56" fmla="*/ 2147483647 w 204"/>
                    <a:gd name="T57" fmla="*/ 2147483647 h 200"/>
                    <a:gd name="T58" fmla="*/ 2147483647 w 204"/>
                    <a:gd name="T59" fmla="*/ 2147483647 h 200"/>
                    <a:gd name="T60" fmla="*/ 2147483647 w 204"/>
                    <a:gd name="T61" fmla="*/ 2147483647 h 200"/>
                    <a:gd name="T62" fmla="*/ 2147483647 w 204"/>
                    <a:gd name="T63" fmla="*/ 2147483647 h 200"/>
                    <a:gd name="T64" fmla="*/ 2147483647 w 204"/>
                    <a:gd name="T65" fmla="*/ 0 h 200"/>
                    <a:gd name="T66" fmla="*/ 2147483647 w 204"/>
                    <a:gd name="T67" fmla="*/ 2147483647 h 200"/>
                    <a:gd name="T68" fmla="*/ 2147483647 w 204"/>
                    <a:gd name="T69" fmla="*/ 2147483647 h 200"/>
                    <a:gd name="T70" fmla="*/ 2147483647 w 204"/>
                    <a:gd name="T71" fmla="*/ 2147483647 h 200"/>
                    <a:gd name="T72" fmla="*/ 2147483647 w 204"/>
                    <a:gd name="T73" fmla="*/ 2147483647 h 200"/>
                    <a:gd name="T74" fmla="*/ 2147483647 w 204"/>
                    <a:gd name="T75" fmla="*/ 2147483647 h 2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04" h="200">
                      <a:moveTo>
                        <a:pt x="10" y="48"/>
                      </a:moveTo>
                      <a:lnTo>
                        <a:pt x="10" y="48"/>
                      </a:lnTo>
                      <a:lnTo>
                        <a:pt x="6" y="54"/>
                      </a:lnTo>
                      <a:lnTo>
                        <a:pt x="2" y="66"/>
                      </a:lnTo>
                      <a:lnTo>
                        <a:pt x="0" y="74"/>
                      </a:lnTo>
                      <a:lnTo>
                        <a:pt x="0" y="82"/>
                      </a:lnTo>
                      <a:lnTo>
                        <a:pt x="4" y="90"/>
                      </a:lnTo>
                      <a:lnTo>
                        <a:pt x="8" y="100"/>
                      </a:lnTo>
                      <a:lnTo>
                        <a:pt x="22" y="114"/>
                      </a:lnTo>
                      <a:lnTo>
                        <a:pt x="34" y="120"/>
                      </a:lnTo>
                      <a:lnTo>
                        <a:pt x="42" y="124"/>
                      </a:lnTo>
                      <a:lnTo>
                        <a:pt x="46" y="124"/>
                      </a:lnTo>
                      <a:lnTo>
                        <a:pt x="36" y="116"/>
                      </a:lnTo>
                      <a:lnTo>
                        <a:pt x="28" y="110"/>
                      </a:lnTo>
                      <a:lnTo>
                        <a:pt x="22" y="102"/>
                      </a:lnTo>
                      <a:lnTo>
                        <a:pt x="38" y="112"/>
                      </a:lnTo>
                      <a:lnTo>
                        <a:pt x="52" y="118"/>
                      </a:lnTo>
                      <a:lnTo>
                        <a:pt x="66" y="122"/>
                      </a:lnTo>
                      <a:lnTo>
                        <a:pt x="78" y="124"/>
                      </a:lnTo>
                      <a:lnTo>
                        <a:pt x="86" y="128"/>
                      </a:lnTo>
                      <a:lnTo>
                        <a:pt x="92" y="130"/>
                      </a:lnTo>
                      <a:lnTo>
                        <a:pt x="86" y="122"/>
                      </a:lnTo>
                      <a:lnTo>
                        <a:pt x="78" y="116"/>
                      </a:lnTo>
                      <a:lnTo>
                        <a:pt x="70" y="110"/>
                      </a:lnTo>
                      <a:lnTo>
                        <a:pt x="88" y="114"/>
                      </a:lnTo>
                      <a:lnTo>
                        <a:pt x="102" y="120"/>
                      </a:lnTo>
                      <a:lnTo>
                        <a:pt x="118" y="126"/>
                      </a:lnTo>
                      <a:lnTo>
                        <a:pt x="130" y="132"/>
                      </a:lnTo>
                      <a:lnTo>
                        <a:pt x="142" y="136"/>
                      </a:lnTo>
                      <a:lnTo>
                        <a:pt x="152" y="140"/>
                      </a:lnTo>
                      <a:lnTo>
                        <a:pt x="160" y="144"/>
                      </a:lnTo>
                      <a:lnTo>
                        <a:pt x="164" y="148"/>
                      </a:lnTo>
                      <a:lnTo>
                        <a:pt x="168" y="154"/>
                      </a:lnTo>
                      <a:lnTo>
                        <a:pt x="174" y="168"/>
                      </a:lnTo>
                      <a:lnTo>
                        <a:pt x="178" y="186"/>
                      </a:lnTo>
                      <a:lnTo>
                        <a:pt x="180" y="200"/>
                      </a:lnTo>
                      <a:lnTo>
                        <a:pt x="182" y="194"/>
                      </a:lnTo>
                      <a:lnTo>
                        <a:pt x="186" y="186"/>
                      </a:lnTo>
                      <a:lnTo>
                        <a:pt x="188" y="176"/>
                      </a:lnTo>
                      <a:lnTo>
                        <a:pt x="192" y="152"/>
                      </a:lnTo>
                      <a:lnTo>
                        <a:pt x="200" y="126"/>
                      </a:lnTo>
                      <a:lnTo>
                        <a:pt x="202" y="110"/>
                      </a:lnTo>
                      <a:lnTo>
                        <a:pt x="204" y="98"/>
                      </a:lnTo>
                      <a:lnTo>
                        <a:pt x="202" y="88"/>
                      </a:lnTo>
                      <a:lnTo>
                        <a:pt x="200" y="76"/>
                      </a:lnTo>
                      <a:lnTo>
                        <a:pt x="194" y="64"/>
                      </a:lnTo>
                      <a:lnTo>
                        <a:pt x="186" y="50"/>
                      </a:lnTo>
                      <a:lnTo>
                        <a:pt x="176" y="38"/>
                      </a:lnTo>
                      <a:lnTo>
                        <a:pt x="164" y="28"/>
                      </a:lnTo>
                      <a:lnTo>
                        <a:pt x="152" y="18"/>
                      </a:lnTo>
                      <a:lnTo>
                        <a:pt x="140" y="12"/>
                      </a:lnTo>
                      <a:lnTo>
                        <a:pt x="130" y="6"/>
                      </a:lnTo>
                      <a:lnTo>
                        <a:pt x="118" y="2"/>
                      </a:lnTo>
                      <a:lnTo>
                        <a:pt x="108" y="0"/>
                      </a:lnTo>
                      <a:lnTo>
                        <a:pt x="96" y="0"/>
                      </a:lnTo>
                      <a:lnTo>
                        <a:pt x="86" y="2"/>
                      </a:lnTo>
                      <a:lnTo>
                        <a:pt x="64" y="6"/>
                      </a:lnTo>
                      <a:lnTo>
                        <a:pt x="42" y="16"/>
                      </a:lnTo>
                      <a:lnTo>
                        <a:pt x="34" y="22"/>
                      </a:lnTo>
                      <a:lnTo>
                        <a:pt x="24" y="30"/>
                      </a:lnTo>
                      <a:lnTo>
                        <a:pt x="16" y="38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3" name="Freeform 888"/>
                <p:cNvSpPr>
                  <a:spLocks/>
                </p:cNvSpPr>
                <p:nvPr/>
              </p:nvSpPr>
              <p:spPr bwMode="auto">
                <a:xfrm>
                  <a:off x="7875588" y="730250"/>
                  <a:ext cx="76200" cy="66675"/>
                </a:xfrm>
                <a:custGeom>
                  <a:avLst/>
                  <a:gdLst>
                    <a:gd name="T0" fmla="*/ 2147483647 w 48"/>
                    <a:gd name="T1" fmla="*/ 2147483647 h 42"/>
                    <a:gd name="T2" fmla="*/ 2147483647 w 48"/>
                    <a:gd name="T3" fmla="*/ 2147483647 h 42"/>
                    <a:gd name="T4" fmla="*/ 2147483647 w 48"/>
                    <a:gd name="T5" fmla="*/ 2147483647 h 42"/>
                    <a:gd name="T6" fmla="*/ 2147483647 w 48"/>
                    <a:gd name="T7" fmla="*/ 2147483647 h 42"/>
                    <a:gd name="T8" fmla="*/ 2147483647 w 48"/>
                    <a:gd name="T9" fmla="*/ 2147483647 h 42"/>
                    <a:gd name="T10" fmla="*/ 2147483647 w 48"/>
                    <a:gd name="T11" fmla="*/ 2147483647 h 42"/>
                    <a:gd name="T12" fmla="*/ 2147483647 w 48"/>
                    <a:gd name="T13" fmla="*/ 2147483647 h 42"/>
                    <a:gd name="T14" fmla="*/ 2147483647 w 48"/>
                    <a:gd name="T15" fmla="*/ 2147483647 h 42"/>
                    <a:gd name="T16" fmla="*/ 2147483647 w 48"/>
                    <a:gd name="T17" fmla="*/ 2147483647 h 42"/>
                    <a:gd name="T18" fmla="*/ 2147483647 w 48"/>
                    <a:gd name="T19" fmla="*/ 2147483647 h 42"/>
                    <a:gd name="T20" fmla="*/ 0 w 48"/>
                    <a:gd name="T21" fmla="*/ 2147483647 h 42"/>
                    <a:gd name="T22" fmla="*/ 0 w 48"/>
                    <a:gd name="T23" fmla="*/ 2147483647 h 42"/>
                    <a:gd name="T24" fmla="*/ 2147483647 w 48"/>
                    <a:gd name="T25" fmla="*/ 2147483647 h 42"/>
                    <a:gd name="T26" fmla="*/ 2147483647 w 48"/>
                    <a:gd name="T27" fmla="*/ 2147483647 h 42"/>
                    <a:gd name="T28" fmla="*/ 2147483647 w 48"/>
                    <a:gd name="T29" fmla="*/ 2147483647 h 42"/>
                    <a:gd name="T30" fmla="*/ 2147483647 w 48"/>
                    <a:gd name="T31" fmla="*/ 0 h 42"/>
                    <a:gd name="T32" fmla="*/ 2147483647 w 48"/>
                    <a:gd name="T33" fmla="*/ 0 h 42"/>
                    <a:gd name="T34" fmla="*/ 2147483647 w 48"/>
                    <a:gd name="T35" fmla="*/ 2147483647 h 42"/>
                    <a:gd name="T36" fmla="*/ 2147483647 w 48"/>
                    <a:gd name="T37" fmla="*/ 2147483647 h 42"/>
                    <a:gd name="T38" fmla="*/ 2147483647 w 48"/>
                    <a:gd name="T39" fmla="*/ 2147483647 h 42"/>
                    <a:gd name="T40" fmla="*/ 2147483647 w 48"/>
                    <a:gd name="T41" fmla="*/ 2147483647 h 42"/>
                    <a:gd name="T42" fmla="*/ 2147483647 w 48"/>
                    <a:gd name="T43" fmla="*/ 2147483647 h 42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8" h="42">
                      <a:moveTo>
                        <a:pt x="48" y="20"/>
                      </a:moveTo>
                      <a:lnTo>
                        <a:pt x="48" y="20"/>
                      </a:lnTo>
                      <a:lnTo>
                        <a:pt x="46" y="28"/>
                      </a:lnTo>
                      <a:lnTo>
                        <a:pt x="40" y="36"/>
                      </a:lnTo>
                      <a:lnTo>
                        <a:pt x="34" y="40"/>
                      </a:lnTo>
                      <a:lnTo>
                        <a:pt x="24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28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4" y="0"/>
                      </a:lnTo>
                      <a:lnTo>
                        <a:pt x="34" y="2"/>
                      </a:lnTo>
                      <a:lnTo>
                        <a:pt x="40" y="6"/>
                      </a:lnTo>
                      <a:lnTo>
                        <a:pt x="46" y="12"/>
                      </a:lnTo>
                      <a:lnTo>
                        <a:pt x="48" y="20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4" name="Freeform 889"/>
                <p:cNvSpPr>
                  <a:spLocks/>
                </p:cNvSpPr>
                <p:nvPr/>
              </p:nvSpPr>
              <p:spPr bwMode="auto">
                <a:xfrm>
                  <a:off x="7710488" y="727075"/>
                  <a:ext cx="47625" cy="76200"/>
                </a:xfrm>
                <a:custGeom>
                  <a:avLst/>
                  <a:gdLst>
                    <a:gd name="T0" fmla="*/ 2147483647 w 30"/>
                    <a:gd name="T1" fmla="*/ 2147483647 h 48"/>
                    <a:gd name="T2" fmla="*/ 2147483647 w 30"/>
                    <a:gd name="T3" fmla="*/ 2147483647 h 48"/>
                    <a:gd name="T4" fmla="*/ 2147483647 w 30"/>
                    <a:gd name="T5" fmla="*/ 2147483647 h 48"/>
                    <a:gd name="T6" fmla="*/ 2147483647 w 30"/>
                    <a:gd name="T7" fmla="*/ 2147483647 h 48"/>
                    <a:gd name="T8" fmla="*/ 2147483647 w 30"/>
                    <a:gd name="T9" fmla="*/ 2147483647 h 48"/>
                    <a:gd name="T10" fmla="*/ 2147483647 w 30"/>
                    <a:gd name="T11" fmla="*/ 2147483647 h 48"/>
                    <a:gd name="T12" fmla="*/ 2147483647 w 30"/>
                    <a:gd name="T13" fmla="*/ 2147483647 h 48"/>
                    <a:gd name="T14" fmla="*/ 2147483647 w 30"/>
                    <a:gd name="T15" fmla="*/ 2147483647 h 48"/>
                    <a:gd name="T16" fmla="*/ 2147483647 w 30"/>
                    <a:gd name="T17" fmla="*/ 2147483647 h 48"/>
                    <a:gd name="T18" fmla="*/ 2147483647 w 30"/>
                    <a:gd name="T19" fmla="*/ 2147483647 h 48"/>
                    <a:gd name="T20" fmla="*/ 2147483647 w 30"/>
                    <a:gd name="T21" fmla="*/ 2147483647 h 48"/>
                    <a:gd name="T22" fmla="*/ 2147483647 w 30"/>
                    <a:gd name="T23" fmla="*/ 2147483647 h 48"/>
                    <a:gd name="T24" fmla="*/ 2147483647 w 30"/>
                    <a:gd name="T25" fmla="*/ 2147483647 h 48"/>
                    <a:gd name="T26" fmla="*/ 0 w 30"/>
                    <a:gd name="T27" fmla="*/ 2147483647 h 48"/>
                    <a:gd name="T28" fmla="*/ 0 w 30"/>
                    <a:gd name="T29" fmla="*/ 2147483647 h 48"/>
                    <a:gd name="T30" fmla="*/ 0 w 30"/>
                    <a:gd name="T31" fmla="*/ 2147483647 h 48"/>
                    <a:gd name="T32" fmla="*/ 2147483647 w 30"/>
                    <a:gd name="T33" fmla="*/ 2147483647 h 48"/>
                    <a:gd name="T34" fmla="*/ 2147483647 w 30"/>
                    <a:gd name="T35" fmla="*/ 0 h 48"/>
                    <a:gd name="T36" fmla="*/ 2147483647 w 30"/>
                    <a:gd name="T37" fmla="*/ 0 h 48"/>
                    <a:gd name="T38" fmla="*/ 2147483647 w 30"/>
                    <a:gd name="T39" fmla="*/ 0 h 48"/>
                    <a:gd name="T40" fmla="*/ 2147483647 w 30"/>
                    <a:gd name="T41" fmla="*/ 2147483647 h 48"/>
                    <a:gd name="T42" fmla="*/ 2147483647 w 30"/>
                    <a:gd name="T43" fmla="*/ 2147483647 h 48"/>
                    <a:gd name="T44" fmla="*/ 2147483647 w 30"/>
                    <a:gd name="T45" fmla="*/ 2147483647 h 4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0" h="48">
                      <a:moveTo>
                        <a:pt x="22" y="8"/>
                      </a:moveTo>
                      <a:lnTo>
                        <a:pt x="22" y="8"/>
                      </a:lnTo>
                      <a:lnTo>
                        <a:pt x="24" y="10"/>
                      </a:lnTo>
                      <a:lnTo>
                        <a:pt x="28" y="16"/>
                      </a:lnTo>
                      <a:lnTo>
                        <a:pt x="30" y="26"/>
                      </a:lnTo>
                      <a:lnTo>
                        <a:pt x="30" y="30"/>
                      </a:lnTo>
                      <a:lnTo>
                        <a:pt x="26" y="36"/>
                      </a:lnTo>
                      <a:lnTo>
                        <a:pt x="20" y="44"/>
                      </a:lnTo>
                      <a:lnTo>
                        <a:pt x="14" y="48"/>
                      </a:lnTo>
                      <a:lnTo>
                        <a:pt x="8" y="48"/>
                      </a:lnTo>
                      <a:lnTo>
                        <a:pt x="4" y="32"/>
                      </a:lnTo>
                      <a:lnTo>
                        <a:pt x="0" y="1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8" y="4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5" name="Freeform 890"/>
                <p:cNvSpPr>
                  <a:spLocks/>
                </p:cNvSpPr>
                <p:nvPr/>
              </p:nvSpPr>
              <p:spPr bwMode="auto">
                <a:xfrm>
                  <a:off x="7907338" y="561975"/>
                  <a:ext cx="120650" cy="158750"/>
                </a:xfrm>
                <a:custGeom>
                  <a:avLst/>
                  <a:gdLst>
                    <a:gd name="T0" fmla="*/ 0 w 76"/>
                    <a:gd name="T1" fmla="*/ 2147483647 h 100"/>
                    <a:gd name="T2" fmla="*/ 0 w 76"/>
                    <a:gd name="T3" fmla="*/ 2147483647 h 100"/>
                    <a:gd name="T4" fmla="*/ 2147483647 w 76"/>
                    <a:gd name="T5" fmla="*/ 2147483647 h 100"/>
                    <a:gd name="T6" fmla="*/ 2147483647 w 76"/>
                    <a:gd name="T7" fmla="*/ 2147483647 h 100"/>
                    <a:gd name="T8" fmla="*/ 2147483647 w 76"/>
                    <a:gd name="T9" fmla="*/ 2147483647 h 100"/>
                    <a:gd name="T10" fmla="*/ 2147483647 w 76"/>
                    <a:gd name="T11" fmla="*/ 2147483647 h 100"/>
                    <a:gd name="T12" fmla="*/ 2147483647 w 76"/>
                    <a:gd name="T13" fmla="*/ 2147483647 h 100"/>
                    <a:gd name="T14" fmla="*/ 2147483647 w 76"/>
                    <a:gd name="T15" fmla="*/ 2147483647 h 100"/>
                    <a:gd name="T16" fmla="*/ 2147483647 w 76"/>
                    <a:gd name="T17" fmla="*/ 2147483647 h 100"/>
                    <a:gd name="T18" fmla="*/ 2147483647 w 76"/>
                    <a:gd name="T19" fmla="*/ 2147483647 h 100"/>
                    <a:gd name="T20" fmla="*/ 2147483647 w 76"/>
                    <a:gd name="T21" fmla="*/ 2147483647 h 100"/>
                    <a:gd name="T22" fmla="*/ 2147483647 w 76"/>
                    <a:gd name="T23" fmla="*/ 2147483647 h 100"/>
                    <a:gd name="T24" fmla="*/ 2147483647 w 76"/>
                    <a:gd name="T25" fmla="*/ 2147483647 h 100"/>
                    <a:gd name="T26" fmla="*/ 2147483647 w 76"/>
                    <a:gd name="T27" fmla="*/ 2147483647 h 100"/>
                    <a:gd name="T28" fmla="*/ 2147483647 w 76"/>
                    <a:gd name="T29" fmla="*/ 2147483647 h 100"/>
                    <a:gd name="T30" fmla="*/ 2147483647 w 76"/>
                    <a:gd name="T31" fmla="*/ 2147483647 h 100"/>
                    <a:gd name="T32" fmla="*/ 2147483647 w 76"/>
                    <a:gd name="T33" fmla="*/ 2147483647 h 100"/>
                    <a:gd name="T34" fmla="*/ 2147483647 w 76"/>
                    <a:gd name="T35" fmla="*/ 2147483647 h 100"/>
                    <a:gd name="T36" fmla="*/ 2147483647 w 76"/>
                    <a:gd name="T37" fmla="*/ 2147483647 h 100"/>
                    <a:gd name="T38" fmla="*/ 2147483647 w 76"/>
                    <a:gd name="T39" fmla="*/ 2147483647 h 100"/>
                    <a:gd name="T40" fmla="*/ 2147483647 w 76"/>
                    <a:gd name="T41" fmla="*/ 2147483647 h 100"/>
                    <a:gd name="T42" fmla="*/ 2147483647 w 76"/>
                    <a:gd name="T43" fmla="*/ 2147483647 h 100"/>
                    <a:gd name="T44" fmla="*/ 2147483647 w 76"/>
                    <a:gd name="T45" fmla="*/ 2147483647 h 100"/>
                    <a:gd name="T46" fmla="*/ 2147483647 w 76"/>
                    <a:gd name="T47" fmla="*/ 2147483647 h 100"/>
                    <a:gd name="T48" fmla="*/ 2147483647 w 76"/>
                    <a:gd name="T49" fmla="*/ 0 h 100"/>
                    <a:gd name="T50" fmla="*/ 2147483647 w 76"/>
                    <a:gd name="T51" fmla="*/ 0 h 100"/>
                    <a:gd name="T52" fmla="*/ 2147483647 w 76"/>
                    <a:gd name="T53" fmla="*/ 2147483647 h 100"/>
                    <a:gd name="T54" fmla="*/ 2147483647 w 76"/>
                    <a:gd name="T55" fmla="*/ 2147483647 h 100"/>
                    <a:gd name="T56" fmla="*/ 2147483647 w 76"/>
                    <a:gd name="T57" fmla="*/ 2147483647 h 100"/>
                    <a:gd name="T58" fmla="*/ 2147483647 w 76"/>
                    <a:gd name="T59" fmla="*/ 2147483647 h 100"/>
                    <a:gd name="T60" fmla="*/ 2147483647 w 76"/>
                    <a:gd name="T61" fmla="*/ 2147483647 h 100"/>
                    <a:gd name="T62" fmla="*/ 2147483647 w 76"/>
                    <a:gd name="T63" fmla="*/ 2147483647 h 100"/>
                    <a:gd name="T64" fmla="*/ 2147483647 w 76"/>
                    <a:gd name="T65" fmla="*/ 2147483647 h 100"/>
                    <a:gd name="T66" fmla="*/ 2147483647 w 76"/>
                    <a:gd name="T67" fmla="*/ 2147483647 h 100"/>
                    <a:gd name="T68" fmla="*/ 2147483647 w 76"/>
                    <a:gd name="T69" fmla="*/ 2147483647 h 100"/>
                    <a:gd name="T70" fmla="*/ 2147483647 w 76"/>
                    <a:gd name="T71" fmla="*/ 2147483647 h 100"/>
                    <a:gd name="T72" fmla="*/ 2147483647 w 76"/>
                    <a:gd name="T73" fmla="*/ 2147483647 h 100"/>
                    <a:gd name="T74" fmla="*/ 2147483647 w 76"/>
                    <a:gd name="T75" fmla="*/ 2147483647 h 100"/>
                    <a:gd name="T76" fmla="*/ 2147483647 w 76"/>
                    <a:gd name="T77" fmla="*/ 2147483647 h 100"/>
                    <a:gd name="T78" fmla="*/ 2147483647 w 76"/>
                    <a:gd name="T79" fmla="*/ 2147483647 h 100"/>
                    <a:gd name="T80" fmla="*/ 2147483647 w 76"/>
                    <a:gd name="T81" fmla="*/ 2147483647 h 100"/>
                    <a:gd name="T82" fmla="*/ 2147483647 w 76"/>
                    <a:gd name="T83" fmla="*/ 2147483647 h 100"/>
                    <a:gd name="T84" fmla="*/ 2147483647 w 76"/>
                    <a:gd name="T85" fmla="*/ 2147483647 h 100"/>
                    <a:gd name="T86" fmla="*/ 2147483647 w 76"/>
                    <a:gd name="T87" fmla="*/ 2147483647 h 100"/>
                    <a:gd name="T88" fmla="*/ 2147483647 w 76"/>
                    <a:gd name="T89" fmla="*/ 2147483647 h 100"/>
                    <a:gd name="T90" fmla="*/ 2147483647 w 76"/>
                    <a:gd name="T91" fmla="*/ 2147483647 h 100"/>
                    <a:gd name="T92" fmla="*/ 0 w 76"/>
                    <a:gd name="T93" fmla="*/ 2147483647 h 100"/>
                    <a:gd name="T94" fmla="*/ 0 w 76"/>
                    <a:gd name="T95" fmla="*/ 2147483647 h 10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76" h="100">
                      <a:moveTo>
                        <a:pt x="0" y="26"/>
                      </a:moveTo>
                      <a:lnTo>
                        <a:pt x="0" y="26"/>
                      </a:lnTo>
                      <a:lnTo>
                        <a:pt x="6" y="28"/>
                      </a:lnTo>
                      <a:lnTo>
                        <a:pt x="22" y="34"/>
                      </a:lnTo>
                      <a:lnTo>
                        <a:pt x="16" y="24"/>
                      </a:lnTo>
                      <a:lnTo>
                        <a:pt x="10" y="18"/>
                      </a:lnTo>
                      <a:lnTo>
                        <a:pt x="4" y="10"/>
                      </a:lnTo>
                      <a:lnTo>
                        <a:pt x="16" y="16"/>
                      </a:lnTo>
                      <a:lnTo>
                        <a:pt x="24" y="22"/>
                      </a:lnTo>
                      <a:lnTo>
                        <a:pt x="32" y="30"/>
                      </a:lnTo>
                      <a:lnTo>
                        <a:pt x="34" y="18"/>
                      </a:lnTo>
                      <a:lnTo>
                        <a:pt x="34" y="4"/>
                      </a:lnTo>
                      <a:lnTo>
                        <a:pt x="48" y="42"/>
                      </a:lnTo>
                      <a:lnTo>
                        <a:pt x="56" y="10"/>
                      </a:lnTo>
                      <a:lnTo>
                        <a:pt x="60" y="36"/>
                      </a:lnTo>
                      <a:lnTo>
                        <a:pt x="68" y="24"/>
                      </a:lnTo>
                      <a:lnTo>
                        <a:pt x="72" y="14"/>
                      </a:lnTo>
                      <a:lnTo>
                        <a:pt x="76" y="0"/>
                      </a:lnTo>
                      <a:lnTo>
                        <a:pt x="74" y="12"/>
                      </a:lnTo>
                      <a:lnTo>
                        <a:pt x="72" y="24"/>
                      </a:lnTo>
                      <a:lnTo>
                        <a:pt x="70" y="36"/>
                      </a:lnTo>
                      <a:lnTo>
                        <a:pt x="62" y="60"/>
                      </a:lnTo>
                      <a:lnTo>
                        <a:pt x="60" y="78"/>
                      </a:lnTo>
                      <a:lnTo>
                        <a:pt x="58" y="86"/>
                      </a:lnTo>
                      <a:lnTo>
                        <a:pt x="56" y="92"/>
                      </a:lnTo>
                      <a:lnTo>
                        <a:pt x="52" y="100"/>
                      </a:lnTo>
                      <a:lnTo>
                        <a:pt x="50" y="88"/>
                      </a:lnTo>
                      <a:lnTo>
                        <a:pt x="48" y="78"/>
                      </a:lnTo>
                      <a:lnTo>
                        <a:pt x="44" y="70"/>
                      </a:lnTo>
                      <a:lnTo>
                        <a:pt x="40" y="62"/>
                      </a:lnTo>
                      <a:lnTo>
                        <a:pt x="32" y="54"/>
                      </a:lnTo>
                      <a:lnTo>
                        <a:pt x="16" y="40"/>
                      </a:lnTo>
                      <a:lnTo>
                        <a:pt x="4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6" name="Freeform 891"/>
                <p:cNvSpPr>
                  <a:spLocks/>
                </p:cNvSpPr>
                <p:nvPr/>
              </p:nvSpPr>
              <p:spPr bwMode="auto">
                <a:xfrm>
                  <a:off x="8234363" y="879475"/>
                  <a:ext cx="327025" cy="495300"/>
                </a:xfrm>
                <a:custGeom>
                  <a:avLst/>
                  <a:gdLst>
                    <a:gd name="T0" fmla="*/ 2147483647 w 206"/>
                    <a:gd name="T1" fmla="*/ 0 h 312"/>
                    <a:gd name="T2" fmla="*/ 2147483647 w 206"/>
                    <a:gd name="T3" fmla="*/ 0 h 312"/>
                    <a:gd name="T4" fmla="*/ 2147483647 w 206"/>
                    <a:gd name="T5" fmla="*/ 2147483647 h 312"/>
                    <a:gd name="T6" fmla="*/ 2147483647 w 206"/>
                    <a:gd name="T7" fmla="*/ 2147483647 h 312"/>
                    <a:gd name="T8" fmla="*/ 2147483647 w 206"/>
                    <a:gd name="T9" fmla="*/ 2147483647 h 312"/>
                    <a:gd name="T10" fmla="*/ 2147483647 w 206"/>
                    <a:gd name="T11" fmla="*/ 2147483647 h 312"/>
                    <a:gd name="T12" fmla="*/ 2147483647 w 206"/>
                    <a:gd name="T13" fmla="*/ 2147483647 h 312"/>
                    <a:gd name="T14" fmla="*/ 2147483647 w 206"/>
                    <a:gd name="T15" fmla="*/ 2147483647 h 312"/>
                    <a:gd name="T16" fmla="*/ 2147483647 w 206"/>
                    <a:gd name="T17" fmla="*/ 2147483647 h 312"/>
                    <a:gd name="T18" fmla="*/ 2147483647 w 206"/>
                    <a:gd name="T19" fmla="*/ 2147483647 h 312"/>
                    <a:gd name="T20" fmla="*/ 0 w 206"/>
                    <a:gd name="T21" fmla="*/ 2147483647 h 312"/>
                    <a:gd name="T22" fmla="*/ 2147483647 w 206"/>
                    <a:gd name="T23" fmla="*/ 2147483647 h 312"/>
                    <a:gd name="T24" fmla="*/ 2147483647 w 206"/>
                    <a:gd name="T25" fmla="*/ 2147483647 h 312"/>
                    <a:gd name="T26" fmla="*/ 2147483647 w 206"/>
                    <a:gd name="T27" fmla="*/ 2147483647 h 312"/>
                    <a:gd name="T28" fmla="*/ 2147483647 w 206"/>
                    <a:gd name="T29" fmla="*/ 2147483647 h 312"/>
                    <a:gd name="T30" fmla="*/ 2147483647 w 206"/>
                    <a:gd name="T31" fmla="*/ 2147483647 h 312"/>
                    <a:gd name="T32" fmla="*/ 2147483647 w 206"/>
                    <a:gd name="T33" fmla="*/ 2147483647 h 312"/>
                    <a:gd name="T34" fmla="*/ 2147483647 w 206"/>
                    <a:gd name="T35" fmla="*/ 2147483647 h 312"/>
                    <a:gd name="T36" fmla="*/ 2147483647 w 206"/>
                    <a:gd name="T37" fmla="*/ 2147483647 h 312"/>
                    <a:gd name="T38" fmla="*/ 2147483647 w 206"/>
                    <a:gd name="T39" fmla="*/ 2147483647 h 312"/>
                    <a:gd name="T40" fmla="*/ 2147483647 w 206"/>
                    <a:gd name="T41" fmla="*/ 2147483647 h 312"/>
                    <a:gd name="T42" fmla="*/ 2147483647 w 206"/>
                    <a:gd name="T43" fmla="*/ 2147483647 h 312"/>
                    <a:gd name="T44" fmla="*/ 2147483647 w 206"/>
                    <a:gd name="T45" fmla="*/ 2147483647 h 312"/>
                    <a:gd name="T46" fmla="*/ 2147483647 w 206"/>
                    <a:gd name="T47" fmla="*/ 2147483647 h 312"/>
                    <a:gd name="T48" fmla="*/ 2147483647 w 206"/>
                    <a:gd name="T49" fmla="*/ 2147483647 h 312"/>
                    <a:gd name="T50" fmla="*/ 2147483647 w 206"/>
                    <a:gd name="T51" fmla="*/ 2147483647 h 312"/>
                    <a:gd name="T52" fmla="*/ 2147483647 w 206"/>
                    <a:gd name="T53" fmla="*/ 2147483647 h 312"/>
                    <a:gd name="T54" fmla="*/ 2147483647 w 206"/>
                    <a:gd name="T55" fmla="*/ 2147483647 h 312"/>
                    <a:gd name="T56" fmla="*/ 2147483647 w 206"/>
                    <a:gd name="T57" fmla="*/ 2147483647 h 312"/>
                    <a:gd name="T58" fmla="*/ 2147483647 w 206"/>
                    <a:gd name="T59" fmla="*/ 2147483647 h 312"/>
                    <a:gd name="T60" fmla="*/ 2147483647 w 206"/>
                    <a:gd name="T61" fmla="*/ 2147483647 h 312"/>
                    <a:gd name="T62" fmla="*/ 2147483647 w 206"/>
                    <a:gd name="T63" fmla="*/ 0 h 312"/>
                    <a:gd name="T64" fmla="*/ 2147483647 w 206"/>
                    <a:gd name="T65" fmla="*/ 0 h 3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06" h="312">
                      <a:moveTo>
                        <a:pt x="78" y="0"/>
                      </a:moveTo>
                      <a:lnTo>
                        <a:pt x="78" y="0"/>
                      </a:lnTo>
                      <a:lnTo>
                        <a:pt x="64" y="14"/>
                      </a:lnTo>
                      <a:lnTo>
                        <a:pt x="50" y="30"/>
                      </a:lnTo>
                      <a:lnTo>
                        <a:pt x="36" y="52"/>
                      </a:lnTo>
                      <a:lnTo>
                        <a:pt x="22" y="80"/>
                      </a:lnTo>
                      <a:lnTo>
                        <a:pt x="16" y="96"/>
                      </a:lnTo>
                      <a:lnTo>
                        <a:pt x="10" y="114"/>
                      </a:lnTo>
                      <a:lnTo>
                        <a:pt x="6" y="132"/>
                      </a:lnTo>
                      <a:lnTo>
                        <a:pt x="2" y="152"/>
                      </a:lnTo>
                      <a:lnTo>
                        <a:pt x="0" y="174"/>
                      </a:lnTo>
                      <a:lnTo>
                        <a:pt x="2" y="198"/>
                      </a:lnTo>
                      <a:lnTo>
                        <a:pt x="6" y="222"/>
                      </a:lnTo>
                      <a:lnTo>
                        <a:pt x="12" y="240"/>
                      </a:lnTo>
                      <a:lnTo>
                        <a:pt x="20" y="254"/>
                      </a:lnTo>
                      <a:lnTo>
                        <a:pt x="30" y="268"/>
                      </a:lnTo>
                      <a:lnTo>
                        <a:pt x="50" y="290"/>
                      </a:lnTo>
                      <a:lnTo>
                        <a:pt x="58" y="300"/>
                      </a:lnTo>
                      <a:lnTo>
                        <a:pt x="66" y="312"/>
                      </a:lnTo>
                      <a:lnTo>
                        <a:pt x="206" y="298"/>
                      </a:lnTo>
                      <a:lnTo>
                        <a:pt x="202" y="266"/>
                      </a:lnTo>
                      <a:lnTo>
                        <a:pt x="196" y="232"/>
                      </a:lnTo>
                      <a:lnTo>
                        <a:pt x="184" y="190"/>
                      </a:lnTo>
                      <a:lnTo>
                        <a:pt x="168" y="142"/>
                      </a:lnTo>
                      <a:lnTo>
                        <a:pt x="158" y="116"/>
                      </a:lnTo>
                      <a:lnTo>
                        <a:pt x="146" y="92"/>
                      </a:lnTo>
                      <a:lnTo>
                        <a:pt x="132" y="68"/>
                      </a:lnTo>
                      <a:lnTo>
                        <a:pt x="116" y="44"/>
                      </a:lnTo>
                      <a:lnTo>
                        <a:pt x="98" y="2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7" name="Freeform 892"/>
                <p:cNvSpPr>
                  <a:spLocks/>
                </p:cNvSpPr>
                <p:nvPr/>
              </p:nvSpPr>
              <p:spPr bwMode="auto">
                <a:xfrm>
                  <a:off x="7710488" y="1393825"/>
                  <a:ext cx="419100" cy="184150"/>
                </a:xfrm>
                <a:custGeom>
                  <a:avLst/>
                  <a:gdLst>
                    <a:gd name="T0" fmla="*/ 2147483647 w 264"/>
                    <a:gd name="T1" fmla="*/ 2147483647 h 116"/>
                    <a:gd name="T2" fmla="*/ 2147483647 w 264"/>
                    <a:gd name="T3" fmla="*/ 2147483647 h 116"/>
                    <a:gd name="T4" fmla="*/ 2147483647 w 264"/>
                    <a:gd name="T5" fmla="*/ 2147483647 h 116"/>
                    <a:gd name="T6" fmla="*/ 2147483647 w 264"/>
                    <a:gd name="T7" fmla="*/ 2147483647 h 116"/>
                    <a:gd name="T8" fmla="*/ 2147483647 w 264"/>
                    <a:gd name="T9" fmla="*/ 0 h 116"/>
                    <a:gd name="T10" fmla="*/ 2147483647 w 264"/>
                    <a:gd name="T11" fmla="*/ 0 h 116"/>
                    <a:gd name="T12" fmla="*/ 2147483647 w 264"/>
                    <a:gd name="T13" fmla="*/ 2147483647 h 116"/>
                    <a:gd name="T14" fmla="*/ 2147483647 w 264"/>
                    <a:gd name="T15" fmla="*/ 2147483647 h 116"/>
                    <a:gd name="T16" fmla="*/ 2147483647 w 264"/>
                    <a:gd name="T17" fmla="*/ 2147483647 h 116"/>
                    <a:gd name="T18" fmla="*/ 2147483647 w 264"/>
                    <a:gd name="T19" fmla="*/ 2147483647 h 116"/>
                    <a:gd name="T20" fmla="*/ 2147483647 w 264"/>
                    <a:gd name="T21" fmla="*/ 2147483647 h 116"/>
                    <a:gd name="T22" fmla="*/ 2147483647 w 264"/>
                    <a:gd name="T23" fmla="*/ 2147483647 h 116"/>
                    <a:gd name="T24" fmla="*/ 2147483647 w 264"/>
                    <a:gd name="T25" fmla="*/ 2147483647 h 116"/>
                    <a:gd name="T26" fmla="*/ 2147483647 w 264"/>
                    <a:gd name="T27" fmla="*/ 2147483647 h 116"/>
                    <a:gd name="T28" fmla="*/ 2147483647 w 264"/>
                    <a:gd name="T29" fmla="*/ 2147483647 h 116"/>
                    <a:gd name="T30" fmla="*/ 2147483647 w 264"/>
                    <a:gd name="T31" fmla="*/ 2147483647 h 116"/>
                    <a:gd name="T32" fmla="*/ 0 w 264"/>
                    <a:gd name="T33" fmla="*/ 2147483647 h 116"/>
                    <a:gd name="T34" fmla="*/ 0 w 264"/>
                    <a:gd name="T35" fmla="*/ 2147483647 h 116"/>
                    <a:gd name="T36" fmla="*/ 0 w 264"/>
                    <a:gd name="T37" fmla="*/ 2147483647 h 116"/>
                    <a:gd name="T38" fmla="*/ 2147483647 w 264"/>
                    <a:gd name="T39" fmla="*/ 2147483647 h 116"/>
                    <a:gd name="T40" fmla="*/ 2147483647 w 264"/>
                    <a:gd name="T41" fmla="*/ 2147483647 h 116"/>
                    <a:gd name="T42" fmla="*/ 2147483647 w 264"/>
                    <a:gd name="T43" fmla="*/ 2147483647 h 116"/>
                    <a:gd name="T44" fmla="*/ 2147483647 w 264"/>
                    <a:gd name="T45" fmla="*/ 2147483647 h 116"/>
                    <a:gd name="T46" fmla="*/ 2147483647 w 264"/>
                    <a:gd name="T47" fmla="*/ 2147483647 h 116"/>
                    <a:gd name="T48" fmla="*/ 2147483647 w 264"/>
                    <a:gd name="T49" fmla="*/ 2147483647 h 116"/>
                    <a:gd name="T50" fmla="*/ 2147483647 w 264"/>
                    <a:gd name="T51" fmla="*/ 2147483647 h 116"/>
                    <a:gd name="T52" fmla="*/ 2147483647 w 264"/>
                    <a:gd name="T53" fmla="*/ 2147483647 h 116"/>
                    <a:gd name="T54" fmla="*/ 2147483647 w 264"/>
                    <a:gd name="T55" fmla="*/ 2147483647 h 116"/>
                    <a:gd name="T56" fmla="*/ 2147483647 w 264"/>
                    <a:gd name="T57" fmla="*/ 2147483647 h 116"/>
                    <a:gd name="T58" fmla="*/ 2147483647 w 264"/>
                    <a:gd name="T59" fmla="*/ 2147483647 h 116"/>
                    <a:gd name="T60" fmla="*/ 2147483647 w 264"/>
                    <a:gd name="T61" fmla="*/ 2147483647 h 116"/>
                    <a:gd name="T62" fmla="*/ 2147483647 w 264"/>
                    <a:gd name="T63" fmla="*/ 2147483647 h 116"/>
                    <a:gd name="T64" fmla="*/ 2147483647 w 264"/>
                    <a:gd name="T65" fmla="*/ 2147483647 h 116"/>
                    <a:gd name="T66" fmla="*/ 2147483647 w 264"/>
                    <a:gd name="T67" fmla="*/ 2147483647 h 116"/>
                    <a:gd name="T68" fmla="*/ 2147483647 w 264"/>
                    <a:gd name="T69" fmla="*/ 2147483647 h 116"/>
                    <a:gd name="T70" fmla="*/ 2147483647 w 264"/>
                    <a:gd name="T71" fmla="*/ 2147483647 h 116"/>
                    <a:gd name="T72" fmla="*/ 2147483647 w 264"/>
                    <a:gd name="T73" fmla="*/ 2147483647 h 116"/>
                    <a:gd name="T74" fmla="*/ 2147483647 w 264"/>
                    <a:gd name="T75" fmla="*/ 2147483647 h 116"/>
                    <a:gd name="T76" fmla="*/ 2147483647 w 264"/>
                    <a:gd name="T77" fmla="*/ 2147483647 h 116"/>
                    <a:gd name="T78" fmla="*/ 2147483647 w 264"/>
                    <a:gd name="T79" fmla="*/ 2147483647 h 116"/>
                    <a:gd name="T80" fmla="*/ 2147483647 w 264"/>
                    <a:gd name="T81" fmla="*/ 2147483647 h 116"/>
                    <a:gd name="T82" fmla="*/ 2147483647 w 264"/>
                    <a:gd name="T83" fmla="*/ 2147483647 h 116"/>
                    <a:gd name="T84" fmla="*/ 2147483647 w 264"/>
                    <a:gd name="T85" fmla="*/ 2147483647 h 116"/>
                    <a:gd name="T86" fmla="*/ 2147483647 w 264"/>
                    <a:gd name="T87" fmla="*/ 2147483647 h 116"/>
                    <a:gd name="T88" fmla="*/ 2147483647 w 264"/>
                    <a:gd name="T89" fmla="*/ 2147483647 h 116"/>
                    <a:gd name="T90" fmla="*/ 2147483647 w 264"/>
                    <a:gd name="T91" fmla="*/ 2147483647 h 116"/>
                    <a:gd name="T92" fmla="*/ 2147483647 w 264"/>
                    <a:gd name="T93" fmla="*/ 2147483647 h 116"/>
                    <a:gd name="T94" fmla="*/ 2147483647 w 264"/>
                    <a:gd name="T95" fmla="*/ 2147483647 h 116"/>
                    <a:gd name="T96" fmla="*/ 2147483647 w 264"/>
                    <a:gd name="T97" fmla="*/ 2147483647 h 116"/>
                    <a:gd name="T98" fmla="*/ 2147483647 w 264"/>
                    <a:gd name="T99" fmla="*/ 2147483647 h 116"/>
                    <a:gd name="T100" fmla="*/ 2147483647 w 264"/>
                    <a:gd name="T101" fmla="*/ 2147483647 h 116"/>
                    <a:gd name="T102" fmla="*/ 2147483647 w 264"/>
                    <a:gd name="T103" fmla="*/ 2147483647 h 116"/>
                    <a:gd name="T104" fmla="*/ 2147483647 w 264"/>
                    <a:gd name="T105" fmla="*/ 2147483647 h 116"/>
                    <a:gd name="T106" fmla="*/ 2147483647 w 264"/>
                    <a:gd name="T107" fmla="*/ 2147483647 h 116"/>
                    <a:gd name="T108" fmla="*/ 2147483647 w 264"/>
                    <a:gd name="T109" fmla="*/ 2147483647 h 116"/>
                    <a:gd name="T110" fmla="*/ 2147483647 w 264"/>
                    <a:gd name="T111" fmla="*/ 2147483647 h 116"/>
                    <a:gd name="T112" fmla="*/ 2147483647 w 264"/>
                    <a:gd name="T113" fmla="*/ 2147483647 h 116"/>
                    <a:gd name="T114" fmla="*/ 2147483647 w 264"/>
                    <a:gd name="T115" fmla="*/ 2147483647 h 116"/>
                    <a:gd name="T116" fmla="*/ 2147483647 w 264"/>
                    <a:gd name="T117" fmla="*/ 2147483647 h 116"/>
                    <a:gd name="T118" fmla="*/ 2147483647 w 264"/>
                    <a:gd name="T119" fmla="*/ 2147483647 h 116"/>
                    <a:gd name="T120" fmla="*/ 2147483647 w 264"/>
                    <a:gd name="T121" fmla="*/ 2147483647 h 11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64" h="116">
                      <a:moveTo>
                        <a:pt x="244" y="56"/>
                      </a:moveTo>
                      <a:lnTo>
                        <a:pt x="244" y="56"/>
                      </a:lnTo>
                      <a:lnTo>
                        <a:pt x="206" y="36"/>
                      </a:lnTo>
                      <a:lnTo>
                        <a:pt x="176" y="16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6" y="6"/>
                      </a:lnTo>
                      <a:lnTo>
                        <a:pt x="126" y="10"/>
                      </a:lnTo>
                      <a:lnTo>
                        <a:pt x="110" y="18"/>
                      </a:lnTo>
                      <a:lnTo>
                        <a:pt x="90" y="26"/>
                      </a:lnTo>
                      <a:lnTo>
                        <a:pt x="62" y="36"/>
                      </a:lnTo>
                      <a:lnTo>
                        <a:pt x="38" y="56"/>
                      </a:lnTo>
                      <a:lnTo>
                        <a:pt x="16" y="70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4" y="88"/>
                      </a:lnTo>
                      <a:lnTo>
                        <a:pt x="8" y="90"/>
                      </a:lnTo>
                      <a:lnTo>
                        <a:pt x="12" y="92"/>
                      </a:lnTo>
                      <a:lnTo>
                        <a:pt x="16" y="92"/>
                      </a:lnTo>
                      <a:lnTo>
                        <a:pt x="24" y="90"/>
                      </a:lnTo>
                      <a:lnTo>
                        <a:pt x="24" y="92"/>
                      </a:lnTo>
                      <a:lnTo>
                        <a:pt x="26" y="96"/>
                      </a:lnTo>
                      <a:lnTo>
                        <a:pt x="30" y="98"/>
                      </a:lnTo>
                      <a:lnTo>
                        <a:pt x="34" y="98"/>
                      </a:lnTo>
                      <a:lnTo>
                        <a:pt x="40" y="98"/>
                      </a:lnTo>
                      <a:lnTo>
                        <a:pt x="50" y="96"/>
                      </a:lnTo>
                      <a:lnTo>
                        <a:pt x="54" y="98"/>
                      </a:lnTo>
                      <a:lnTo>
                        <a:pt x="60" y="100"/>
                      </a:lnTo>
                      <a:lnTo>
                        <a:pt x="70" y="96"/>
                      </a:lnTo>
                      <a:lnTo>
                        <a:pt x="82" y="92"/>
                      </a:lnTo>
                      <a:lnTo>
                        <a:pt x="92" y="86"/>
                      </a:lnTo>
                      <a:lnTo>
                        <a:pt x="100" y="78"/>
                      </a:lnTo>
                      <a:lnTo>
                        <a:pt x="134" y="70"/>
                      </a:lnTo>
                      <a:lnTo>
                        <a:pt x="146" y="76"/>
                      </a:lnTo>
                      <a:lnTo>
                        <a:pt x="166" y="82"/>
                      </a:lnTo>
                      <a:lnTo>
                        <a:pt x="176" y="90"/>
                      </a:lnTo>
                      <a:lnTo>
                        <a:pt x="196" y="100"/>
                      </a:lnTo>
                      <a:lnTo>
                        <a:pt x="220" y="112"/>
                      </a:lnTo>
                      <a:lnTo>
                        <a:pt x="234" y="116"/>
                      </a:lnTo>
                      <a:lnTo>
                        <a:pt x="250" y="116"/>
                      </a:lnTo>
                      <a:lnTo>
                        <a:pt x="258" y="114"/>
                      </a:lnTo>
                      <a:lnTo>
                        <a:pt x="262" y="110"/>
                      </a:lnTo>
                      <a:lnTo>
                        <a:pt x="264" y="102"/>
                      </a:lnTo>
                      <a:lnTo>
                        <a:pt x="264" y="92"/>
                      </a:lnTo>
                      <a:lnTo>
                        <a:pt x="262" y="82"/>
                      </a:lnTo>
                      <a:lnTo>
                        <a:pt x="258" y="72"/>
                      </a:lnTo>
                      <a:lnTo>
                        <a:pt x="252" y="64"/>
                      </a:lnTo>
                      <a:lnTo>
                        <a:pt x="244" y="56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8" name="Freeform 893"/>
                <p:cNvSpPr>
                  <a:spLocks/>
                </p:cNvSpPr>
                <p:nvPr/>
              </p:nvSpPr>
              <p:spPr bwMode="auto">
                <a:xfrm>
                  <a:off x="8094663" y="1266825"/>
                  <a:ext cx="482600" cy="349250"/>
                </a:xfrm>
                <a:custGeom>
                  <a:avLst/>
                  <a:gdLst>
                    <a:gd name="T0" fmla="*/ 2147483647 w 304"/>
                    <a:gd name="T1" fmla="*/ 0 h 220"/>
                    <a:gd name="T2" fmla="*/ 2147483647 w 304"/>
                    <a:gd name="T3" fmla="*/ 0 h 220"/>
                    <a:gd name="T4" fmla="*/ 2147483647 w 304"/>
                    <a:gd name="T5" fmla="*/ 2147483647 h 220"/>
                    <a:gd name="T6" fmla="*/ 2147483647 w 304"/>
                    <a:gd name="T7" fmla="*/ 2147483647 h 220"/>
                    <a:gd name="T8" fmla="*/ 2147483647 w 304"/>
                    <a:gd name="T9" fmla="*/ 2147483647 h 220"/>
                    <a:gd name="T10" fmla="*/ 2147483647 w 304"/>
                    <a:gd name="T11" fmla="*/ 2147483647 h 220"/>
                    <a:gd name="T12" fmla="*/ 2147483647 w 304"/>
                    <a:gd name="T13" fmla="*/ 2147483647 h 220"/>
                    <a:gd name="T14" fmla="*/ 2147483647 w 304"/>
                    <a:gd name="T15" fmla="*/ 2147483647 h 220"/>
                    <a:gd name="T16" fmla="*/ 2147483647 w 304"/>
                    <a:gd name="T17" fmla="*/ 2147483647 h 220"/>
                    <a:gd name="T18" fmla="*/ 2147483647 w 304"/>
                    <a:gd name="T19" fmla="*/ 2147483647 h 220"/>
                    <a:gd name="T20" fmla="*/ 2147483647 w 304"/>
                    <a:gd name="T21" fmla="*/ 2147483647 h 220"/>
                    <a:gd name="T22" fmla="*/ 2147483647 w 304"/>
                    <a:gd name="T23" fmla="*/ 2147483647 h 220"/>
                    <a:gd name="T24" fmla="*/ 2147483647 w 304"/>
                    <a:gd name="T25" fmla="*/ 2147483647 h 220"/>
                    <a:gd name="T26" fmla="*/ 2147483647 w 304"/>
                    <a:gd name="T27" fmla="*/ 2147483647 h 220"/>
                    <a:gd name="T28" fmla="*/ 2147483647 w 304"/>
                    <a:gd name="T29" fmla="*/ 2147483647 h 220"/>
                    <a:gd name="T30" fmla="*/ 2147483647 w 304"/>
                    <a:gd name="T31" fmla="*/ 2147483647 h 220"/>
                    <a:gd name="T32" fmla="*/ 2147483647 w 304"/>
                    <a:gd name="T33" fmla="*/ 2147483647 h 220"/>
                    <a:gd name="T34" fmla="*/ 2147483647 w 304"/>
                    <a:gd name="T35" fmla="*/ 2147483647 h 220"/>
                    <a:gd name="T36" fmla="*/ 2147483647 w 304"/>
                    <a:gd name="T37" fmla="*/ 2147483647 h 220"/>
                    <a:gd name="T38" fmla="*/ 2147483647 w 304"/>
                    <a:gd name="T39" fmla="*/ 2147483647 h 220"/>
                    <a:gd name="T40" fmla="*/ 2147483647 w 304"/>
                    <a:gd name="T41" fmla="*/ 2147483647 h 220"/>
                    <a:gd name="T42" fmla="*/ 2147483647 w 304"/>
                    <a:gd name="T43" fmla="*/ 2147483647 h 220"/>
                    <a:gd name="T44" fmla="*/ 2147483647 w 304"/>
                    <a:gd name="T45" fmla="*/ 2147483647 h 220"/>
                    <a:gd name="T46" fmla="*/ 2147483647 w 304"/>
                    <a:gd name="T47" fmla="*/ 2147483647 h 220"/>
                    <a:gd name="T48" fmla="*/ 2147483647 w 304"/>
                    <a:gd name="T49" fmla="*/ 2147483647 h 220"/>
                    <a:gd name="T50" fmla="*/ 2147483647 w 304"/>
                    <a:gd name="T51" fmla="*/ 2147483647 h 220"/>
                    <a:gd name="T52" fmla="*/ 2147483647 w 304"/>
                    <a:gd name="T53" fmla="*/ 2147483647 h 220"/>
                    <a:gd name="T54" fmla="*/ 2147483647 w 304"/>
                    <a:gd name="T55" fmla="*/ 2147483647 h 220"/>
                    <a:gd name="T56" fmla="*/ 2147483647 w 304"/>
                    <a:gd name="T57" fmla="*/ 2147483647 h 220"/>
                    <a:gd name="T58" fmla="*/ 2147483647 w 304"/>
                    <a:gd name="T59" fmla="*/ 2147483647 h 220"/>
                    <a:gd name="T60" fmla="*/ 0 w 304"/>
                    <a:gd name="T61" fmla="*/ 2147483647 h 220"/>
                    <a:gd name="T62" fmla="*/ 2147483647 w 304"/>
                    <a:gd name="T63" fmla="*/ 2147483647 h 220"/>
                    <a:gd name="T64" fmla="*/ 2147483647 w 304"/>
                    <a:gd name="T65" fmla="*/ 2147483647 h 220"/>
                    <a:gd name="T66" fmla="*/ 2147483647 w 304"/>
                    <a:gd name="T67" fmla="*/ 2147483647 h 220"/>
                    <a:gd name="T68" fmla="*/ 2147483647 w 304"/>
                    <a:gd name="T69" fmla="*/ 2147483647 h 220"/>
                    <a:gd name="T70" fmla="*/ 2147483647 w 304"/>
                    <a:gd name="T71" fmla="*/ 2147483647 h 220"/>
                    <a:gd name="T72" fmla="*/ 2147483647 w 304"/>
                    <a:gd name="T73" fmla="*/ 2147483647 h 220"/>
                    <a:gd name="T74" fmla="*/ 2147483647 w 304"/>
                    <a:gd name="T75" fmla="*/ 2147483647 h 220"/>
                    <a:gd name="T76" fmla="*/ 2147483647 w 304"/>
                    <a:gd name="T77" fmla="*/ 2147483647 h 220"/>
                    <a:gd name="T78" fmla="*/ 2147483647 w 304"/>
                    <a:gd name="T79" fmla="*/ 2147483647 h 220"/>
                    <a:gd name="T80" fmla="*/ 2147483647 w 304"/>
                    <a:gd name="T81" fmla="*/ 2147483647 h 220"/>
                    <a:gd name="T82" fmla="*/ 2147483647 w 304"/>
                    <a:gd name="T83" fmla="*/ 2147483647 h 220"/>
                    <a:gd name="T84" fmla="*/ 2147483647 w 304"/>
                    <a:gd name="T85" fmla="*/ 2147483647 h 220"/>
                    <a:gd name="T86" fmla="*/ 2147483647 w 304"/>
                    <a:gd name="T87" fmla="*/ 2147483647 h 220"/>
                    <a:gd name="T88" fmla="*/ 2147483647 w 304"/>
                    <a:gd name="T89" fmla="*/ 2147483647 h 220"/>
                    <a:gd name="T90" fmla="*/ 2147483647 w 304"/>
                    <a:gd name="T91" fmla="*/ 2147483647 h 220"/>
                    <a:gd name="T92" fmla="*/ 2147483647 w 304"/>
                    <a:gd name="T93" fmla="*/ 2147483647 h 220"/>
                    <a:gd name="T94" fmla="*/ 2147483647 w 304"/>
                    <a:gd name="T95" fmla="*/ 2147483647 h 220"/>
                    <a:gd name="T96" fmla="*/ 2147483647 w 304"/>
                    <a:gd name="T97" fmla="*/ 0 h 22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304" h="220">
                      <a:moveTo>
                        <a:pt x="284" y="0"/>
                      </a:moveTo>
                      <a:lnTo>
                        <a:pt x="284" y="0"/>
                      </a:lnTo>
                      <a:lnTo>
                        <a:pt x="288" y="18"/>
                      </a:lnTo>
                      <a:lnTo>
                        <a:pt x="296" y="62"/>
                      </a:lnTo>
                      <a:lnTo>
                        <a:pt x="300" y="90"/>
                      </a:lnTo>
                      <a:lnTo>
                        <a:pt x="302" y="122"/>
                      </a:lnTo>
                      <a:lnTo>
                        <a:pt x="304" y="152"/>
                      </a:lnTo>
                      <a:lnTo>
                        <a:pt x="300" y="180"/>
                      </a:lnTo>
                      <a:lnTo>
                        <a:pt x="288" y="188"/>
                      </a:lnTo>
                      <a:lnTo>
                        <a:pt x="272" y="194"/>
                      </a:lnTo>
                      <a:lnTo>
                        <a:pt x="250" y="204"/>
                      </a:lnTo>
                      <a:lnTo>
                        <a:pt x="220" y="212"/>
                      </a:lnTo>
                      <a:lnTo>
                        <a:pt x="182" y="218"/>
                      </a:lnTo>
                      <a:lnTo>
                        <a:pt x="138" y="220"/>
                      </a:lnTo>
                      <a:lnTo>
                        <a:pt x="112" y="220"/>
                      </a:lnTo>
                      <a:lnTo>
                        <a:pt x="84" y="218"/>
                      </a:lnTo>
                      <a:lnTo>
                        <a:pt x="56" y="216"/>
                      </a:lnTo>
                      <a:lnTo>
                        <a:pt x="46" y="212"/>
                      </a:lnTo>
                      <a:lnTo>
                        <a:pt x="44" y="210"/>
                      </a:lnTo>
                      <a:lnTo>
                        <a:pt x="44" y="208"/>
                      </a:lnTo>
                      <a:lnTo>
                        <a:pt x="8" y="212"/>
                      </a:lnTo>
                      <a:lnTo>
                        <a:pt x="10" y="204"/>
                      </a:lnTo>
                      <a:lnTo>
                        <a:pt x="14" y="186"/>
                      </a:lnTo>
                      <a:lnTo>
                        <a:pt x="14" y="174"/>
                      </a:lnTo>
                      <a:lnTo>
                        <a:pt x="12" y="160"/>
                      </a:lnTo>
                      <a:lnTo>
                        <a:pt x="8" y="146"/>
                      </a:lnTo>
                      <a:lnTo>
                        <a:pt x="0" y="130"/>
                      </a:lnTo>
                      <a:lnTo>
                        <a:pt x="34" y="130"/>
                      </a:lnTo>
                      <a:lnTo>
                        <a:pt x="38" y="122"/>
                      </a:lnTo>
                      <a:lnTo>
                        <a:pt x="42" y="116"/>
                      </a:lnTo>
                      <a:lnTo>
                        <a:pt x="50" y="108"/>
                      </a:lnTo>
                      <a:lnTo>
                        <a:pt x="54" y="104"/>
                      </a:lnTo>
                      <a:lnTo>
                        <a:pt x="62" y="102"/>
                      </a:lnTo>
                      <a:lnTo>
                        <a:pt x="80" y="100"/>
                      </a:lnTo>
                      <a:lnTo>
                        <a:pt x="100" y="96"/>
                      </a:lnTo>
                      <a:lnTo>
                        <a:pt x="110" y="92"/>
                      </a:lnTo>
                      <a:lnTo>
                        <a:pt x="118" y="88"/>
                      </a:lnTo>
                      <a:lnTo>
                        <a:pt x="124" y="80"/>
                      </a:lnTo>
                      <a:lnTo>
                        <a:pt x="132" y="72"/>
                      </a:lnTo>
                      <a:lnTo>
                        <a:pt x="142" y="50"/>
                      </a:lnTo>
                      <a:lnTo>
                        <a:pt x="154" y="22"/>
                      </a:ln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29" name="Freeform 894"/>
                <p:cNvSpPr>
                  <a:spLocks/>
                </p:cNvSpPr>
                <p:nvPr/>
              </p:nvSpPr>
              <p:spPr bwMode="auto">
                <a:xfrm>
                  <a:off x="7888288" y="758825"/>
                  <a:ext cx="193675" cy="314325"/>
                </a:xfrm>
                <a:custGeom>
                  <a:avLst/>
                  <a:gdLst>
                    <a:gd name="T0" fmla="*/ 2147483647 w 122"/>
                    <a:gd name="T1" fmla="*/ 0 h 198"/>
                    <a:gd name="T2" fmla="*/ 2147483647 w 122"/>
                    <a:gd name="T3" fmla="*/ 0 h 198"/>
                    <a:gd name="T4" fmla="*/ 2147483647 w 122"/>
                    <a:gd name="T5" fmla="*/ 2147483647 h 198"/>
                    <a:gd name="T6" fmla="*/ 2147483647 w 122"/>
                    <a:gd name="T7" fmla="*/ 2147483647 h 198"/>
                    <a:gd name="T8" fmla="*/ 2147483647 w 122"/>
                    <a:gd name="T9" fmla="*/ 2147483647 h 198"/>
                    <a:gd name="T10" fmla="*/ 2147483647 w 122"/>
                    <a:gd name="T11" fmla="*/ 2147483647 h 198"/>
                    <a:gd name="T12" fmla="*/ 2147483647 w 122"/>
                    <a:gd name="T13" fmla="*/ 2147483647 h 198"/>
                    <a:gd name="T14" fmla="*/ 2147483647 w 122"/>
                    <a:gd name="T15" fmla="*/ 2147483647 h 198"/>
                    <a:gd name="T16" fmla="*/ 2147483647 w 122"/>
                    <a:gd name="T17" fmla="*/ 2147483647 h 198"/>
                    <a:gd name="T18" fmla="*/ 2147483647 w 122"/>
                    <a:gd name="T19" fmla="*/ 2147483647 h 198"/>
                    <a:gd name="T20" fmla="*/ 2147483647 w 122"/>
                    <a:gd name="T21" fmla="*/ 2147483647 h 198"/>
                    <a:gd name="T22" fmla="*/ 2147483647 w 122"/>
                    <a:gd name="T23" fmla="*/ 2147483647 h 198"/>
                    <a:gd name="T24" fmla="*/ 2147483647 w 122"/>
                    <a:gd name="T25" fmla="*/ 2147483647 h 198"/>
                    <a:gd name="T26" fmla="*/ 0 w 122"/>
                    <a:gd name="T27" fmla="*/ 2147483647 h 198"/>
                    <a:gd name="T28" fmla="*/ 0 w 122"/>
                    <a:gd name="T29" fmla="*/ 2147483647 h 198"/>
                    <a:gd name="T30" fmla="*/ 2147483647 w 122"/>
                    <a:gd name="T31" fmla="*/ 2147483647 h 198"/>
                    <a:gd name="T32" fmla="*/ 2147483647 w 122"/>
                    <a:gd name="T33" fmla="*/ 2147483647 h 198"/>
                    <a:gd name="T34" fmla="*/ 2147483647 w 122"/>
                    <a:gd name="T35" fmla="*/ 2147483647 h 198"/>
                    <a:gd name="T36" fmla="*/ 2147483647 w 122"/>
                    <a:gd name="T37" fmla="*/ 2147483647 h 198"/>
                    <a:gd name="T38" fmla="*/ 2147483647 w 122"/>
                    <a:gd name="T39" fmla="*/ 2147483647 h 198"/>
                    <a:gd name="T40" fmla="*/ 2147483647 w 122"/>
                    <a:gd name="T41" fmla="*/ 2147483647 h 198"/>
                    <a:gd name="T42" fmla="*/ 2147483647 w 122"/>
                    <a:gd name="T43" fmla="*/ 2147483647 h 198"/>
                    <a:gd name="T44" fmla="*/ 2147483647 w 122"/>
                    <a:gd name="T45" fmla="*/ 2147483647 h 198"/>
                    <a:gd name="T46" fmla="*/ 2147483647 w 122"/>
                    <a:gd name="T47" fmla="*/ 2147483647 h 198"/>
                    <a:gd name="T48" fmla="*/ 2147483647 w 122"/>
                    <a:gd name="T49" fmla="*/ 2147483647 h 198"/>
                    <a:gd name="T50" fmla="*/ 2147483647 w 122"/>
                    <a:gd name="T51" fmla="*/ 2147483647 h 198"/>
                    <a:gd name="T52" fmla="*/ 2147483647 w 122"/>
                    <a:gd name="T53" fmla="*/ 2147483647 h 198"/>
                    <a:gd name="T54" fmla="*/ 2147483647 w 122"/>
                    <a:gd name="T55" fmla="*/ 2147483647 h 198"/>
                    <a:gd name="T56" fmla="*/ 2147483647 w 122"/>
                    <a:gd name="T57" fmla="*/ 2147483647 h 198"/>
                    <a:gd name="T58" fmla="*/ 2147483647 w 122"/>
                    <a:gd name="T59" fmla="*/ 2147483647 h 198"/>
                    <a:gd name="T60" fmla="*/ 2147483647 w 122"/>
                    <a:gd name="T61" fmla="*/ 2147483647 h 198"/>
                    <a:gd name="T62" fmla="*/ 2147483647 w 122"/>
                    <a:gd name="T63" fmla="*/ 2147483647 h 198"/>
                    <a:gd name="T64" fmla="*/ 2147483647 w 122"/>
                    <a:gd name="T65" fmla="*/ 2147483647 h 198"/>
                    <a:gd name="T66" fmla="*/ 2147483647 w 122"/>
                    <a:gd name="T67" fmla="*/ 2147483647 h 198"/>
                    <a:gd name="T68" fmla="*/ 2147483647 w 122"/>
                    <a:gd name="T69" fmla="*/ 2147483647 h 198"/>
                    <a:gd name="T70" fmla="*/ 2147483647 w 122"/>
                    <a:gd name="T71" fmla="*/ 2147483647 h 198"/>
                    <a:gd name="T72" fmla="*/ 2147483647 w 122"/>
                    <a:gd name="T73" fmla="*/ 2147483647 h 198"/>
                    <a:gd name="T74" fmla="*/ 2147483647 w 122"/>
                    <a:gd name="T75" fmla="*/ 2147483647 h 198"/>
                    <a:gd name="T76" fmla="*/ 2147483647 w 122"/>
                    <a:gd name="T77" fmla="*/ 2147483647 h 198"/>
                    <a:gd name="T78" fmla="*/ 2147483647 w 122"/>
                    <a:gd name="T79" fmla="*/ 0 h 198"/>
                    <a:gd name="T80" fmla="*/ 2147483647 w 122"/>
                    <a:gd name="T81" fmla="*/ 0 h 198"/>
                    <a:gd name="T82" fmla="*/ 2147483647 w 122"/>
                    <a:gd name="T83" fmla="*/ 0 h 19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22" h="198">
                      <a:moveTo>
                        <a:pt x="82" y="0"/>
                      </a:moveTo>
                      <a:lnTo>
                        <a:pt x="82" y="0"/>
                      </a:lnTo>
                      <a:lnTo>
                        <a:pt x="82" y="4"/>
                      </a:lnTo>
                      <a:lnTo>
                        <a:pt x="86" y="16"/>
                      </a:lnTo>
                      <a:lnTo>
                        <a:pt x="86" y="32"/>
                      </a:lnTo>
                      <a:lnTo>
                        <a:pt x="86" y="54"/>
                      </a:lnTo>
                      <a:lnTo>
                        <a:pt x="82" y="66"/>
                      </a:lnTo>
                      <a:lnTo>
                        <a:pt x="78" y="80"/>
                      </a:lnTo>
                      <a:lnTo>
                        <a:pt x="72" y="96"/>
                      </a:lnTo>
                      <a:lnTo>
                        <a:pt x="64" y="110"/>
                      </a:lnTo>
                      <a:lnTo>
                        <a:pt x="52" y="126"/>
                      </a:lnTo>
                      <a:lnTo>
                        <a:pt x="38" y="144"/>
                      </a:lnTo>
                      <a:lnTo>
                        <a:pt x="20" y="162"/>
                      </a:lnTo>
                      <a:lnTo>
                        <a:pt x="0" y="180"/>
                      </a:lnTo>
                      <a:lnTo>
                        <a:pt x="2" y="182"/>
                      </a:lnTo>
                      <a:lnTo>
                        <a:pt x="4" y="184"/>
                      </a:lnTo>
                      <a:lnTo>
                        <a:pt x="10" y="182"/>
                      </a:lnTo>
                      <a:lnTo>
                        <a:pt x="30" y="168"/>
                      </a:lnTo>
                      <a:lnTo>
                        <a:pt x="42" y="160"/>
                      </a:lnTo>
                      <a:lnTo>
                        <a:pt x="70" y="176"/>
                      </a:lnTo>
                      <a:lnTo>
                        <a:pt x="88" y="190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86"/>
                      </a:lnTo>
                      <a:lnTo>
                        <a:pt x="112" y="168"/>
                      </a:lnTo>
                      <a:lnTo>
                        <a:pt x="118" y="144"/>
                      </a:lnTo>
                      <a:lnTo>
                        <a:pt x="122" y="116"/>
                      </a:lnTo>
                      <a:lnTo>
                        <a:pt x="122" y="84"/>
                      </a:lnTo>
                      <a:lnTo>
                        <a:pt x="122" y="68"/>
                      </a:lnTo>
                      <a:lnTo>
                        <a:pt x="118" y="52"/>
                      </a:lnTo>
                      <a:lnTo>
                        <a:pt x="114" y="34"/>
                      </a:lnTo>
                      <a:lnTo>
                        <a:pt x="110" y="16"/>
                      </a:lnTo>
                      <a:lnTo>
                        <a:pt x="98" y="6"/>
                      </a:lnTo>
                      <a:lnTo>
                        <a:pt x="88" y="2"/>
                      </a:lnTo>
                      <a:lnTo>
                        <a:pt x="84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0" name="Freeform 895"/>
                <p:cNvSpPr>
                  <a:spLocks/>
                </p:cNvSpPr>
                <p:nvPr/>
              </p:nvSpPr>
              <p:spPr bwMode="auto">
                <a:xfrm>
                  <a:off x="8002588" y="1187450"/>
                  <a:ext cx="193675" cy="250825"/>
                </a:xfrm>
                <a:custGeom>
                  <a:avLst/>
                  <a:gdLst>
                    <a:gd name="T0" fmla="*/ 0 w 122"/>
                    <a:gd name="T1" fmla="*/ 0 h 158"/>
                    <a:gd name="T2" fmla="*/ 0 w 122"/>
                    <a:gd name="T3" fmla="*/ 0 h 158"/>
                    <a:gd name="T4" fmla="*/ 2147483647 w 122"/>
                    <a:gd name="T5" fmla="*/ 2147483647 h 158"/>
                    <a:gd name="T6" fmla="*/ 2147483647 w 122"/>
                    <a:gd name="T7" fmla="*/ 2147483647 h 158"/>
                    <a:gd name="T8" fmla="*/ 2147483647 w 122"/>
                    <a:gd name="T9" fmla="*/ 2147483647 h 158"/>
                    <a:gd name="T10" fmla="*/ 2147483647 w 122"/>
                    <a:gd name="T11" fmla="*/ 2147483647 h 158"/>
                    <a:gd name="T12" fmla="*/ 2147483647 w 122"/>
                    <a:gd name="T13" fmla="*/ 2147483647 h 158"/>
                    <a:gd name="T14" fmla="*/ 2147483647 w 122"/>
                    <a:gd name="T15" fmla="*/ 2147483647 h 158"/>
                    <a:gd name="T16" fmla="*/ 2147483647 w 122"/>
                    <a:gd name="T17" fmla="*/ 2147483647 h 158"/>
                    <a:gd name="T18" fmla="*/ 2147483647 w 122"/>
                    <a:gd name="T19" fmla="*/ 2147483647 h 158"/>
                    <a:gd name="T20" fmla="*/ 2147483647 w 122"/>
                    <a:gd name="T21" fmla="*/ 2147483647 h 158"/>
                    <a:gd name="T22" fmla="*/ 2147483647 w 122"/>
                    <a:gd name="T23" fmla="*/ 2147483647 h 158"/>
                    <a:gd name="T24" fmla="*/ 2147483647 w 122"/>
                    <a:gd name="T25" fmla="*/ 2147483647 h 158"/>
                    <a:gd name="T26" fmla="*/ 2147483647 w 122"/>
                    <a:gd name="T27" fmla="*/ 2147483647 h 158"/>
                    <a:gd name="T28" fmla="*/ 0 w 122"/>
                    <a:gd name="T29" fmla="*/ 2147483647 h 158"/>
                    <a:gd name="T30" fmla="*/ 0 w 122"/>
                    <a:gd name="T31" fmla="*/ 2147483647 h 158"/>
                    <a:gd name="T32" fmla="*/ 0 w 122"/>
                    <a:gd name="T33" fmla="*/ 0 h 158"/>
                    <a:gd name="T34" fmla="*/ 0 w 122"/>
                    <a:gd name="T35" fmla="*/ 0 h 15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2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4"/>
                      </a:lnTo>
                      <a:lnTo>
                        <a:pt x="34" y="10"/>
                      </a:lnTo>
                      <a:lnTo>
                        <a:pt x="50" y="14"/>
                      </a:lnTo>
                      <a:lnTo>
                        <a:pt x="66" y="16"/>
                      </a:lnTo>
                      <a:lnTo>
                        <a:pt x="84" y="16"/>
                      </a:lnTo>
                      <a:lnTo>
                        <a:pt x="102" y="14"/>
                      </a:lnTo>
                      <a:lnTo>
                        <a:pt x="122" y="120"/>
                      </a:lnTo>
                      <a:lnTo>
                        <a:pt x="82" y="158"/>
                      </a:lnTo>
                      <a:lnTo>
                        <a:pt x="18" y="120"/>
                      </a:lnTo>
                      <a:lnTo>
                        <a:pt x="14" y="106"/>
                      </a:lnTo>
                      <a:lnTo>
                        <a:pt x="6" y="76"/>
                      </a:lnTo>
                      <a:lnTo>
                        <a:pt x="0" y="36"/>
                      </a:lnTo>
                      <a:lnTo>
                        <a:pt x="0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1" name="Freeform 896"/>
                <p:cNvSpPr>
                  <a:spLocks/>
                </p:cNvSpPr>
                <p:nvPr/>
              </p:nvSpPr>
              <p:spPr bwMode="auto">
                <a:xfrm>
                  <a:off x="7872413" y="1104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2147483647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2147483647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2" y="16"/>
                      </a:lnTo>
                      <a:lnTo>
                        <a:pt x="10" y="18"/>
                      </a:lnTo>
                      <a:lnTo>
                        <a:pt x="6" y="18"/>
                      </a:lnTo>
                      <a:lnTo>
                        <a:pt x="4" y="18"/>
                      </a:lnTo>
                      <a:lnTo>
                        <a:pt x="2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2" y="4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2" name="Freeform 897"/>
                <p:cNvSpPr>
                  <a:spLocks/>
                </p:cNvSpPr>
                <p:nvPr/>
              </p:nvSpPr>
              <p:spPr bwMode="auto">
                <a:xfrm>
                  <a:off x="7900988" y="1231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0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0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4"/>
                      </a:lnTo>
                      <a:lnTo>
                        <a:pt x="10" y="16"/>
                      </a:lnTo>
                      <a:lnTo>
                        <a:pt x="8" y="18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3" name="Freeform 898"/>
                <p:cNvSpPr>
                  <a:spLocks/>
                </p:cNvSpPr>
                <p:nvPr/>
              </p:nvSpPr>
              <p:spPr bwMode="auto">
                <a:xfrm>
                  <a:off x="7929563" y="1333500"/>
                  <a:ext cx="19050" cy="25400"/>
                </a:xfrm>
                <a:custGeom>
                  <a:avLst/>
                  <a:gdLst>
                    <a:gd name="T0" fmla="*/ 2147483647 w 12"/>
                    <a:gd name="T1" fmla="*/ 2147483647 h 16"/>
                    <a:gd name="T2" fmla="*/ 2147483647 w 12"/>
                    <a:gd name="T3" fmla="*/ 2147483647 h 16"/>
                    <a:gd name="T4" fmla="*/ 2147483647 w 12"/>
                    <a:gd name="T5" fmla="*/ 2147483647 h 16"/>
                    <a:gd name="T6" fmla="*/ 2147483647 w 12"/>
                    <a:gd name="T7" fmla="*/ 2147483647 h 16"/>
                    <a:gd name="T8" fmla="*/ 2147483647 w 12"/>
                    <a:gd name="T9" fmla="*/ 2147483647 h 16"/>
                    <a:gd name="T10" fmla="*/ 2147483647 w 12"/>
                    <a:gd name="T11" fmla="*/ 2147483647 h 16"/>
                    <a:gd name="T12" fmla="*/ 2147483647 w 12"/>
                    <a:gd name="T13" fmla="*/ 2147483647 h 16"/>
                    <a:gd name="T14" fmla="*/ 2147483647 w 12"/>
                    <a:gd name="T15" fmla="*/ 2147483647 h 16"/>
                    <a:gd name="T16" fmla="*/ 0 w 12"/>
                    <a:gd name="T17" fmla="*/ 2147483647 h 16"/>
                    <a:gd name="T18" fmla="*/ 0 w 12"/>
                    <a:gd name="T19" fmla="*/ 2147483647 h 16"/>
                    <a:gd name="T20" fmla="*/ 2147483647 w 12"/>
                    <a:gd name="T21" fmla="*/ 2147483647 h 16"/>
                    <a:gd name="T22" fmla="*/ 2147483647 w 12"/>
                    <a:gd name="T23" fmla="*/ 0 h 16"/>
                    <a:gd name="T24" fmla="*/ 2147483647 w 12"/>
                    <a:gd name="T25" fmla="*/ 0 h 16"/>
                    <a:gd name="T26" fmla="*/ 2147483647 w 12"/>
                    <a:gd name="T27" fmla="*/ 0 h 16"/>
                    <a:gd name="T28" fmla="*/ 2147483647 w 12"/>
                    <a:gd name="T29" fmla="*/ 0 h 16"/>
                    <a:gd name="T30" fmla="*/ 2147483647 w 12"/>
                    <a:gd name="T31" fmla="*/ 2147483647 h 16"/>
                    <a:gd name="T32" fmla="*/ 2147483647 w 12"/>
                    <a:gd name="T33" fmla="*/ 2147483647 h 16"/>
                    <a:gd name="T34" fmla="*/ 2147483647 w 12"/>
                    <a:gd name="T35" fmla="*/ 2147483647 h 1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" h="16">
                      <a:moveTo>
                        <a:pt x="12" y="8"/>
                      </a:moveTo>
                      <a:lnTo>
                        <a:pt x="12" y="8"/>
                      </a:lnTo>
                      <a:lnTo>
                        <a:pt x="10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4" name="Freeform 899"/>
                <p:cNvSpPr>
                  <a:spLocks/>
                </p:cNvSpPr>
                <p:nvPr/>
              </p:nvSpPr>
              <p:spPr bwMode="auto">
                <a:xfrm>
                  <a:off x="8129588" y="1565275"/>
                  <a:ext cx="22225" cy="22225"/>
                </a:xfrm>
                <a:custGeom>
                  <a:avLst/>
                  <a:gdLst>
                    <a:gd name="T0" fmla="*/ 2147483647 w 14"/>
                    <a:gd name="T1" fmla="*/ 2147483647 h 14"/>
                    <a:gd name="T2" fmla="*/ 2147483647 w 14"/>
                    <a:gd name="T3" fmla="*/ 2147483647 h 14"/>
                    <a:gd name="T4" fmla="*/ 2147483647 w 14"/>
                    <a:gd name="T5" fmla="*/ 2147483647 h 14"/>
                    <a:gd name="T6" fmla="*/ 2147483647 w 14"/>
                    <a:gd name="T7" fmla="*/ 2147483647 h 14"/>
                    <a:gd name="T8" fmla="*/ 2147483647 w 14"/>
                    <a:gd name="T9" fmla="*/ 2147483647 h 14"/>
                    <a:gd name="T10" fmla="*/ 2147483647 w 14"/>
                    <a:gd name="T11" fmla="*/ 2147483647 h 14"/>
                    <a:gd name="T12" fmla="*/ 0 w 14"/>
                    <a:gd name="T13" fmla="*/ 2147483647 h 14"/>
                    <a:gd name="T14" fmla="*/ 0 w 14"/>
                    <a:gd name="T15" fmla="*/ 2147483647 h 14"/>
                    <a:gd name="T16" fmla="*/ 2147483647 w 14"/>
                    <a:gd name="T17" fmla="*/ 2147483647 h 14"/>
                    <a:gd name="T18" fmla="*/ 2147483647 w 14"/>
                    <a:gd name="T19" fmla="*/ 0 h 14"/>
                    <a:gd name="T20" fmla="*/ 2147483647 w 14"/>
                    <a:gd name="T21" fmla="*/ 0 h 14"/>
                    <a:gd name="T22" fmla="*/ 2147483647 w 14"/>
                    <a:gd name="T23" fmla="*/ 2147483647 h 14"/>
                    <a:gd name="T24" fmla="*/ 2147483647 w 14"/>
                    <a:gd name="T25" fmla="*/ 2147483647 h 14"/>
                    <a:gd name="T26" fmla="*/ 2147483647 w 14"/>
                    <a:gd name="T27" fmla="*/ 2147483647 h 1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4" h="14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2"/>
                      </a:lnTo>
                      <a:lnTo>
                        <a:pt x="6" y="14"/>
                      </a:lnTo>
                      <a:lnTo>
                        <a:pt x="2" y="12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5" name="Freeform 900"/>
                <p:cNvSpPr>
                  <a:spLocks/>
                </p:cNvSpPr>
                <p:nvPr/>
              </p:nvSpPr>
              <p:spPr bwMode="auto">
                <a:xfrm>
                  <a:off x="8205788" y="936625"/>
                  <a:ext cx="60325" cy="342900"/>
                </a:xfrm>
                <a:custGeom>
                  <a:avLst/>
                  <a:gdLst>
                    <a:gd name="T0" fmla="*/ 2147483647 w 38"/>
                    <a:gd name="T1" fmla="*/ 0 h 216"/>
                    <a:gd name="T2" fmla="*/ 2147483647 w 38"/>
                    <a:gd name="T3" fmla="*/ 0 h 216"/>
                    <a:gd name="T4" fmla="*/ 2147483647 w 38"/>
                    <a:gd name="T5" fmla="*/ 2147483647 h 216"/>
                    <a:gd name="T6" fmla="*/ 2147483647 w 38"/>
                    <a:gd name="T7" fmla="*/ 2147483647 h 216"/>
                    <a:gd name="T8" fmla="*/ 0 w 38"/>
                    <a:gd name="T9" fmla="*/ 2147483647 h 216"/>
                    <a:gd name="T10" fmla="*/ 0 w 38"/>
                    <a:gd name="T11" fmla="*/ 2147483647 h 216"/>
                    <a:gd name="T12" fmla="*/ 0 w 38"/>
                    <a:gd name="T13" fmla="*/ 2147483647 h 216"/>
                    <a:gd name="T14" fmla="*/ 2147483647 w 38"/>
                    <a:gd name="T15" fmla="*/ 2147483647 h 216"/>
                    <a:gd name="T16" fmla="*/ 2147483647 w 38"/>
                    <a:gd name="T17" fmla="*/ 2147483647 h 216"/>
                    <a:gd name="T18" fmla="*/ 2147483647 w 38"/>
                    <a:gd name="T19" fmla="*/ 2147483647 h 216"/>
                    <a:gd name="T20" fmla="*/ 2147483647 w 38"/>
                    <a:gd name="T21" fmla="*/ 2147483647 h 216"/>
                    <a:gd name="T22" fmla="*/ 2147483647 w 38"/>
                    <a:gd name="T23" fmla="*/ 2147483647 h 216"/>
                    <a:gd name="T24" fmla="*/ 2147483647 w 38"/>
                    <a:gd name="T25" fmla="*/ 2147483647 h 216"/>
                    <a:gd name="T26" fmla="*/ 2147483647 w 38"/>
                    <a:gd name="T27" fmla="*/ 2147483647 h 216"/>
                    <a:gd name="T28" fmla="*/ 2147483647 w 38"/>
                    <a:gd name="T29" fmla="*/ 2147483647 h 216"/>
                    <a:gd name="T30" fmla="*/ 2147483647 w 38"/>
                    <a:gd name="T31" fmla="*/ 2147483647 h 216"/>
                    <a:gd name="T32" fmla="*/ 2147483647 w 38"/>
                    <a:gd name="T33" fmla="*/ 2147483647 h 216"/>
                    <a:gd name="T34" fmla="*/ 2147483647 w 38"/>
                    <a:gd name="T35" fmla="*/ 2147483647 h 216"/>
                    <a:gd name="T36" fmla="*/ 2147483647 w 38"/>
                    <a:gd name="T37" fmla="*/ 2147483647 h 216"/>
                    <a:gd name="T38" fmla="*/ 2147483647 w 38"/>
                    <a:gd name="T39" fmla="*/ 0 h 216"/>
                    <a:gd name="T40" fmla="*/ 2147483647 w 38"/>
                    <a:gd name="T41" fmla="*/ 0 h 21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8" h="21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8" y="20"/>
                      </a:lnTo>
                      <a:lnTo>
                        <a:pt x="2" y="44"/>
                      </a:lnTo>
                      <a:lnTo>
                        <a:pt x="0" y="72"/>
                      </a:lnTo>
                      <a:lnTo>
                        <a:pt x="0" y="106"/>
                      </a:lnTo>
                      <a:lnTo>
                        <a:pt x="0" y="124"/>
                      </a:lnTo>
                      <a:lnTo>
                        <a:pt x="4" y="142"/>
                      </a:lnTo>
                      <a:lnTo>
                        <a:pt x="10" y="162"/>
                      </a:lnTo>
                      <a:lnTo>
                        <a:pt x="16" y="180"/>
                      </a:lnTo>
                      <a:lnTo>
                        <a:pt x="26" y="198"/>
                      </a:lnTo>
                      <a:lnTo>
                        <a:pt x="38" y="216"/>
                      </a:lnTo>
                      <a:lnTo>
                        <a:pt x="34" y="198"/>
                      </a:lnTo>
                      <a:lnTo>
                        <a:pt x="28" y="178"/>
                      </a:lnTo>
                      <a:lnTo>
                        <a:pt x="22" y="150"/>
                      </a:lnTo>
                      <a:lnTo>
                        <a:pt x="16" y="118"/>
                      </a:lnTo>
                      <a:lnTo>
                        <a:pt x="12" y="82"/>
                      </a:lnTo>
                      <a:lnTo>
                        <a:pt x="12" y="4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6" name="Freeform 901"/>
                <p:cNvSpPr>
                  <a:spLocks/>
                </p:cNvSpPr>
                <p:nvPr/>
              </p:nvSpPr>
              <p:spPr bwMode="auto">
                <a:xfrm>
                  <a:off x="8313738" y="1317625"/>
                  <a:ext cx="196850" cy="123825"/>
                </a:xfrm>
                <a:custGeom>
                  <a:avLst/>
                  <a:gdLst>
                    <a:gd name="T0" fmla="*/ 0 w 124"/>
                    <a:gd name="T1" fmla="*/ 2147483647 h 78"/>
                    <a:gd name="T2" fmla="*/ 0 w 124"/>
                    <a:gd name="T3" fmla="*/ 2147483647 h 78"/>
                    <a:gd name="T4" fmla="*/ 2147483647 w 124"/>
                    <a:gd name="T5" fmla="*/ 2147483647 h 78"/>
                    <a:gd name="T6" fmla="*/ 2147483647 w 124"/>
                    <a:gd name="T7" fmla="*/ 2147483647 h 78"/>
                    <a:gd name="T8" fmla="*/ 2147483647 w 124"/>
                    <a:gd name="T9" fmla="*/ 2147483647 h 78"/>
                    <a:gd name="T10" fmla="*/ 2147483647 w 124"/>
                    <a:gd name="T11" fmla="*/ 2147483647 h 78"/>
                    <a:gd name="T12" fmla="*/ 2147483647 w 124"/>
                    <a:gd name="T13" fmla="*/ 2147483647 h 78"/>
                    <a:gd name="T14" fmla="*/ 2147483647 w 124"/>
                    <a:gd name="T15" fmla="*/ 2147483647 h 78"/>
                    <a:gd name="T16" fmla="*/ 2147483647 w 124"/>
                    <a:gd name="T17" fmla="*/ 2147483647 h 78"/>
                    <a:gd name="T18" fmla="*/ 2147483647 w 124"/>
                    <a:gd name="T19" fmla="*/ 2147483647 h 78"/>
                    <a:gd name="T20" fmla="*/ 2147483647 w 124"/>
                    <a:gd name="T21" fmla="*/ 2147483647 h 78"/>
                    <a:gd name="T22" fmla="*/ 2147483647 w 124"/>
                    <a:gd name="T23" fmla="*/ 2147483647 h 78"/>
                    <a:gd name="T24" fmla="*/ 2147483647 w 124"/>
                    <a:gd name="T25" fmla="*/ 2147483647 h 78"/>
                    <a:gd name="T26" fmla="*/ 2147483647 w 124"/>
                    <a:gd name="T27" fmla="*/ 2147483647 h 78"/>
                    <a:gd name="T28" fmla="*/ 2147483647 w 124"/>
                    <a:gd name="T29" fmla="*/ 2147483647 h 78"/>
                    <a:gd name="T30" fmla="*/ 2147483647 w 124"/>
                    <a:gd name="T31" fmla="*/ 2147483647 h 78"/>
                    <a:gd name="T32" fmla="*/ 2147483647 w 124"/>
                    <a:gd name="T33" fmla="*/ 2147483647 h 78"/>
                    <a:gd name="T34" fmla="*/ 2147483647 w 124"/>
                    <a:gd name="T35" fmla="*/ 2147483647 h 78"/>
                    <a:gd name="T36" fmla="*/ 2147483647 w 124"/>
                    <a:gd name="T37" fmla="*/ 2147483647 h 78"/>
                    <a:gd name="T38" fmla="*/ 2147483647 w 124"/>
                    <a:gd name="T39" fmla="*/ 0 h 78"/>
                    <a:gd name="T40" fmla="*/ 2147483647 w 124"/>
                    <a:gd name="T41" fmla="*/ 0 h 78"/>
                    <a:gd name="T42" fmla="*/ 2147483647 w 124"/>
                    <a:gd name="T43" fmla="*/ 2147483647 h 78"/>
                    <a:gd name="T44" fmla="*/ 2147483647 w 124"/>
                    <a:gd name="T45" fmla="*/ 2147483647 h 78"/>
                    <a:gd name="T46" fmla="*/ 0 w 124"/>
                    <a:gd name="T47" fmla="*/ 2147483647 h 78"/>
                    <a:gd name="T48" fmla="*/ 0 w 124"/>
                    <a:gd name="T49" fmla="*/ 2147483647 h 7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24" h="78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18"/>
                      </a:lnTo>
                      <a:lnTo>
                        <a:pt x="24" y="16"/>
                      </a:lnTo>
                      <a:lnTo>
                        <a:pt x="40" y="16"/>
                      </a:lnTo>
                      <a:lnTo>
                        <a:pt x="60" y="22"/>
                      </a:lnTo>
                      <a:lnTo>
                        <a:pt x="70" y="26"/>
                      </a:lnTo>
                      <a:lnTo>
                        <a:pt x="80" y="32"/>
                      </a:lnTo>
                      <a:lnTo>
                        <a:pt x="92" y="40"/>
                      </a:lnTo>
                      <a:lnTo>
                        <a:pt x="102" y="50"/>
                      </a:lnTo>
                      <a:lnTo>
                        <a:pt x="114" y="62"/>
                      </a:lnTo>
                      <a:lnTo>
                        <a:pt x="124" y="78"/>
                      </a:lnTo>
                      <a:lnTo>
                        <a:pt x="114" y="58"/>
                      </a:lnTo>
                      <a:lnTo>
                        <a:pt x="102" y="40"/>
                      </a:lnTo>
                      <a:lnTo>
                        <a:pt x="86" y="22"/>
                      </a:lnTo>
                      <a:lnTo>
                        <a:pt x="78" y="14"/>
                      </a:lnTo>
                      <a:lnTo>
                        <a:pt x="68" y="8"/>
                      </a:lnTo>
                      <a:lnTo>
                        <a:pt x="58" y="2"/>
                      </a:lnTo>
                      <a:lnTo>
                        <a:pt x="46" y="0"/>
                      </a:lnTo>
                      <a:lnTo>
                        <a:pt x="36" y="0"/>
                      </a:lnTo>
                      <a:lnTo>
                        <a:pt x="24" y="4"/>
                      </a:lnTo>
                      <a:lnTo>
                        <a:pt x="12" y="1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7" name="Freeform 902"/>
                <p:cNvSpPr>
                  <a:spLocks/>
                </p:cNvSpPr>
                <p:nvPr/>
              </p:nvSpPr>
              <p:spPr bwMode="auto">
                <a:xfrm>
                  <a:off x="8174038" y="1549400"/>
                  <a:ext cx="104775" cy="41275"/>
                </a:xfrm>
                <a:custGeom>
                  <a:avLst/>
                  <a:gdLst>
                    <a:gd name="T0" fmla="*/ 0 w 66"/>
                    <a:gd name="T1" fmla="*/ 0 h 26"/>
                    <a:gd name="T2" fmla="*/ 0 w 66"/>
                    <a:gd name="T3" fmla="*/ 0 h 26"/>
                    <a:gd name="T4" fmla="*/ 0 w 66"/>
                    <a:gd name="T5" fmla="*/ 2147483647 h 26"/>
                    <a:gd name="T6" fmla="*/ 2147483647 w 66"/>
                    <a:gd name="T7" fmla="*/ 2147483647 h 26"/>
                    <a:gd name="T8" fmla="*/ 2147483647 w 66"/>
                    <a:gd name="T9" fmla="*/ 2147483647 h 26"/>
                    <a:gd name="T10" fmla="*/ 2147483647 w 66"/>
                    <a:gd name="T11" fmla="*/ 2147483647 h 26"/>
                    <a:gd name="T12" fmla="*/ 2147483647 w 66"/>
                    <a:gd name="T13" fmla="*/ 2147483647 h 26"/>
                    <a:gd name="T14" fmla="*/ 2147483647 w 66"/>
                    <a:gd name="T15" fmla="*/ 2147483647 h 26"/>
                    <a:gd name="T16" fmla="*/ 2147483647 w 66"/>
                    <a:gd name="T17" fmla="*/ 2147483647 h 26"/>
                    <a:gd name="T18" fmla="*/ 2147483647 w 66"/>
                    <a:gd name="T19" fmla="*/ 2147483647 h 26"/>
                    <a:gd name="T20" fmla="*/ 2147483647 w 66"/>
                    <a:gd name="T21" fmla="*/ 2147483647 h 26"/>
                    <a:gd name="T22" fmla="*/ 2147483647 w 66"/>
                    <a:gd name="T23" fmla="*/ 2147483647 h 26"/>
                    <a:gd name="T24" fmla="*/ 2147483647 w 66"/>
                    <a:gd name="T25" fmla="*/ 2147483647 h 26"/>
                    <a:gd name="T26" fmla="*/ 2147483647 w 66"/>
                    <a:gd name="T27" fmla="*/ 2147483647 h 26"/>
                    <a:gd name="T28" fmla="*/ 2147483647 w 66"/>
                    <a:gd name="T29" fmla="*/ 2147483647 h 26"/>
                    <a:gd name="T30" fmla="*/ 2147483647 w 66"/>
                    <a:gd name="T31" fmla="*/ 2147483647 h 26"/>
                    <a:gd name="T32" fmla="*/ 2147483647 w 66"/>
                    <a:gd name="T33" fmla="*/ 2147483647 h 26"/>
                    <a:gd name="T34" fmla="*/ 2147483647 w 66"/>
                    <a:gd name="T35" fmla="*/ 2147483647 h 26"/>
                    <a:gd name="T36" fmla="*/ 0 w 66"/>
                    <a:gd name="T37" fmla="*/ 2147483647 h 26"/>
                    <a:gd name="T38" fmla="*/ 0 w 66"/>
                    <a:gd name="T39" fmla="*/ 0 h 26"/>
                    <a:gd name="T40" fmla="*/ 0 w 66"/>
                    <a:gd name="T41" fmla="*/ 0 h 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66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8" y="12"/>
                      </a:lnTo>
                      <a:lnTo>
                        <a:pt x="16" y="16"/>
                      </a:lnTo>
                      <a:lnTo>
                        <a:pt x="28" y="18"/>
                      </a:lnTo>
                      <a:lnTo>
                        <a:pt x="44" y="16"/>
                      </a:lnTo>
                      <a:lnTo>
                        <a:pt x="66" y="14"/>
                      </a:lnTo>
                      <a:lnTo>
                        <a:pt x="56" y="18"/>
                      </a:lnTo>
                      <a:lnTo>
                        <a:pt x="44" y="22"/>
                      </a:lnTo>
                      <a:lnTo>
                        <a:pt x="32" y="26"/>
                      </a:lnTo>
                      <a:lnTo>
                        <a:pt x="20" y="26"/>
                      </a:lnTo>
                      <a:lnTo>
                        <a:pt x="14" y="26"/>
                      </a:lnTo>
                      <a:lnTo>
                        <a:pt x="8" y="24"/>
                      </a:lnTo>
                      <a:lnTo>
                        <a:pt x="4" y="20"/>
                      </a:lnTo>
                      <a:lnTo>
                        <a:pt x="2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8" name="Freeform 903"/>
                <p:cNvSpPr>
                  <a:spLocks/>
                </p:cNvSpPr>
                <p:nvPr/>
              </p:nvSpPr>
              <p:spPr bwMode="auto">
                <a:xfrm>
                  <a:off x="8167688" y="1492250"/>
                  <a:ext cx="177800" cy="34925"/>
                </a:xfrm>
                <a:custGeom>
                  <a:avLst/>
                  <a:gdLst>
                    <a:gd name="T0" fmla="*/ 0 w 112"/>
                    <a:gd name="T1" fmla="*/ 2147483647 h 22"/>
                    <a:gd name="T2" fmla="*/ 0 w 112"/>
                    <a:gd name="T3" fmla="*/ 2147483647 h 22"/>
                    <a:gd name="T4" fmla="*/ 2147483647 w 112"/>
                    <a:gd name="T5" fmla="*/ 2147483647 h 22"/>
                    <a:gd name="T6" fmla="*/ 2147483647 w 112"/>
                    <a:gd name="T7" fmla="*/ 2147483647 h 22"/>
                    <a:gd name="T8" fmla="*/ 2147483647 w 112"/>
                    <a:gd name="T9" fmla="*/ 2147483647 h 22"/>
                    <a:gd name="T10" fmla="*/ 2147483647 w 112"/>
                    <a:gd name="T11" fmla="*/ 2147483647 h 22"/>
                    <a:gd name="T12" fmla="*/ 2147483647 w 112"/>
                    <a:gd name="T13" fmla="*/ 2147483647 h 22"/>
                    <a:gd name="T14" fmla="*/ 2147483647 w 112"/>
                    <a:gd name="T15" fmla="*/ 2147483647 h 22"/>
                    <a:gd name="T16" fmla="*/ 2147483647 w 112"/>
                    <a:gd name="T17" fmla="*/ 2147483647 h 22"/>
                    <a:gd name="T18" fmla="*/ 2147483647 w 112"/>
                    <a:gd name="T19" fmla="*/ 2147483647 h 22"/>
                    <a:gd name="T20" fmla="*/ 2147483647 w 112"/>
                    <a:gd name="T21" fmla="*/ 0 h 22"/>
                    <a:gd name="T22" fmla="*/ 2147483647 w 112"/>
                    <a:gd name="T23" fmla="*/ 0 h 22"/>
                    <a:gd name="T24" fmla="*/ 2147483647 w 112"/>
                    <a:gd name="T25" fmla="*/ 2147483647 h 22"/>
                    <a:gd name="T26" fmla="*/ 2147483647 w 112"/>
                    <a:gd name="T27" fmla="*/ 2147483647 h 22"/>
                    <a:gd name="T28" fmla="*/ 2147483647 w 112"/>
                    <a:gd name="T29" fmla="*/ 2147483647 h 22"/>
                    <a:gd name="T30" fmla="*/ 2147483647 w 112"/>
                    <a:gd name="T31" fmla="*/ 2147483647 h 22"/>
                    <a:gd name="T32" fmla="*/ 0 w 112"/>
                    <a:gd name="T33" fmla="*/ 2147483647 h 22"/>
                    <a:gd name="T34" fmla="*/ 0 w 112"/>
                    <a:gd name="T35" fmla="*/ 2147483647 h 2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12" h="22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20"/>
                      </a:lnTo>
                      <a:lnTo>
                        <a:pt x="38" y="14"/>
                      </a:lnTo>
                      <a:lnTo>
                        <a:pt x="74" y="8"/>
                      </a:lnTo>
                      <a:lnTo>
                        <a:pt x="94" y="6"/>
                      </a:lnTo>
                      <a:lnTo>
                        <a:pt x="112" y="8"/>
                      </a:lnTo>
                      <a:lnTo>
                        <a:pt x="100" y="4"/>
                      </a:lnTo>
                      <a:lnTo>
                        <a:pt x="88" y="2"/>
                      </a:lnTo>
                      <a:lnTo>
                        <a:pt x="72" y="0"/>
                      </a:lnTo>
                      <a:lnTo>
                        <a:pt x="54" y="0"/>
                      </a:lnTo>
                      <a:lnTo>
                        <a:pt x="34" y="2"/>
                      </a:lnTo>
                      <a:lnTo>
                        <a:pt x="26" y="6"/>
                      </a:lnTo>
                      <a:lnTo>
                        <a:pt x="16" y="10"/>
                      </a:lnTo>
                      <a:lnTo>
                        <a:pt x="8" y="16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39" name="Freeform 904"/>
                <p:cNvSpPr>
                  <a:spLocks/>
                </p:cNvSpPr>
                <p:nvPr/>
              </p:nvSpPr>
              <p:spPr bwMode="auto">
                <a:xfrm>
                  <a:off x="7275513" y="1603375"/>
                  <a:ext cx="711200" cy="53975"/>
                </a:xfrm>
                <a:custGeom>
                  <a:avLst/>
                  <a:gdLst>
                    <a:gd name="T0" fmla="*/ 0 w 448"/>
                    <a:gd name="T1" fmla="*/ 2147483647 h 34"/>
                    <a:gd name="T2" fmla="*/ 2147483647 w 448"/>
                    <a:gd name="T3" fmla="*/ 2147483647 h 34"/>
                    <a:gd name="T4" fmla="*/ 2147483647 w 448"/>
                    <a:gd name="T5" fmla="*/ 2147483647 h 34"/>
                    <a:gd name="T6" fmla="*/ 2147483647 w 448"/>
                    <a:gd name="T7" fmla="*/ 2147483647 h 34"/>
                    <a:gd name="T8" fmla="*/ 2147483647 w 448"/>
                    <a:gd name="T9" fmla="*/ 2147483647 h 34"/>
                    <a:gd name="T10" fmla="*/ 2147483647 w 448"/>
                    <a:gd name="T11" fmla="*/ 2147483647 h 34"/>
                    <a:gd name="T12" fmla="*/ 2147483647 w 448"/>
                    <a:gd name="T13" fmla="*/ 2147483647 h 34"/>
                    <a:gd name="T14" fmla="*/ 2147483647 w 448"/>
                    <a:gd name="T15" fmla="*/ 2147483647 h 34"/>
                    <a:gd name="T16" fmla="*/ 2147483647 w 448"/>
                    <a:gd name="T17" fmla="*/ 0 h 34"/>
                    <a:gd name="T18" fmla="*/ 2147483647 w 448"/>
                    <a:gd name="T19" fmla="*/ 2147483647 h 34"/>
                    <a:gd name="T20" fmla="*/ 0 w 448"/>
                    <a:gd name="T21" fmla="*/ 2147483647 h 3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8" h="34">
                      <a:moveTo>
                        <a:pt x="0" y="34"/>
                      </a:moveTo>
                      <a:lnTo>
                        <a:pt x="442" y="28"/>
                      </a:lnTo>
                      <a:lnTo>
                        <a:pt x="444" y="26"/>
                      </a:lnTo>
                      <a:lnTo>
                        <a:pt x="448" y="22"/>
                      </a:lnTo>
                      <a:lnTo>
                        <a:pt x="448" y="18"/>
                      </a:lnTo>
                      <a:lnTo>
                        <a:pt x="448" y="14"/>
                      </a:lnTo>
                      <a:lnTo>
                        <a:pt x="446" y="8"/>
                      </a:lnTo>
                      <a:lnTo>
                        <a:pt x="442" y="0"/>
                      </a:lnTo>
                      <a:lnTo>
                        <a:pt x="8" y="2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A19B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0" name="Freeform 905"/>
                <p:cNvSpPr>
                  <a:spLocks/>
                </p:cNvSpPr>
                <p:nvPr/>
              </p:nvSpPr>
              <p:spPr bwMode="auto">
                <a:xfrm>
                  <a:off x="7142163" y="1489075"/>
                  <a:ext cx="149225" cy="168275"/>
                </a:xfrm>
                <a:custGeom>
                  <a:avLst/>
                  <a:gdLst>
                    <a:gd name="T0" fmla="*/ 2147483647 w 94"/>
                    <a:gd name="T1" fmla="*/ 2147483647 h 106"/>
                    <a:gd name="T2" fmla="*/ 2147483647 w 94"/>
                    <a:gd name="T3" fmla="*/ 2147483647 h 106"/>
                    <a:gd name="T4" fmla="*/ 2147483647 w 94"/>
                    <a:gd name="T5" fmla="*/ 2147483647 h 106"/>
                    <a:gd name="T6" fmla="*/ 2147483647 w 94"/>
                    <a:gd name="T7" fmla="*/ 2147483647 h 106"/>
                    <a:gd name="T8" fmla="*/ 2147483647 w 94"/>
                    <a:gd name="T9" fmla="*/ 2147483647 h 106"/>
                    <a:gd name="T10" fmla="*/ 2147483647 w 94"/>
                    <a:gd name="T11" fmla="*/ 2147483647 h 106"/>
                    <a:gd name="T12" fmla="*/ 2147483647 w 94"/>
                    <a:gd name="T13" fmla="*/ 2147483647 h 106"/>
                    <a:gd name="T14" fmla="*/ 0 w 94"/>
                    <a:gd name="T15" fmla="*/ 2147483647 h 106"/>
                    <a:gd name="T16" fmla="*/ 2147483647 w 94"/>
                    <a:gd name="T17" fmla="*/ 2147483647 h 106"/>
                    <a:gd name="T18" fmla="*/ 2147483647 w 94"/>
                    <a:gd name="T19" fmla="*/ 2147483647 h 106"/>
                    <a:gd name="T20" fmla="*/ 2147483647 w 94"/>
                    <a:gd name="T21" fmla="*/ 2147483647 h 106"/>
                    <a:gd name="T22" fmla="*/ 2147483647 w 94"/>
                    <a:gd name="T23" fmla="*/ 2147483647 h 106"/>
                    <a:gd name="T24" fmla="*/ 2147483647 w 94"/>
                    <a:gd name="T25" fmla="*/ 0 h 106"/>
                    <a:gd name="T26" fmla="*/ 2147483647 w 94"/>
                    <a:gd name="T27" fmla="*/ 2147483647 h 106"/>
                    <a:gd name="T28" fmla="*/ 2147483647 w 94"/>
                    <a:gd name="T29" fmla="*/ 2147483647 h 106"/>
                    <a:gd name="T30" fmla="*/ 2147483647 w 94"/>
                    <a:gd name="T31" fmla="*/ 2147483647 h 106"/>
                    <a:gd name="T32" fmla="*/ 2147483647 w 94"/>
                    <a:gd name="T33" fmla="*/ 2147483647 h 106"/>
                    <a:gd name="T34" fmla="*/ 2147483647 w 94"/>
                    <a:gd name="T35" fmla="*/ 2147483647 h 106"/>
                    <a:gd name="T36" fmla="*/ 2147483647 w 94"/>
                    <a:gd name="T37" fmla="*/ 2147483647 h 10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4" h="106">
                      <a:moveTo>
                        <a:pt x="92" y="96"/>
                      </a:moveTo>
                      <a:lnTo>
                        <a:pt x="92" y="96"/>
                      </a:lnTo>
                      <a:lnTo>
                        <a:pt x="88" y="104"/>
                      </a:lnTo>
                      <a:lnTo>
                        <a:pt x="86" y="106"/>
                      </a:lnTo>
                      <a:lnTo>
                        <a:pt x="84" y="106"/>
                      </a:lnTo>
                      <a:lnTo>
                        <a:pt x="2" y="26"/>
                      </a:lnTo>
                      <a:lnTo>
                        <a:pt x="0" y="20"/>
                      </a:lnTo>
                      <a:lnTo>
                        <a:pt x="2" y="10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92" y="80"/>
                      </a:lnTo>
                      <a:lnTo>
                        <a:pt x="94" y="86"/>
                      </a:lnTo>
                      <a:lnTo>
                        <a:pt x="92" y="96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1" name="Freeform 906"/>
                <p:cNvSpPr>
                  <a:spLocks/>
                </p:cNvSpPr>
                <p:nvPr/>
              </p:nvSpPr>
              <p:spPr bwMode="auto">
                <a:xfrm>
                  <a:off x="7145338" y="1470025"/>
                  <a:ext cx="593725" cy="146050"/>
                </a:xfrm>
                <a:custGeom>
                  <a:avLst/>
                  <a:gdLst>
                    <a:gd name="T0" fmla="*/ 0 w 374"/>
                    <a:gd name="T1" fmla="*/ 2147483647 h 92"/>
                    <a:gd name="T2" fmla="*/ 2147483647 w 374"/>
                    <a:gd name="T3" fmla="*/ 0 h 92"/>
                    <a:gd name="T4" fmla="*/ 2147483647 w 374"/>
                    <a:gd name="T5" fmla="*/ 2147483647 h 92"/>
                    <a:gd name="T6" fmla="*/ 2147483647 w 374"/>
                    <a:gd name="T7" fmla="*/ 2147483647 h 92"/>
                    <a:gd name="T8" fmla="*/ 0 w 3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4" h="92">
                      <a:moveTo>
                        <a:pt x="0" y="12"/>
                      </a:moveTo>
                      <a:lnTo>
                        <a:pt x="310" y="0"/>
                      </a:lnTo>
                      <a:lnTo>
                        <a:pt x="374" y="68"/>
                      </a:lnTo>
                      <a:lnTo>
                        <a:pt x="90" y="9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E8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2" name="Freeform 907"/>
                <p:cNvSpPr>
                  <a:spLocks/>
                </p:cNvSpPr>
                <p:nvPr/>
              </p:nvSpPr>
              <p:spPr bwMode="auto">
                <a:xfrm>
                  <a:off x="6764338" y="784225"/>
                  <a:ext cx="742950" cy="701675"/>
                </a:xfrm>
                <a:custGeom>
                  <a:avLst/>
                  <a:gdLst>
                    <a:gd name="T0" fmla="*/ 2147483647 w 468"/>
                    <a:gd name="T1" fmla="*/ 2147483647 h 442"/>
                    <a:gd name="T2" fmla="*/ 2147483647 w 468"/>
                    <a:gd name="T3" fmla="*/ 2147483647 h 442"/>
                    <a:gd name="T4" fmla="*/ 2147483647 w 468"/>
                    <a:gd name="T5" fmla="*/ 2147483647 h 442"/>
                    <a:gd name="T6" fmla="*/ 2147483647 w 468"/>
                    <a:gd name="T7" fmla="*/ 2147483647 h 442"/>
                    <a:gd name="T8" fmla="*/ 2147483647 w 468"/>
                    <a:gd name="T9" fmla="*/ 2147483647 h 442"/>
                    <a:gd name="T10" fmla="*/ 2147483647 w 468"/>
                    <a:gd name="T11" fmla="*/ 2147483647 h 442"/>
                    <a:gd name="T12" fmla="*/ 0 w 468"/>
                    <a:gd name="T13" fmla="*/ 2147483647 h 442"/>
                    <a:gd name="T14" fmla="*/ 2147483647 w 468"/>
                    <a:gd name="T15" fmla="*/ 2147483647 h 442"/>
                    <a:gd name="T16" fmla="*/ 2147483647 w 468"/>
                    <a:gd name="T17" fmla="*/ 2147483647 h 442"/>
                    <a:gd name="T18" fmla="*/ 2147483647 w 468"/>
                    <a:gd name="T19" fmla="*/ 2147483647 h 442"/>
                    <a:gd name="T20" fmla="*/ 2147483647 w 468"/>
                    <a:gd name="T21" fmla="*/ 2147483647 h 442"/>
                    <a:gd name="T22" fmla="*/ 2147483647 w 468"/>
                    <a:gd name="T23" fmla="*/ 2147483647 h 442"/>
                    <a:gd name="T24" fmla="*/ 2147483647 w 468"/>
                    <a:gd name="T25" fmla="*/ 2147483647 h 442"/>
                    <a:gd name="T26" fmla="*/ 2147483647 w 468"/>
                    <a:gd name="T27" fmla="*/ 2147483647 h 442"/>
                    <a:gd name="T28" fmla="*/ 2147483647 w 468"/>
                    <a:gd name="T29" fmla="*/ 2147483647 h 442"/>
                    <a:gd name="T30" fmla="*/ 2147483647 w 468"/>
                    <a:gd name="T31" fmla="*/ 2147483647 h 442"/>
                    <a:gd name="T32" fmla="*/ 2147483647 w 468"/>
                    <a:gd name="T33" fmla="*/ 2147483647 h 442"/>
                    <a:gd name="T34" fmla="*/ 2147483647 w 468"/>
                    <a:gd name="T35" fmla="*/ 2147483647 h 442"/>
                    <a:gd name="T36" fmla="*/ 2147483647 w 468"/>
                    <a:gd name="T37" fmla="*/ 2147483647 h 442"/>
                    <a:gd name="T38" fmla="*/ 2147483647 w 468"/>
                    <a:gd name="T39" fmla="*/ 2147483647 h 442"/>
                    <a:gd name="T40" fmla="*/ 2147483647 w 468"/>
                    <a:gd name="T41" fmla="*/ 2147483647 h 442"/>
                    <a:gd name="T42" fmla="*/ 2147483647 w 468"/>
                    <a:gd name="T43" fmla="*/ 2147483647 h 442"/>
                    <a:gd name="T44" fmla="*/ 2147483647 w 468"/>
                    <a:gd name="T45" fmla="*/ 2147483647 h 442"/>
                    <a:gd name="T46" fmla="*/ 2147483647 w 468"/>
                    <a:gd name="T47" fmla="*/ 2147483647 h 442"/>
                    <a:gd name="T48" fmla="*/ 2147483647 w 468"/>
                    <a:gd name="T49" fmla="*/ 2147483647 h 442"/>
                    <a:gd name="T50" fmla="*/ 2147483647 w 468"/>
                    <a:gd name="T51" fmla="*/ 2147483647 h 442"/>
                    <a:gd name="T52" fmla="*/ 2147483647 w 468"/>
                    <a:gd name="T53" fmla="*/ 2147483647 h 442"/>
                    <a:gd name="T54" fmla="*/ 2147483647 w 468"/>
                    <a:gd name="T55" fmla="*/ 2147483647 h 442"/>
                    <a:gd name="T56" fmla="*/ 2147483647 w 468"/>
                    <a:gd name="T57" fmla="*/ 2147483647 h 442"/>
                    <a:gd name="T58" fmla="*/ 2147483647 w 468"/>
                    <a:gd name="T59" fmla="*/ 2147483647 h 442"/>
                    <a:gd name="T60" fmla="*/ 2147483647 w 468"/>
                    <a:gd name="T61" fmla="*/ 0 h 442"/>
                    <a:gd name="T62" fmla="*/ 2147483647 w 468"/>
                    <a:gd name="T63" fmla="*/ 2147483647 h 442"/>
                    <a:gd name="T64" fmla="*/ 2147483647 w 468"/>
                    <a:gd name="T65" fmla="*/ 2147483647 h 44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68" h="442">
                      <a:moveTo>
                        <a:pt x="218" y="14"/>
                      </a:moveTo>
                      <a:lnTo>
                        <a:pt x="218" y="14"/>
                      </a:lnTo>
                      <a:lnTo>
                        <a:pt x="216" y="16"/>
                      </a:lnTo>
                      <a:lnTo>
                        <a:pt x="210" y="22"/>
                      </a:lnTo>
                      <a:lnTo>
                        <a:pt x="194" y="30"/>
                      </a:lnTo>
                      <a:lnTo>
                        <a:pt x="166" y="38"/>
                      </a:lnTo>
                      <a:lnTo>
                        <a:pt x="130" y="48"/>
                      </a:lnTo>
                      <a:lnTo>
                        <a:pt x="110" y="56"/>
                      </a:lnTo>
                      <a:lnTo>
                        <a:pt x="90" y="64"/>
                      </a:lnTo>
                      <a:lnTo>
                        <a:pt x="68" y="74"/>
                      </a:lnTo>
                      <a:lnTo>
                        <a:pt x="46" y="86"/>
                      </a:lnTo>
                      <a:lnTo>
                        <a:pt x="24" y="102"/>
                      </a:lnTo>
                      <a:lnTo>
                        <a:pt x="0" y="118"/>
                      </a:lnTo>
                      <a:lnTo>
                        <a:pt x="8" y="158"/>
                      </a:lnTo>
                      <a:lnTo>
                        <a:pt x="16" y="198"/>
                      </a:lnTo>
                      <a:lnTo>
                        <a:pt x="28" y="246"/>
                      </a:lnTo>
                      <a:lnTo>
                        <a:pt x="44" y="296"/>
                      </a:lnTo>
                      <a:lnTo>
                        <a:pt x="54" y="320"/>
                      </a:lnTo>
                      <a:lnTo>
                        <a:pt x="66" y="344"/>
                      </a:lnTo>
                      <a:lnTo>
                        <a:pt x="78" y="364"/>
                      </a:lnTo>
                      <a:lnTo>
                        <a:pt x="92" y="382"/>
                      </a:lnTo>
                      <a:lnTo>
                        <a:pt x="106" y="396"/>
                      </a:lnTo>
                      <a:lnTo>
                        <a:pt x="122" y="406"/>
                      </a:lnTo>
                      <a:lnTo>
                        <a:pt x="138" y="414"/>
                      </a:lnTo>
                      <a:lnTo>
                        <a:pt x="156" y="420"/>
                      </a:lnTo>
                      <a:lnTo>
                        <a:pt x="190" y="430"/>
                      </a:lnTo>
                      <a:lnTo>
                        <a:pt x="226" y="436"/>
                      </a:lnTo>
                      <a:lnTo>
                        <a:pt x="260" y="440"/>
                      </a:lnTo>
                      <a:lnTo>
                        <a:pt x="290" y="442"/>
                      </a:lnTo>
                      <a:lnTo>
                        <a:pt x="314" y="442"/>
                      </a:lnTo>
                      <a:lnTo>
                        <a:pt x="346" y="440"/>
                      </a:lnTo>
                      <a:lnTo>
                        <a:pt x="368" y="434"/>
                      </a:lnTo>
                      <a:lnTo>
                        <a:pt x="394" y="422"/>
                      </a:lnTo>
                      <a:lnTo>
                        <a:pt x="420" y="408"/>
                      </a:lnTo>
                      <a:lnTo>
                        <a:pt x="428" y="402"/>
                      </a:lnTo>
                      <a:lnTo>
                        <a:pt x="432" y="394"/>
                      </a:lnTo>
                      <a:lnTo>
                        <a:pt x="440" y="348"/>
                      </a:lnTo>
                      <a:lnTo>
                        <a:pt x="452" y="258"/>
                      </a:lnTo>
                      <a:lnTo>
                        <a:pt x="464" y="158"/>
                      </a:lnTo>
                      <a:lnTo>
                        <a:pt x="468" y="118"/>
                      </a:lnTo>
                      <a:lnTo>
                        <a:pt x="468" y="90"/>
                      </a:lnTo>
                      <a:lnTo>
                        <a:pt x="440" y="76"/>
                      </a:lnTo>
                      <a:lnTo>
                        <a:pt x="414" y="64"/>
                      </a:lnTo>
                      <a:lnTo>
                        <a:pt x="388" y="54"/>
                      </a:lnTo>
                      <a:lnTo>
                        <a:pt x="346" y="42"/>
                      </a:lnTo>
                      <a:lnTo>
                        <a:pt x="334" y="38"/>
                      </a:lnTo>
                      <a:lnTo>
                        <a:pt x="330" y="36"/>
                      </a:lnTo>
                      <a:lnTo>
                        <a:pt x="326" y="32"/>
                      </a:lnTo>
                      <a:lnTo>
                        <a:pt x="322" y="26"/>
                      </a:lnTo>
                      <a:lnTo>
                        <a:pt x="312" y="22"/>
                      </a:lnTo>
                      <a:lnTo>
                        <a:pt x="290" y="12"/>
                      </a:lnTo>
                      <a:lnTo>
                        <a:pt x="266" y="4"/>
                      </a:lnTo>
                      <a:lnTo>
                        <a:pt x="250" y="0"/>
                      </a:lnTo>
                      <a:lnTo>
                        <a:pt x="240" y="2"/>
                      </a:lnTo>
                      <a:lnTo>
                        <a:pt x="230" y="6"/>
                      </a:lnTo>
                      <a:lnTo>
                        <a:pt x="218" y="14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3" name="Freeform 908"/>
                <p:cNvSpPr>
                  <a:spLocks/>
                </p:cNvSpPr>
                <p:nvPr/>
              </p:nvSpPr>
              <p:spPr bwMode="auto">
                <a:xfrm>
                  <a:off x="7050088" y="704850"/>
                  <a:ext cx="273050" cy="434975"/>
                </a:xfrm>
                <a:custGeom>
                  <a:avLst/>
                  <a:gdLst>
                    <a:gd name="T0" fmla="*/ 2147483647 w 172"/>
                    <a:gd name="T1" fmla="*/ 2147483647 h 274"/>
                    <a:gd name="T2" fmla="*/ 2147483647 w 172"/>
                    <a:gd name="T3" fmla="*/ 2147483647 h 274"/>
                    <a:gd name="T4" fmla="*/ 2147483647 w 172"/>
                    <a:gd name="T5" fmla="*/ 2147483647 h 274"/>
                    <a:gd name="T6" fmla="*/ 2147483647 w 172"/>
                    <a:gd name="T7" fmla="*/ 2147483647 h 274"/>
                    <a:gd name="T8" fmla="*/ 2147483647 w 172"/>
                    <a:gd name="T9" fmla="*/ 2147483647 h 274"/>
                    <a:gd name="T10" fmla="*/ 2147483647 w 172"/>
                    <a:gd name="T11" fmla="*/ 2147483647 h 274"/>
                    <a:gd name="T12" fmla="*/ 2147483647 w 172"/>
                    <a:gd name="T13" fmla="*/ 2147483647 h 274"/>
                    <a:gd name="T14" fmla="*/ 2147483647 w 172"/>
                    <a:gd name="T15" fmla="*/ 2147483647 h 274"/>
                    <a:gd name="T16" fmla="*/ 2147483647 w 172"/>
                    <a:gd name="T17" fmla="*/ 2147483647 h 274"/>
                    <a:gd name="T18" fmla="*/ 2147483647 w 172"/>
                    <a:gd name="T19" fmla="*/ 2147483647 h 274"/>
                    <a:gd name="T20" fmla="*/ 2147483647 w 172"/>
                    <a:gd name="T21" fmla="*/ 2147483647 h 274"/>
                    <a:gd name="T22" fmla="*/ 2147483647 w 172"/>
                    <a:gd name="T23" fmla="*/ 2147483647 h 274"/>
                    <a:gd name="T24" fmla="*/ 2147483647 w 172"/>
                    <a:gd name="T25" fmla="*/ 2147483647 h 274"/>
                    <a:gd name="T26" fmla="*/ 0 w 172"/>
                    <a:gd name="T27" fmla="*/ 2147483647 h 274"/>
                    <a:gd name="T28" fmla="*/ 0 w 172"/>
                    <a:gd name="T29" fmla="*/ 2147483647 h 274"/>
                    <a:gd name="T30" fmla="*/ 0 w 172"/>
                    <a:gd name="T31" fmla="*/ 2147483647 h 274"/>
                    <a:gd name="T32" fmla="*/ 2147483647 w 172"/>
                    <a:gd name="T33" fmla="*/ 2147483647 h 274"/>
                    <a:gd name="T34" fmla="*/ 2147483647 w 172"/>
                    <a:gd name="T35" fmla="*/ 2147483647 h 274"/>
                    <a:gd name="T36" fmla="*/ 2147483647 w 172"/>
                    <a:gd name="T37" fmla="*/ 2147483647 h 274"/>
                    <a:gd name="T38" fmla="*/ 2147483647 w 172"/>
                    <a:gd name="T39" fmla="*/ 2147483647 h 274"/>
                    <a:gd name="T40" fmla="*/ 2147483647 w 172"/>
                    <a:gd name="T41" fmla="*/ 2147483647 h 274"/>
                    <a:gd name="T42" fmla="*/ 2147483647 w 172"/>
                    <a:gd name="T43" fmla="*/ 2147483647 h 274"/>
                    <a:gd name="T44" fmla="*/ 2147483647 w 172"/>
                    <a:gd name="T45" fmla="*/ 2147483647 h 274"/>
                    <a:gd name="T46" fmla="*/ 2147483647 w 172"/>
                    <a:gd name="T47" fmla="*/ 2147483647 h 274"/>
                    <a:gd name="T48" fmla="*/ 2147483647 w 172"/>
                    <a:gd name="T49" fmla="*/ 2147483647 h 274"/>
                    <a:gd name="T50" fmla="*/ 2147483647 w 172"/>
                    <a:gd name="T51" fmla="*/ 2147483647 h 274"/>
                    <a:gd name="T52" fmla="*/ 2147483647 w 172"/>
                    <a:gd name="T53" fmla="*/ 2147483647 h 274"/>
                    <a:gd name="T54" fmla="*/ 2147483647 w 172"/>
                    <a:gd name="T55" fmla="*/ 2147483647 h 274"/>
                    <a:gd name="T56" fmla="*/ 2147483647 w 172"/>
                    <a:gd name="T57" fmla="*/ 2147483647 h 274"/>
                    <a:gd name="T58" fmla="*/ 2147483647 w 172"/>
                    <a:gd name="T59" fmla="*/ 2147483647 h 274"/>
                    <a:gd name="T60" fmla="*/ 2147483647 w 172"/>
                    <a:gd name="T61" fmla="*/ 2147483647 h 274"/>
                    <a:gd name="T62" fmla="*/ 2147483647 w 172"/>
                    <a:gd name="T63" fmla="*/ 2147483647 h 274"/>
                    <a:gd name="T64" fmla="*/ 2147483647 w 172"/>
                    <a:gd name="T65" fmla="*/ 2147483647 h 274"/>
                    <a:gd name="T66" fmla="*/ 2147483647 w 172"/>
                    <a:gd name="T67" fmla="*/ 2147483647 h 274"/>
                    <a:gd name="T68" fmla="*/ 2147483647 w 172"/>
                    <a:gd name="T69" fmla="*/ 2147483647 h 274"/>
                    <a:gd name="T70" fmla="*/ 2147483647 w 172"/>
                    <a:gd name="T71" fmla="*/ 2147483647 h 274"/>
                    <a:gd name="T72" fmla="*/ 2147483647 w 172"/>
                    <a:gd name="T73" fmla="*/ 2147483647 h 274"/>
                    <a:gd name="T74" fmla="*/ 2147483647 w 172"/>
                    <a:gd name="T75" fmla="*/ 2147483647 h 274"/>
                    <a:gd name="T76" fmla="*/ 2147483647 w 172"/>
                    <a:gd name="T77" fmla="*/ 2147483647 h 274"/>
                    <a:gd name="T78" fmla="*/ 2147483647 w 172"/>
                    <a:gd name="T79" fmla="*/ 2147483647 h 274"/>
                    <a:gd name="T80" fmla="*/ 2147483647 w 172"/>
                    <a:gd name="T81" fmla="*/ 2147483647 h 274"/>
                    <a:gd name="T82" fmla="*/ 2147483647 w 172"/>
                    <a:gd name="T83" fmla="*/ 2147483647 h 274"/>
                    <a:gd name="T84" fmla="*/ 2147483647 w 172"/>
                    <a:gd name="T85" fmla="*/ 2147483647 h 274"/>
                    <a:gd name="T86" fmla="*/ 2147483647 w 172"/>
                    <a:gd name="T87" fmla="*/ 2147483647 h 274"/>
                    <a:gd name="T88" fmla="*/ 2147483647 w 172"/>
                    <a:gd name="T89" fmla="*/ 2147483647 h 274"/>
                    <a:gd name="T90" fmla="*/ 2147483647 w 172"/>
                    <a:gd name="T91" fmla="*/ 2147483647 h 274"/>
                    <a:gd name="T92" fmla="*/ 2147483647 w 172"/>
                    <a:gd name="T93" fmla="*/ 2147483647 h 274"/>
                    <a:gd name="T94" fmla="*/ 2147483647 w 172"/>
                    <a:gd name="T95" fmla="*/ 2147483647 h 274"/>
                    <a:gd name="T96" fmla="*/ 2147483647 w 172"/>
                    <a:gd name="T97" fmla="*/ 2147483647 h 274"/>
                    <a:gd name="T98" fmla="*/ 2147483647 w 172"/>
                    <a:gd name="T99" fmla="*/ 2147483647 h 274"/>
                    <a:gd name="T100" fmla="*/ 2147483647 w 172"/>
                    <a:gd name="T101" fmla="*/ 2147483647 h 274"/>
                    <a:gd name="T102" fmla="*/ 2147483647 w 172"/>
                    <a:gd name="T103" fmla="*/ 2147483647 h 274"/>
                    <a:gd name="T104" fmla="*/ 2147483647 w 172"/>
                    <a:gd name="T105" fmla="*/ 0 h 274"/>
                    <a:gd name="T106" fmla="*/ 2147483647 w 172"/>
                    <a:gd name="T107" fmla="*/ 0 h 274"/>
                    <a:gd name="T108" fmla="*/ 2147483647 w 172"/>
                    <a:gd name="T109" fmla="*/ 2147483647 h 274"/>
                    <a:gd name="T110" fmla="*/ 2147483647 w 172"/>
                    <a:gd name="T111" fmla="*/ 2147483647 h 274"/>
                    <a:gd name="T112" fmla="*/ 2147483647 w 172"/>
                    <a:gd name="T113" fmla="*/ 2147483647 h 27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2" h="274">
                      <a:moveTo>
                        <a:pt x="48" y="4"/>
                      </a:moveTo>
                      <a:lnTo>
                        <a:pt x="48" y="4"/>
                      </a:lnTo>
                      <a:lnTo>
                        <a:pt x="48" y="18"/>
                      </a:lnTo>
                      <a:lnTo>
                        <a:pt x="44" y="48"/>
                      </a:lnTo>
                      <a:lnTo>
                        <a:pt x="40" y="66"/>
                      </a:lnTo>
                      <a:lnTo>
                        <a:pt x="36" y="84"/>
                      </a:lnTo>
                      <a:lnTo>
                        <a:pt x="30" y="98"/>
                      </a:lnTo>
                      <a:lnTo>
                        <a:pt x="26" y="102"/>
                      </a:lnTo>
                      <a:lnTo>
                        <a:pt x="22" y="106"/>
                      </a:lnTo>
                      <a:lnTo>
                        <a:pt x="14" y="114"/>
                      </a:lnTo>
                      <a:lnTo>
                        <a:pt x="8" y="124"/>
                      </a:lnTo>
                      <a:lnTo>
                        <a:pt x="4" y="136"/>
                      </a:lnTo>
                      <a:lnTo>
                        <a:pt x="0" y="148"/>
                      </a:lnTo>
                      <a:lnTo>
                        <a:pt x="0" y="162"/>
                      </a:lnTo>
                      <a:lnTo>
                        <a:pt x="0" y="176"/>
                      </a:lnTo>
                      <a:lnTo>
                        <a:pt x="4" y="190"/>
                      </a:lnTo>
                      <a:lnTo>
                        <a:pt x="8" y="204"/>
                      </a:lnTo>
                      <a:lnTo>
                        <a:pt x="12" y="218"/>
                      </a:lnTo>
                      <a:lnTo>
                        <a:pt x="20" y="232"/>
                      </a:lnTo>
                      <a:lnTo>
                        <a:pt x="26" y="244"/>
                      </a:lnTo>
                      <a:lnTo>
                        <a:pt x="36" y="254"/>
                      </a:lnTo>
                      <a:lnTo>
                        <a:pt x="46" y="262"/>
                      </a:lnTo>
                      <a:lnTo>
                        <a:pt x="56" y="268"/>
                      </a:lnTo>
                      <a:lnTo>
                        <a:pt x="68" y="274"/>
                      </a:lnTo>
                      <a:lnTo>
                        <a:pt x="80" y="274"/>
                      </a:lnTo>
                      <a:lnTo>
                        <a:pt x="104" y="272"/>
                      </a:lnTo>
                      <a:lnTo>
                        <a:pt x="122" y="266"/>
                      </a:lnTo>
                      <a:lnTo>
                        <a:pt x="138" y="258"/>
                      </a:lnTo>
                      <a:lnTo>
                        <a:pt x="150" y="248"/>
                      </a:lnTo>
                      <a:lnTo>
                        <a:pt x="160" y="234"/>
                      </a:lnTo>
                      <a:lnTo>
                        <a:pt x="166" y="222"/>
                      </a:lnTo>
                      <a:lnTo>
                        <a:pt x="170" y="208"/>
                      </a:lnTo>
                      <a:lnTo>
                        <a:pt x="172" y="196"/>
                      </a:lnTo>
                      <a:lnTo>
                        <a:pt x="170" y="184"/>
                      </a:lnTo>
                      <a:lnTo>
                        <a:pt x="166" y="174"/>
                      </a:lnTo>
                      <a:lnTo>
                        <a:pt x="152" y="152"/>
                      </a:lnTo>
                      <a:lnTo>
                        <a:pt x="146" y="138"/>
                      </a:lnTo>
                      <a:lnTo>
                        <a:pt x="142" y="122"/>
                      </a:lnTo>
                      <a:lnTo>
                        <a:pt x="140" y="104"/>
                      </a:lnTo>
                      <a:lnTo>
                        <a:pt x="142" y="80"/>
                      </a:lnTo>
                      <a:lnTo>
                        <a:pt x="142" y="68"/>
                      </a:lnTo>
                      <a:lnTo>
                        <a:pt x="142" y="58"/>
                      </a:lnTo>
                      <a:lnTo>
                        <a:pt x="138" y="48"/>
                      </a:lnTo>
                      <a:lnTo>
                        <a:pt x="134" y="38"/>
                      </a:lnTo>
                      <a:lnTo>
                        <a:pt x="128" y="30"/>
                      </a:lnTo>
                      <a:lnTo>
                        <a:pt x="122" y="24"/>
                      </a:lnTo>
                      <a:lnTo>
                        <a:pt x="104" y="12"/>
                      </a:lnTo>
                      <a:lnTo>
                        <a:pt x="88" y="4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52" y="2"/>
                      </a:lnTo>
                      <a:lnTo>
                        <a:pt x="48" y="4"/>
                      </a:lnTo>
                      <a:close/>
                    </a:path>
                  </a:pathLst>
                </a:custGeom>
                <a:solidFill>
                  <a:srgbClr val="DC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4" name="Freeform 909"/>
                <p:cNvSpPr>
                  <a:spLocks/>
                </p:cNvSpPr>
                <p:nvPr/>
              </p:nvSpPr>
              <p:spPr bwMode="auto">
                <a:xfrm>
                  <a:off x="7050088" y="990600"/>
                  <a:ext cx="266700" cy="250825"/>
                </a:xfrm>
                <a:custGeom>
                  <a:avLst/>
                  <a:gdLst>
                    <a:gd name="T0" fmla="*/ 0 w 168"/>
                    <a:gd name="T1" fmla="*/ 0 h 158"/>
                    <a:gd name="T2" fmla="*/ 0 w 168"/>
                    <a:gd name="T3" fmla="*/ 0 h 158"/>
                    <a:gd name="T4" fmla="*/ 2147483647 w 168"/>
                    <a:gd name="T5" fmla="*/ 2147483647 h 158"/>
                    <a:gd name="T6" fmla="*/ 2147483647 w 168"/>
                    <a:gd name="T7" fmla="*/ 2147483647 h 158"/>
                    <a:gd name="T8" fmla="*/ 2147483647 w 168"/>
                    <a:gd name="T9" fmla="*/ 2147483647 h 158"/>
                    <a:gd name="T10" fmla="*/ 2147483647 w 168"/>
                    <a:gd name="T11" fmla="*/ 2147483647 h 158"/>
                    <a:gd name="T12" fmla="*/ 2147483647 w 168"/>
                    <a:gd name="T13" fmla="*/ 2147483647 h 158"/>
                    <a:gd name="T14" fmla="*/ 2147483647 w 168"/>
                    <a:gd name="T15" fmla="*/ 2147483647 h 158"/>
                    <a:gd name="T16" fmla="*/ 2147483647 w 168"/>
                    <a:gd name="T17" fmla="*/ 2147483647 h 158"/>
                    <a:gd name="T18" fmla="*/ 2147483647 w 168"/>
                    <a:gd name="T19" fmla="*/ 2147483647 h 158"/>
                    <a:gd name="T20" fmla="*/ 2147483647 w 168"/>
                    <a:gd name="T21" fmla="*/ 2147483647 h 158"/>
                    <a:gd name="T22" fmla="*/ 2147483647 w 168"/>
                    <a:gd name="T23" fmla="*/ 0 h 158"/>
                    <a:gd name="T24" fmla="*/ 2147483647 w 168"/>
                    <a:gd name="T25" fmla="*/ 0 h 158"/>
                    <a:gd name="T26" fmla="*/ 2147483647 w 168"/>
                    <a:gd name="T27" fmla="*/ 2147483647 h 158"/>
                    <a:gd name="T28" fmla="*/ 2147483647 w 168"/>
                    <a:gd name="T29" fmla="*/ 2147483647 h 158"/>
                    <a:gd name="T30" fmla="*/ 2147483647 w 168"/>
                    <a:gd name="T31" fmla="*/ 2147483647 h 158"/>
                    <a:gd name="T32" fmla="*/ 2147483647 w 168"/>
                    <a:gd name="T33" fmla="*/ 2147483647 h 158"/>
                    <a:gd name="T34" fmla="*/ 2147483647 w 168"/>
                    <a:gd name="T35" fmla="*/ 2147483647 h 158"/>
                    <a:gd name="T36" fmla="*/ 2147483647 w 168"/>
                    <a:gd name="T37" fmla="*/ 2147483647 h 158"/>
                    <a:gd name="T38" fmla="*/ 2147483647 w 168"/>
                    <a:gd name="T39" fmla="*/ 2147483647 h 158"/>
                    <a:gd name="T40" fmla="*/ 2147483647 w 168"/>
                    <a:gd name="T41" fmla="*/ 2147483647 h 158"/>
                    <a:gd name="T42" fmla="*/ 2147483647 w 168"/>
                    <a:gd name="T43" fmla="*/ 2147483647 h 158"/>
                    <a:gd name="T44" fmla="*/ 2147483647 w 168"/>
                    <a:gd name="T45" fmla="*/ 2147483647 h 158"/>
                    <a:gd name="T46" fmla="*/ 2147483647 w 168"/>
                    <a:gd name="T47" fmla="*/ 2147483647 h 158"/>
                    <a:gd name="T48" fmla="*/ 2147483647 w 168"/>
                    <a:gd name="T49" fmla="*/ 2147483647 h 158"/>
                    <a:gd name="T50" fmla="*/ 2147483647 w 168"/>
                    <a:gd name="T51" fmla="*/ 2147483647 h 158"/>
                    <a:gd name="T52" fmla="*/ 2147483647 w 168"/>
                    <a:gd name="T53" fmla="*/ 2147483647 h 158"/>
                    <a:gd name="T54" fmla="*/ 2147483647 w 168"/>
                    <a:gd name="T55" fmla="*/ 2147483647 h 158"/>
                    <a:gd name="T56" fmla="*/ 2147483647 w 168"/>
                    <a:gd name="T57" fmla="*/ 2147483647 h 158"/>
                    <a:gd name="T58" fmla="*/ 0 w 168"/>
                    <a:gd name="T59" fmla="*/ 0 h 158"/>
                    <a:gd name="T60" fmla="*/ 0 w 168"/>
                    <a:gd name="T61" fmla="*/ 0 h 158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168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0" y="16"/>
                      </a:lnTo>
                      <a:lnTo>
                        <a:pt x="52" y="22"/>
                      </a:lnTo>
                      <a:lnTo>
                        <a:pt x="76" y="26"/>
                      </a:lnTo>
                      <a:lnTo>
                        <a:pt x="90" y="26"/>
                      </a:lnTo>
                      <a:lnTo>
                        <a:pt x="104" y="26"/>
                      </a:lnTo>
                      <a:lnTo>
                        <a:pt x="120" y="22"/>
                      </a:lnTo>
                      <a:lnTo>
                        <a:pt x="134" y="18"/>
                      </a:lnTo>
                      <a:lnTo>
                        <a:pt x="150" y="10"/>
                      </a:lnTo>
                      <a:lnTo>
                        <a:pt x="166" y="0"/>
                      </a:lnTo>
                      <a:lnTo>
                        <a:pt x="168" y="16"/>
                      </a:lnTo>
                      <a:lnTo>
                        <a:pt x="166" y="34"/>
                      </a:lnTo>
                      <a:lnTo>
                        <a:pt x="164" y="56"/>
                      </a:lnTo>
                      <a:lnTo>
                        <a:pt x="158" y="82"/>
                      </a:lnTo>
                      <a:lnTo>
                        <a:pt x="150" y="108"/>
                      </a:lnTo>
                      <a:lnTo>
                        <a:pt x="142" y="120"/>
                      </a:lnTo>
                      <a:lnTo>
                        <a:pt x="134" y="134"/>
                      </a:lnTo>
                      <a:lnTo>
                        <a:pt x="124" y="146"/>
                      </a:lnTo>
                      <a:lnTo>
                        <a:pt x="112" y="158"/>
                      </a:lnTo>
                      <a:lnTo>
                        <a:pt x="104" y="150"/>
                      </a:lnTo>
                      <a:lnTo>
                        <a:pt x="96" y="142"/>
                      </a:lnTo>
                      <a:lnTo>
                        <a:pt x="82" y="128"/>
                      </a:lnTo>
                      <a:lnTo>
                        <a:pt x="66" y="106"/>
                      </a:lnTo>
                      <a:lnTo>
                        <a:pt x="48" y="80"/>
                      </a:lnTo>
                      <a:lnTo>
                        <a:pt x="24" y="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5" name="Freeform 910"/>
                <p:cNvSpPr>
                  <a:spLocks/>
                </p:cNvSpPr>
                <p:nvPr/>
              </p:nvSpPr>
              <p:spPr bwMode="auto">
                <a:xfrm>
                  <a:off x="6996113" y="815975"/>
                  <a:ext cx="231775" cy="425450"/>
                </a:xfrm>
                <a:custGeom>
                  <a:avLst/>
                  <a:gdLst>
                    <a:gd name="T0" fmla="*/ 2147483647 w 146"/>
                    <a:gd name="T1" fmla="*/ 0 h 268"/>
                    <a:gd name="T2" fmla="*/ 2147483647 w 146"/>
                    <a:gd name="T3" fmla="*/ 0 h 268"/>
                    <a:gd name="T4" fmla="*/ 2147483647 w 146"/>
                    <a:gd name="T5" fmla="*/ 2147483647 h 268"/>
                    <a:gd name="T6" fmla="*/ 2147483647 w 146"/>
                    <a:gd name="T7" fmla="*/ 2147483647 h 268"/>
                    <a:gd name="T8" fmla="*/ 2147483647 w 146"/>
                    <a:gd name="T9" fmla="*/ 2147483647 h 268"/>
                    <a:gd name="T10" fmla="*/ 2147483647 w 146"/>
                    <a:gd name="T11" fmla="*/ 2147483647 h 268"/>
                    <a:gd name="T12" fmla="*/ 2147483647 w 146"/>
                    <a:gd name="T13" fmla="*/ 2147483647 h 268"/>
                    <a:gd name="T14" fmla="*/ 2147483647 w 146"/>
                    <a:gd name="T15" fmla="*/ 2147483647 h 268"/>
                    <a:gd name="T16" fmla="*/ 2147483647 w 146"/>
                    <a:gd name="T17" fmla="*/ 2147483647 h 268"/>
                    <a:gd name="T18" fmla="*/ 2147483647 w 146"/>
                    <a:gd name="T19" fmla="*/ 2147483647 h 268"/>
                    <a:gd name="T20" fmla="*/ 2147483647 w 146"/>
                    <a:gd name="T21" fmla="*/ 2147483647 h 268"/>
                    <a:gd name="T22" fmla="*/ 2147483647 w 146"/>
                    <a:gd name="T23" fmla="*/ 2147483647 h 268"/>
                    <a:gd name="T24" fmla="*/ 2147483647 w 146"/>
                    <a:gd name="T25" fmla="*/ 2147483647 h 268"/>
                    <a:gd name="T26" fmla="*/ 2147483647 w 146"/>
                    <a:gd name="T27" fmla="*/ 2147483647 h 268"/>
                    <a:gd name="T28" fmla="*/ 2147483647 w 146"/>
                    <a:gd name="T29" fmla="*/ 2147483647 h 268"/>
                    <a:gd name="T30" fmla="*/ 2147483647 w 146"/>
                    <a:gd name="T31" fmla="*/ 2147483647 h 268"/>
                    <a:gd name="T32" fmla="*/ 2147483647 w 146"/>
                    <a:gd name="T33" fmla="*/ 2147483647 h 268"/>
                    <a:gd name="T34" fmla="*/ 2147483647 w 146"/>
                    <a:gd name="T35" fmla="*/ 2147483647 h 268"/>
                    <a:gd name="T36" fmla="*/ 2147483647 w 146"/>
                    <a:gd name="T37" fmla="*/ 2147483647 h 268"/>
                    <a:gd name="T38" fmla="*/ 2147483647 w 146"/>
                    <a:gd name="T39" fmla="*/ 2147483647 h 268"/>
                    <a:gd name="T40" fmla="*/ 2147483647 w 146"/>
                    <a:gd name="T41" fmla="*/ 2147483647 h 268"/>
                    <a:gd name="T42" fmla="*/ 2147483647 w 146"/>
                    <a:gd name="T43" fmla="*/ 2147483647 h 268"/>
                    <a:gd name="T44" fmla="*/ 2147483647 w 146"/>
                    <a:gd name="T45" fmla="*/ 2147483647 h 268"/>
                    <a:gd name="T46" fmla="*/ 0 w 146"/>
                    <a:gd name="T47" fmla="*/ 2147483647 h 268"/>
                    <a:gd name="T48" fmla="*/ 0 w 146"/>
                    <a:gd name="T49" fmla="*/ 2147483647 h 268"/>
                    <a:gd name="T50" fmla="*/ 2147483647 w 146"/>
                    <a:gd name="T51" fmla="*/ 2147483647 h 268"/>
                    <a:gd name="T52" fmla="*/ 2147483647 w 146"/>
                    <a:gd name="T53" fmla="*/ 2147483647 h 268"/>
                    <a:gd name="T54" fmla="*/ 2147483647 w 146"/>
                    <a:gd name="T55" fmla="*/ 2147483647 h 268"/>
                    <a:gd name="T56" fmla="*/ 2147483647 w 146"/>
                    <a:gd name="T57" fmla="*/ 2147483647 h 268"/>
                    <a:gd name="T58" fmla="*/ 2147483647 w 146"/>
                    <a:gd name="T59" fmla="*/ 2147483647 h 268"/>
                    <a:gd name="T60" fmla="*/ 2147483647 w 146"/>
                    <a:gd name="T61" fmla="*/ 2147483647 h 268"/>
                    <a:gd name="T62" fmla="*/ 2147483647 w 146"/>
                    <a:gd name="T63" fmla="*/ 2147483647 h 268"/>
                    <a:gd name="T64" fmla="*/ 2147483647 w 146"/>
                    <a:gd name="T65" fmla="*/ 2147483647 h 268"/>
                    <a:gd name="T66" fmla="*/ 2147483647 w 146"/>
                    <a:gd name="T67" fmla="*/ 0 h 268"/>
                    <a:gd name="T68" fmla="*/ 2147483647 w 146"/>
                    <a:gd name="T69" fmla="*/ 0 h 26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46" h="268">
                      <a:moveTo>
                        <a:pt x="72" y="0"/>
                      </a:moveTo>
                      <a:lnTo>
                        <a:pt x="72" y="0"/>
                      </a:lnTo>
                      <a:lnTo>
                        <a:pt x="70" y="6"/>
                      </a:lnTo>
                      <a:lnTo>
                        <a:pt x="64" y="22"/>
                      </a:lnTo>
                      <a:lnTo>
                        <a:pt x="60" y="48"/>
                      </a:lnTo>
                      <a:lnTo>
                        <a:pt x="58" y="62"/>
                      </a:lnTo>
                      <a:lnTo>
                        <a:pt x="58" y="80"/>
                      </a:lnTo>
                      <a:lnTo>
                        <a:pt x="58" y="100"/>
                      </a:lnTo>
                      <a:lnTo>
                        <a:pt x="62" y="120"/>
                      </a:lnTo>
                      <a:lnTo>
                        <a:pt x="68" y="142"/>
                      </a:lnTo>
                      <a:lnTo>
                        <a:pt x="76" y="164"/>
                      </a:lnTo>
                      <a:lnTo>
                        <a:pt x="88" y="190"/>
                      </a:lnTo>
                      <a:lnTo>
                        <a:pt x="104" y="214"/>
                      </a:lnTo>
                      <a:lnTo>
                        <a:pt x="122" y="240"/>
                      </a:lnTo>
                      <a:lnTo>
                        <a:pt x="146" y="268"/>
                      </a:lnTo>
                      <a:lnTo>
                        <a:pt x="134" y="260"/>
                      </a:lnTo>
                      <a:lnTo>
                        <a:pt x="102" y="240"/>
                      </a:lnTo>
                      <a:lnTo>
                        <a:pt x="82" y="226"/>
                      </a:lnTo>
                      <a:lnTo>
                        <a:pt x="62" y="210"/>
                      </a:lnTo>
                      <a:lnTo>
                        <a:pt x="42" y="192"/>
                      </a:lnTo>
                      <a:lnTo>
                        <a:pt x="22" y="172"/>
                      </a:lnTo>
                      <a:lnTo>
                        <a:pt x="32" y="148"/>
                      </a:lnTo>
                      <a:lnTo>
                        <a:pt x="0" y="124"/>
                      </a:lnTo>
                      <a:lnTo>
                        <a:pt x="2" y="110"/>
                      </a:lnTo>
                      <a:lnTo>
                        <a:pt x="6" y="94"/>
                      </a:lnTo>
                      <a:lnTo>
                        <a:pt x="12" y="76"/>
                      </a:lnTo>
                      <a:lnTo>
                        <a:pt x="20" y="56"/>
                      </a:lnTo>
                      <a:lnTo>
                        <a:pt x="32" y="36"/>
                      </a:lnTo>
                      <a:lnTo>
                        <a:pt x="40" y="26"/>
                      </a:lnTo>
                      <a:lnTo>
                        <a:pt x="50" y="16"/>
                      </a:lnTo>
                      <a:lnTo>
                        <a:pt x="60" y="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6" name="Freeform 911"/>
                <p:cNvSpPr>
                  <a:spLocks/>
                </p:cNvSpPr>
                <p:nvPr/>
              </p:nvSpPr>
              <p:spPr bwMode="auto">
                <a:xfrm>
                  <a:off x="7192963" y="892175"/>
                  <a:ext cx="193675" cy="387350"/>
                </a:xfrm>
                <a:custGeom>
                  <a:avLst/>
                  <a:gdLst>
                    <a:gd name="T0" fmla="*/ 2147483647 w 122"/>
                    <a:gd name="T1" fmla="*/ 2147483647 h 244"/>
                    <a:gd name="T2" fmla="*/ 2147483647 w 122"/>
                    <a:gd name="T3" fmla="*/ 2147483647 h 244"/>
                    <a:gd name="T4" fmla="*/ 2147483647 w 122"/>
                    <a:gd name="T5" fmla="*/ 2147483647 h 244"/>
                    <a:gd name="T6" fmla="*/ 2147483647 w 122"/>
                    <a:gd name="T7" fmla="*/ 2147483647 h 244"/>
                    <a:gd name="T8" fmla="*/ 2147483647 w 122"/>
                    <a:gd name="T9" fmla="*/ 2147483647 h 244"/>
                    <a:gd name="T10" fmla="*/ 2147483647 w 122"/>
                    <a:gd name="T11" fmla="*/ 2147483647 h 244"/>
                    <a:gd name="T12" fmla="*/ 2147483647 w 122"/>
                    <a:gd name="T13" fmla="*/ 2147483647 h 244"/>
                    <a:gd name="T14" fmla="*/ 2147483647 w 122"/>
                    <a:gd name="T15" fmla="*/ 2147483647 h 244"/>
                    <a:gd name="T16" fmla="*/ 2147483647 w 122"/>
                    <a:gd name="T17" fmla="*/ 2147483647 h 244"/>
                    <a:gd name="T18" fmla="*/ 2147483647 w 122"/>
                    <a:gd name="T19" fmla="*/ 2147483647 h 244"/>
                    <a:gd name="T20" fmla="*/ 2147483647 w 122"/>
                    <a:gd name="T21" fmla="*/ 2147483647 h 244"/>
                    <a:gd name="T22" fmla="*/ 2147483647 w 122"/>
                    <a:gd name="T23" fmla="*/ 2147483647 h 244"/>
                    <a:gd name="T24" fmla="*/ 0 w 122"/>
                    <a:gd name="T25" fmla="*/ 2147483647 h 244"/>
                    <a:gd name="T26" fmla="*/ 0 w 122"/>
                    <a:gd name="T27" fmla="*/ 2147483647 h 244"/>
                    <a:gd name="T28" fmla="*/ 2147483647 w 122"/>
                    <a:gd name="T29" fmla="*/ 2147483647 h 244"/>
                    <a:gd name="T30" fmla="*/ 2147483647 w 122"/>
                    <a:gd name="T31" fmla="*/ 2147483647 h 244"/>
                    <a:gd name="T32" fmla="*/ 2147483647 w 122"/>
                    <a:gd name="T33" fmla="*/ 2147483647 h 244"/>
                    <a:gd name="T34" fmla="*/ 2147483647 w 122"/>
                    <a:gd name="T35" fmla="*/ 2147483647 h 244"/>
                    <a:gd name="T36" fmla="*/ 2147483647 w 122"/>
                    <a:gd name="T37" fmla="*/ 2147483647 h 244"/>
                    <a:gd name="T38" fmla="*/ 2147483647 w 122"/>
                    <a:gd name="T39" fmla="*/ 2147483647 h 244"/>
                    <a:gd name="T40" fmla="*/ 2147483647 w 122"/>
                    <a:gd name="T41" fmla="*/ 2147483647 h 244"/>
                    <a:gd name="T42" fmla="*/ 2147483647 w 122"/>
                    <a:gd name="T43" fmla="*/ 2147483647 h 244"/>
                    <a:gd name="T44" fmla="*/ 2147483647 w 122"/>
                    <a:gd name="T45" fmla="*/ 2147483647 h 244"/>
                    <a:gd name="T46" fmla="*/ 2147483647 w 122"/>
                    <a:gd name="T47" fmla="*/ 2147483647 h 244"/>
                    <a:gd name="T48" fmla="*/ 2147483647 w 122"/>
                    <a:gd name="T49" fmla="*/ 2147483647 h 244"/>
                    <a:gd name="T50" fmla="*/ 2147483647 w 122"/>
                    <a:gd name="T51" fmla="*/ 2147483647 h 244"/>
                    <a:gd name="T52" fmla="*/ 2147483647 w 122"/>
                    <a:gd name="T53" fmla="*/ 2147483647 h 244"/>
                    <a:gd name="T54" fmla="*/ 2147483647 w 122"/>
                    <a:gd name="T55" fmla="*/ 2147483647 h 244"/>
                    <a:gd name="T56" fmla="*/ 2147483647 w 122"/>
                    <a:gd name="T57" fmla="*/ 0 h 244"/>
                    <a:gd name="T58" fmla="*/ 2147483647 w 122"/>
                    <a:gd name="T59" fmla="*/ 2147483647 h 24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22" h="244">
                      <a:moveTo>
                        <a:pt x="54" y="10"/>
                      </a:moveTo>
                      <a:lnTo>
                        <a:pt x="54" y="10"/>
                      </a:lnTo>
                      <a:lnTo>
                        <a:pt x="58" y="32"/>
                      </a:lnTo>
                      <a:lnTo>
                        <a:pt x="62" y="56"/>
                      </a:lnTo>
                      <a:lnTo>
                        <a:pt x="62" y="86"/>
                      </a:lnTo>
                      <a:lnTo>
                        <a:pt x="62" y="104"/>
                      </a:lnTo>
                      <a:lnTo>
                        <a:pt x="60" y="122"/>
                      </a:lnTo>
                      <a:lnTo>
                        <a:pt x="56" y="142"/>
                      </a:lnTo>
                      <a:lnTo>
                        <a:pt x="48" y="160"/>
                      </a:lnTo>
                      <a:lnTo>
                        <a:pt x="40" y="182"/>
                      </a:lnTo>
                      <a:lnTo>
                        <a:pt x="30" y="202"/>
                      </a:lnTo>
                      <a:lnTo>
                        <a:pt x="16" y="224"/>
                      </a:lnTo>
                      <a:lnTo>
                        <a:pt x="0" y="244"/>
                      </a:lnTo>
                      <a:lnTo>
                        <a:pt x="12" y="232"/>
                      </a:lnTo>
                      <a:lnTo>
                        <a:pt x="42" y="202"/>
                      </a:lnTo>
                      <a:lnTo>
                        <a:pt x="60" y="182"/>
                      </a:lnTo>
                      <a:lnTo>
                        <a:pt x="78" y="158"/>
                      </a:lnTo>
                      <a:lnTo>
                        <a:pt x="94" y="132"/>
                      </a:lnTo>
                      <a:lnTo>
                        <a:pt x="108" y="102"/>
                      </a:lnTo>
                      <a:lnTo>
                        <a:pt x="104" y="96"/>
                      </a:lnTo>
                      <a:lnTo>
                        <a:pt x="98" y="90"/>
                      </a:lnTo>
                      <a:lnTo>
                        <a:pt x="88" y="82"/>
                      </a:lnTo>
                      <a:lnTo>
                        <a:pt x="122" y="78"/>
                      </a:lnTo>
                      <a:lnTo>
                        <a:pt x="106" y="48"/>
                      </a:lnTo>
                      <a:lnTo>
                        <a:pt x="90" y="22"/>
                      </a:lnTo>
                      <a:lnTo>
                        <a:pt x="72" y="0"/>
                      </a:lnTo>
                      <a:lnTo>
                        <a:pt x="54" y="1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7" name="Freeform 912"/>
                <p:cNvSpPr>
                  <a:spLocks/>
                </p:cNvSpPr>
                <p:nvPr/>
              </p:nvSpPr>
              <p:spPr bwMode="auto">
                <a:xfrm>
                  <a:off x="7339013" y="1006475"/>
                  <a:ext cx="161925" cy="492125"/>
                </a:xfrm>
                <a:custGeom>
                  <a:avLst/>
                  <a:gdLst>
                    <a:gd name="T0" fmla="*/ 2147483647 w 102"/>
                    <a:gd name="T1" fmla="*/ 0 h 310"/>
                    <a:gd name="T2" fmla="*/ 2147483647 w 102"/>
                    <a:gd name="T3" fmla="*/ 0 h 310"/>
                    <a:gd name="T4" fmla="*/ 2147483647 w 102"/>
                    <a:gd name="T5" fmla="*/ 2147483647 h 310"/>
                    <a:gd name="T6" fmla="*/ 2147483647 w 102"/>
                    <a:gd name="T7" fmla="*/ 2147483647 h 310"/>
                    <a:gd name="T8" fmla="*/ 2147483647 w 102"/>
                    <a:gd name="T9" fmla="*/ 2147483647 h 310"/>
                    <a:gd name="T10" fmla="*/ 2147483647 w 102"/>
                    <a:gd name="T11" fmla="*/ 2147483647 h 310"/>
                    <a:gd name="T12" fmla="*/ 2147483647 w 102"/>
                    <a:gd name="T13" fmla="*/ 2147483647 h 310"/>
                    <a:gd name="T14" fmla="*/ 2147483647 w 102"/>
                    <a:gd name="T15" fmla="*/ 2147483647 h 310"/>
                    <a:gd name="T16" fmla="*/ 2147483647 w 102"/>
                    <a:gd name="T17" fmla="*/ 2147483647 h 310"/>
                    <a:gd name="T18" fmla="*/ 2147483647 w 102"/>
                    <a:gd name="T19" fmla="*/ 2147483647 h 310"/>
                    <a:gd name="T20" fmla="*/ 2147483647 w 102"/>
                    <a:gd name="T21" fmla="*/ 2147483647 h 310"/>
                    <a:gd name="T22" fmla="*/ 2147483647 w 102"/>
                    <a:gd name="T23" fmla="*/ 2147483647 h 310"/>
                    <a:gd name="T24" fmla="*/ 2147483647 w 102"/>
                    <a:gd name="T25" fmla="*/ 2147483647 h 310"/>
                    <a:gd name="T26" fmla="*/ 2147483647 w 102"/>
                    <a:gd name="T27" fmla="*/ 2147483647 h 310"/>
                    <a:gd name="T28" fmla="*/ 0 w 102"/>
                    <a:gd name="T29" fmla="*/ 2147483647 h 310"/>
                    <a:gd name="T30" fmla="*/ 0 w 102"/>
                    <a:gd name="T31" fmla="*/ 2147483647 h 310"/>
                    <a:gd name="T32" fmla="*/ 0 w 102"/>
                    <a:gd name="T33" fmla="*/ 2147483647 h 310"/>
                    <a:gd name="T34" fmla="*/ 2147483647 w 102"/>
                    <a:gd name="T35" fmla="*/ 2147483647 h 310"/>
                    <a:gd name="T36" fmla="*/ 2147483647 w 102"/>
                    <a:gd name="T37" fmla="*/ 2147483647 h 310"/>
                    <a:gd name="T38" fmla="*/ 2147483647 w 102"/>
                    <a:gd name="T39" fmla="*/ 2147483647 h 310"/>
                    <a:gd name="T40" fmla="*/ 2147483647 w 102"/>
                    <a:gd name="T41" fmla="*/ 2147483647 h 310"/>
                    <a:gd name="T42" fmla="*/ 2147483647 w 102"/>
                    <a:gd name="T43" fmla="*/ 2147483647 h 310"/>
                    <a:gd name="T44" fmla="*/ 2147483647 w 102"/>
                    <a:gd name="T45" fmla="*/ 2147483647 h 310"/>
                    <a:gd name="T46" fmla="*/ 2147483647 w 102"/>
                    <a:gd name="T47" fmla="*/ 2147483647 h 310"/>
                    <a:gd name="T48" fmla="*/ 2147483647 w 102"/>
                    <a:gd name="T49" fmla="*/ 2147483647 h 310"/>
                    <a:gd name="T50" fmla="*/ 2147483647 w 102"/>
                    <a:gd name="T51" fmla="*/ 2147483647 h 310"/>
                    <a:gd name="T52" fmla="*/ 2147483647 w 102"/>
                    <a:gd name="T53" fmla="*/ 2147483647 h 310"/>
                    <a:gd name="T54" fmla="*/ 2147483647 w 102"/>
                    <a:gd name="T55" fmla="*/ 2147483647 h 310"/>
                    <a:gd name="T56" fmla="*/ 2147483647 w 102"/>
                    <a:gd name="T57" fmla="*/ 0 h 310"/>
                    <a:gd name="T58" fmla="*/ 2147483647 w 102"/>
                    <a:gd name="T59" fmla="*/ 0 h 31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02" h="310">
                      <a:moveTo>
                        <a:pt x="64" y="0"/>
                      </a:moveTo>
                      <a:lnTo>
                        <a:pt x="64" y="0"/>
                      </a:lnTo>
                      <a:lnTo>
                        <a:pt x="68" y="14"/>
                      </a:lnTo>
                      <a:lnTo>
                        <a:pt x="70" y="32"/>
                      </a:lnTo>
                      <a:lnTo>
                        <a:pt x="70" y="54"/>
                      </a:lnTo>
                      <a:lnTo>
                        <a:pt x="68" y="78"/>
                      </a:lnTo>
                      <a:lnTo>
                        <a:pt x="64" y="106"/>
                      </a:lnTo>
                      <a:lnTo>
                        <a:pt x="56" y="134"/>
                      </a:lnTo>
                      <a:lnTo>
                        <a:pt x="50" y="148"/>
                      </a:lnTo>
                      <a:lnTo>
                        <a:pt x="42" y="162"/>
                      </a:lnTo>
                      <a:lnTo>
                        <a:pt x="18" y="210"/>
                      </a:lnTo>
                      <a:lnTo>
                        <a:pt x="10" y="228"/>
                      </a:lnTo>
                      <a:lnTo>
                        <a:pt x="4" y="244"/>
                      </a:lnTo>
                      <a:lnTo>
                        <a:pt x="0" y="260"/>
                      </a:lnTo>
                      <a:lnTo>
                        <a:pt x="0" y="276"/>
                      </a:lnTo>
                      <a:lnTo>
                        <a:pt x="0" y="292"/>
                      </a:lnTo>
                      <a:lnTo>
                        <a:pt x="2" y="310"/>
                      </a:lnTo>
                      <a:lnTo>
                        <a:pt x="98" y="306"/>
                      </a:lnTo>
                      <a:lnTo>
                        <a:pt x="100" y="272"/>
                      </a:lnTo>
                      <a:lnTo>
                        <a:pt x="102" y="232"/>
                      </a:lnTo>
                      <a:lnTo>
                        <a:pt x="102" y="186"/>
                      </a:lnTo>
                      <a:lnTo>
                        <a:pt x="98" y="136"/>
                      </a:lnTo>
                      <a:lnTo>
                        <a:pt x="92" y="84"/>
                      </a:lnTo>
                      <a:lnTo>
                        <a:pt x="88" y="60"/>
                      </a:lnTo>
                      <a:lnTo>
                        <a:pt x="82" y="38"/>
                      </a:lnTo>
                      <a:lnTo>
                        <a:pt x="74" y="18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2D2D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8" name="Freeform 913"/>
                <p:cNvSpPr>
                  <a:spLocks/>
                </p:cNvSpPr>
                <p:nvPr/>
              </p:nvSpPr>
              <p:spPr bwMode="auto">
                <a:xfrm>
                  <a:off x="7462838" y="920750"/>
                  <a:ext cx="215900" cy="504825"/>
                </a:xfrm>
                <a:custGeom>
                  <a:avLst/>
                  <a:gdLst>
                    <a:gd name="T0" fmla="*/ 2147483647 w 136"/>
                    <a:gd name="T1" fmla="*/ 2147483647 h 318"/>
                    <a:gd name="T2" fmla="*/ 2147483647 w 136"/>
                    <a:gd name="T3" fmla="*/ 2147483647 h 318"/>
                    <a:gd name="T4" fmla="*/ 2147483647 w 136"/>
                    <a:gd name="T5" fmla="*/ 0 h 318"/>
                    <a:gd name="T6" fmla="*/ 2147483647 w 136"/>
                    <a:gd name="T7" fmla="*/ 0 h 318"/>
                    <a:gd name="T8" fmla="*/ 2147483647 w 136"/>
                    <a:gd name="T9" fmla="*/ 0 h 318"/>
                    <a:gd name="T10" fmla="*/ 2147483647 w 136"/>
                    <a:gd name="T11" fmla="*/ 2147483647 h 318"/>
                    <a:gd name="T12" fmla="*/ 2147483647 w 136"/>
                    <a:gd name="T13" fmla="*/ 2147483647 h 318"/>
                    <a:gd name="T14" fmla="*/ 2147483647 w 136"/>
                    <a:gd name="T15" fmla="*/ 2147483647 h 318"/>
                    <a:gd name="T16" fmla="*/ 2147483647 w 136"/>
                    <a:gd name="T17" fmla="*/ 2147483647 h 318"/>
                    <a:gd name="T18" fmla="*/ 2147483647 w 136"/>
                    <a:gd name="T19" fmla="*/ 2147483647 h 318"/>
                    <a:gd name="T20" fmla="*/ 2147483647 w 136"/>
                    <a:gd name="T21" fmla="*/ 2147483647 h 318"/>
                    <a:gd name="T22" fmla="*/ 2147483647 w 136"/>
                    <a:gd name="T23" fmla="*/ 2147483647 h 318"/>
                    <a:gd name="T24" fmla="*/ 2147483647 w 136"/>
                    <a:gd name="T25" fmla="*/ 2147483647 h 318"/>
                    <a:gd name="T26" fmla="*/ 2147483647 w 136"/>
                    <a:gd name="T27" fmla="*/ 2147483647 h 318"/>
                    <a:gd name="T28" fmla="*/ 2147483647 w 136"/>
                    <a:gd name="T29" fmla="*/ 2147483647 h 318"/>
                    <a:gd name="T30" fmla="*/ 2147483647 w 136"/>
                    <a:gd name="T31" fmla="*/ 2147483647 h 318"/>
                    <a:gd name="T32" fmla="*/ 0 w 136"/>
                    <a:gd name="T33" fmla="*/ 2147483647 h 318"/>
                    <a:gd name="T34" fmla="*/ 0 w 136"/>
                    <a:gd name="T35" fmla="*/ 2147483647 h 318"/>
                    <a:gd name="T36" fmla="*/ 2147483647 w 136"/>
                    <a:gd name="T37" fmla="*/ 2147483647 h 318"/>
                    <a:gd name="T38" fmla="*/ 2147483647 w 136"/>
                    <a:gd name="T39" fmla="*/ 2147483647 h 318"/>
                    <a:gd name="T40" fmla="*/ 2147483647 w 136"/>
                    <a:gd name="T41" fmla="*/ 2147483647 h 318"/>
                    <a:gd name="T42" fmla="*/ 2147483647 w 136"/>
                    <a:gd name="T43" fmla="*/ 2147483647 h 318"/>
                    <a:gd name="T44" fmla="*/ 2147483647 w 136"/>
                    <a:gd name="T45" fmla="*/ 2147483647 h 318"/>
                    <a:gd name="T46" fmla="*/ 2147483647 w 136"/>
                    <a:gd name="T47" fmla="*/ 2147483647 h 318"/>
                    <a:gd name="T48" fmla="*/ 2147483647 w 136"/>
                    <a:gd name="T49" fmla="*/ 2147483647 h 318"/>
                    <a:gd name="T50" fmla="*/ 2147483647 w 136"/>
                    <a:gd name="T51" fmla="*/ 2147483647 h 318"/>
                    <a:gd name="T52" fmla="*/ 2147483647 w 136"/>
                    <a:gd name="T53" fmla="*/ 2147483647 h 318"/>
                    <a:gd name="T54" fmla="*/ 2147483647 w 136"/>
                    <a:gd name="T55" fmla="*/ 2147483647 h 31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36" h="318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30" y="2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4" y="26"/>
                      </a:lnTo>
                      <a:lnTo>
                        <a:pt x="56" y="78"/>
                      </a:lnTo>
                      <a:lnTo>
                        <a:pt x="78" y="162"/>
                      </a:lnTo>
                      <a:lnTo>
                        <a:pt x="92" y="208"/>
                      </a:lnTo>
                      <a:lnTo>
                        <a:pt x="106" y="250"/>
                      </a:lnTo>
                      <a:lnTo>
                        <a:pt x="122" y="288"/>
                      </a:lnTo>
                      <a:lnTo>
                        <a:pt x="136" y="318"/>
                      </a:lnTo>
                      <a:lnTo>
                        <a:pt x="0" y="316"/>
                      </a:lnTo>
                      <a:lnTo>
                        <a:pt x="4" y="256"/>
                      </a:lnTo>
                      <a:lnTo>
                        <a:pt x="6" y="210"/>
                      </a:lnTo>
                      <a:lnTo>
                        <a:pt x="4" y="190"/>
                      </a:lnTo>
                      <a:lnTo>
                        <a:pt x="2" y="176"/>
                      </a:lnTo>
                      <a:lnTo>
                        <a:pt x="2" y="160"/>
                      </a:lnTo>
                      <a:lnTo>
                        <a:pt x="2" y="136"/>
                      </a:lnTo>
                      <a:lnTo>
                        <a:pt x="4" y="78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49" name="Freeform 914"/>
                <p:cNvSpPr>
                  <a:spLocks/>
                </p:cNvSpPr>
                <p:nvPr/>
              </p:nvSpPr>
              <p:spPr bwMode="auto">
                <a:xfrm>
                  <a:off x="7240588" y="590550"/>
                  <a:ext cx="203200" cy="276225"/>
                </a:xfrm>
                <a:custGeom>
                  <a:avLst/>
                  <a:gdLst>
                    <a:gd name="T0" fmla="*/ 2147483647 w 128"/>
                    <a:gd name="T1" fmla="*/ 2147483647 h 174"/>
                    <a:gd name="T2" fmla="*/ 2147483647 w 128"/>
                    <a:gd name="T3" fmla="*/ 2147483647 h 174"/>
                    <a:gd name="T4" fmla="*/ 2147483647 w 128"/>
                    <a:gd name="T5" fmla="*/ 2147483647 h 174"/>
                    <a:gd name="T6" fmla="*/ 2147483647 w 128"/>
                    <a:gd name="T7" fmla="*/ 2147483647 h 174"/>
                    <a:gd name="T8" fmla="*/ 2147483647 w 128"/>
                    <a:gd name="T9" fmla="*/ 2147483647 h 174"/>
                    <a:gd name="T10" fmla="*/ 2147483647 w 128"/>
                    <a:gd name="T11" fmla="*/ 2147483647 h 174"/>
                    <a:gd name="T12" fmla="*/ 2147483647 w 128"/>
                    <a:gd name="T13" fmla="*/ 2147483647 h 174"/>
                    <a:gd name="T14" fmla="*/ 2147483647 w 128"/>
                    <a:gd name="T15" fmla="*/ 2147483647 h 174"/>
                    <a:gd name="T16" fmla="*/ 2147483647 w 128"/>
                    <a:gd name="T17" fmla="*/ 2147483647 h 174"/>
                    <a:gd name="T18" fmla="*/ 2147483647 w 128"/>
                    <a:gd name="T19" fmla="*/ 2147483647 h 174"/>
                    <a:gd name="T20" fmla="*/ 2147483647 w 128"/>
                    <a:gd name="T21" fmla="*/ 2147483647 h 174"/>
                    <a:gd name="T22" fmla="*/ 2147483647 w 128"/>
                    <a:gd name="T23" fmla="*/ 2147483647 h 174"/>
                    <a:gd name="T24" fmla="*/ 2147483647 w 128"/>
                    <a:gd name="T25" fmla="*/ 2147483647 h 174"/>
                    <a:gd name="T26" fmla="*/ 2147483647 w 128"/>
                    <a:gd name="T27" fmla="*/ 2147483647 h 174"/>
                    <a:gd name="T28" fmla="*/ 2147483647 w 128"/>
                    <a:gd name="T29" fmla="*/ 2147483647 h 174"/>
                    <a:gd name="T30" fmla="*/ 2147483647 w 128"/>
                    <a:gd name="T31" fmla="*/ 2147483647 h 174"/>
                    <a:gd name="T32" fmla="*/ 2147483647 w 128"/>
                    <a:gd name="T33" fmla="*/ 2147483647 h 174"/>
                    <a:gd name="T34" fmla="*/ 2147483647 w 128"/>
                    <a:gd name="T35" fmla="*/ 2147483647 h 174"/>
                    <a:gd name="T36" fmla="*/ 2147483647 w 128"/>
                    <a:gd name="T37" fmla="*/ 2147483647 h 174"/>
                    <a:gd name="T38" fmla="*/ 2147483647 w 128"/>
                    <a:gd name="T39" fmla="*/ 2147483647 h 174"/>
                    <a:gd name="T40" fmla="*/ 2147483647 w 128"/>
                    <a:gd name="T41" fmla="*/ 2147483647 h 174"/>
                    <a:gd name="T42" fmla="*/ 2147483647 w 128"/>
                    <a:gd name="T43" fmla="*/ 2147483647 h 174"/>
                    <a:gd name="T44" fmla="*/ 2147483647 w 128"/>
                    <a:gd name="T45" fmla="*/ 2147483647 h 174"/>
                    <a:gd name="T46" fmla="*/ 2147483647 w 128"/>
                    <a:gd name="T47" fmla="*/ 2147483647 h 174"/>
                    <a:gd name="T48" fmla="*/ 2147483647 w 128"/>
                    <a:gd name="T49" fmla="*/ 2147483647 h 174"/>
                    <a:gd name="T50" fmla="*/ 2147483647 w 128"/>
                    <a:gd name="T51" fmla="*/ 2147483647 h 174"/>
                    <a:gd name="T52" fmla="*/ 2147483647 w 128"/>
                    <a:gd name="T53" fmla="*/ 2147483647 h 174"/>
                    <a:gd name="T54" fmla="*/ 2147483647 w 128"/>
                    <a:gd name="T55" fmla="*/ 2147483647 h 174"/>
                    <a:gd name="T56" fmla="*/ 2147483647 w 128"/>
                    <a:gd name="T57" fmla="*/ 2147483647 h 174"/>
                    <a:gd name="T58" fmla="*/ 2147483647 w 128"/>
                    <a:gd name="T59" fmla="*/ 2147483647 h 174"/>
                    <a:gd name="T60" fmla="*/ 2147483647 w 128"/>
                    <a:gd name="T61" fmla="*/ 2147483647 h 174"/>
                    <a:gd name="T62" fmla="*/ 2147483647 w 128"/>
                    <a:gd name="T63" fmla="*/ 2147483647 h 174"/>
                    <a:gd name="T64" fmla="*/ 2147483647 w 128"/>
                    <a:gd name="T65" fmla="*/ 2147483647 h 174"/>
                    <a:gd name="T66" fmla="*/ 2147483647 w 128"/>
                    <a:gd name="T67" fmla="*/ 2147483647 h 174"/>
                    <a:gd name="T68" fmla="*/ 2147483647 w 128"/>
                    <a:gd name="T69" fmla="*/ 2147483647 h 174"/>
                    <a:gd name="T70" fmla="*/ 2147483647 w 128"/>
                    <a:gd name="T71" fmla="*/ 2147483647 h 174"/>
                    <a:gd name="T72" fmla="*/ 2147483647 w 128"/>
                    <a:gd name="T73" fmla="*/ 2147483647 h 174"/>
                    <a:gd name="T74" fmla="*/ 2147483647 w 128"/>
                    <a:gd name="T75" fmla="*/ 2147483647 h 174"/>
                    <a:gd name="T76" fmla="*/ 2147483647 w 128"/>
                    <a:gd name="T77" fmla="*/ 2147483647 h 174"/>
                    <a:gd name="T78" fmla="*/ 2147483647 w 128"/>
                    <a:gd name="T79" fmla="*/ 2147483647 h 174"/>
                    <a:gd name="T80" fmla="*/ 2147483647 w 128"/>
                    <a:gd name="T81" fmla="*/ 2147483647 h 174"/>
                    <a:gd name="T82" fmla="*/ 2147483647 w 128"/>
                    <a:gd name="T83" fmla="*/ 2147483647 h 174"/>
                    <a:gd name="T84" fmla="*/ 2147483647 w 128"/>
                    <a:gd name="T85" fmla="*/ 2147483647 h 174"/>
                    <a:gd name="T86" fmla="*/ 0 w 128"/>
                    <a:gd name="T87" fmla="*/ 2147483647 h 174"/>
                    <a:gd name="T88" fmla="*/ 0 w 128"/>
                    <a:gd name="T89" fmla="*/ 2147483647 h 174"/>
                    <a:gd name="T90" fmla="*/ 2147483647 w 128"/>
                    <a:gd name="T91" fmla="*/ 2147483647 h 174"/>
                    <a:gd name="T92" fmla="*/ 2147483647 w 128"/>
                    <a:gd name="T93" fmla="*/ 2147483647 h 174"/>
                    <a:gd name="T94" fmla="*/ 2147483647 w 128"/>
                    <a:gd name="T95" fmla="*/ 2147483647 h 174"/>
                    <a:gd name="T96" fmla="*/ 2147483647 w 128"/>
                    <a:gd name="T97" fmla="*/ 2147483647 h 174"/>
                    <a:gd name="T98" fmla="*/ 2147483647 w 128"/>
                    <a:gd name="T99" fmla="*/ 2147483647 h 174"/>
                    <a:gd name="T100" fmla="*/ 2147483647 w 128"/>
                    <a:gd name="T101" fmla="*/ 2147483647 h 174"/>
                    <a:gd name="T102" fmla="*/ 2147483647 w 128"/>
                    <a:gd name="T103" fmla="*/ 2147483647 h 174"/>
                    <a:gd name="T104" fmla="*/ 2147483647 w 128"/>
                    <a:gd name="T105" fmla="*/ 0 h 174"/>
                    <a:gd name="T106" fmla="*/ 2147483647 w 128"/>
                    <a:gd name="T107" fmla="*/ 0 h 174"/>
                    <a:gd name="T108" fmla="*/ 2147483647 w 128"/>
                    <a:gd name="T109" fmla="*/ 2147483647 h 174"/>
                    <a:gd name="T110" fmla="*/ 2147483647 w 128"/>
                    <a:gd name="T111" fmla="*/ 2147483647 h 174"/>
                    <a:gd name="T112" fmla="*/ 2147483647 w 128"/>
                    <a:gd name="T113" fmla="*/ 2147483647 h 174"/>
                    <a:gd name="T114" fmla="*/ 2147483647 w 128"/>
                    <a:gd name="T115" fmla="*/ 2147483647 h 174"/>
                    <a:gd name="T116" fmla="*/ 2147483647 w 128"/>
                    <a:gd name="T117" fmla="*/ 2147483647 h 174"/>
                    <a:gd name="T118" fmla="*/ 2147483647 w 128"/>
                    <a:gd name="T119" fmla="*/ 2147483647 h 174"/>
                    <a:gd name="T120" fmla="*/ 2147483647 w 128"/>
                    <a:gd name="T121" fmla="*/ 2147483647 h 174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28" h="174">
                      <a:moveTo>
                        <a:pt x="108" y="32"/>
                      </a:moveTo>
                      <a:lnTo>
                        <a:pt x="108" y="32"/>
                      </a:lnTo>
                      <a:lnTo>
                        <a:pt x="110" y="36"/>
                      </a:lnTo>
                      <a:lnTo>
                        <a:pt x="112" y="50"/>
                      </a:lnTo>
                      <a:lnTo>
                        <a:pt x="112" y="72"/>
                      </a:lnTo>
                      <a:lnTo>
                        <a:pt x="110" y="84"/>
                      </a:lnTo>
                      <a:lnTo>
                        <a:pt x="108" y="98"/>
                      </a:lnTo>
                      <a:lnTo>
                        <a:pt x="104" y="110"/>
                      </a:lnTo>
                      <a:lnTo>
                        <a:pt x="104" y="122"/>
                      </a:lnTo>
                      <a:lnTo>
                        <a:pt x="104" y="130"/>
                      </a:lnTo>
                      <a:lnTo>
                        <a:pt x="106" y="138"/>
                      </a:lnTo>
                      <a:lnTo>
                        <a:pt x="110" y="142"/>
                      </a:lnTo>
                      <a:lnTo>
                        <a:pt x="116" y="146"/>
                      </a:lnTo>
                      <a:lnTo>
                        <a:pt x="122" y="148"/>
                      </a:lnTo>
                      <a:lnTo>
                        <a:pt x="128" y="148"/>
                      </a:lnTo>
                      <a:lnTo>
                        <a:pt x="124" y="148"/>
                      </a:lnTo>
                      <a:lnTo>
                        <a:pt x="116" y="150"/>
                      </a:lnTo>
                      <a:lnTo>
                        <a:pt x="110" y="148"/>
                      </a:lnTo>
                      <a:lnTo>
                        <a:pt x="106" y="146"/>
                      </a:lnTo>
                      <a:lnTo>
                        <a:pt x="100" y="142"/>
                      </a:lnTo>
                      <a:lnTo>
                        <a:pt x="96" y="134"/>
                      </a:lnTo>
                      <a:lnTo>
                        <a:pt x="94" y="140"/>
                      </a:lnTo>
                      <a:lnTo>
                        <a:pt x="94" y="150"/>
                      </a:lnTo>
                      <a:lnTo>
                        <a:pt x="96" y="158"/>
                      </a:lnTo>
                      <a:lnTo>
                        <a:pt x="100" y="164"/>
                      </a:lnTo>
                      <a:lnTo>
                        <a:pt x="106" y="168"/>
                      </a:lnTo>
                      <a:lnTo>
                        <a:pt x="116" y="172"/>
                      </a:lnTo>
                      <a:lnTo>
                        <a:pt x="106" y="174"/>
                      </a:lnTo>
                      <a:lnTo>
                        <a:pt x="94" y="172"/>
                      </a:lnTo>
                      <a:lnTo>
                        <a:pt x="80" y="170"/>
                      </a:lnTo>
                      <a:lnTo>
                        <a:pt x="64" y="166"/>
                      </a:lnTo>
                      <a:lnTo>
                        <a:pt x="48" y="158"/>
                      </a:lnTo>
                      <a:lnTo>
                        <a:pt x="32" y="146"/>
                      </a:lnTo>
                      <a:lnTo>
                        <a:pt x="24" y="136"/>
                      </a:lnTo>
                      <a:lnTo>
                        <a:pt x="16" y="128"/>
                      </a:lnTo>
                      <a:lnTo>
                        <a:pt x="10" y="118"/>
                      </a:lnTo>
                      <a:lnTo>
                        <a:pt x="6" y="106"/>
                      </a:lnTo>
                      <a:lnTo>
                        <a:pt x="2" y="96"/>
                      </a:lnTo>
                      <a:lnTo>
                        <a:pt x="0" y="86"/>
                      </a:lnTo>
                      <a:lnTo>
                        <a:pt x="0" y="66"/>
                      </a:lnTo>
                      <a:lnTo>
                        <a:pt x="4" y="48"/>
                      </a:lnTo>
                      <a:lnTo>
                        <a:pt x="10" y="32"/>
                      </a:lnTo>
                      <a:lnTo>
                        <a:pt x="22" y="18"/>
                      </a:lnTo>
                      <a:lnTo>
                        <a:pt x="36" y="8"/>
                      </a:lnTo>
                      <a:lnTo>
                        <a:pt x="44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82" y="0"/>
                      </a:lnTo>
                      <a:lnTo>
                        <a:pt x="92" y="2"/>
                      </a:lnTo>
                      <a:lnTo>
                        <a:pt x="98" y="4"/>
                      </a:lnTo>
                      <a:lnTo>
                        <a:pt x="104" y="10"/>
                      </a:lnTo>
                      <a:lnTo>
                        <a:pt x="106" y="16"/>
                      </a:lnTo>
                      <a:lnTo>
                        <a:pt x="108" y="22"/>
                      </a:lnTo>
                      <a:lnTo>
                        <a:pt x="108" y="3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0" name="Freeform 915"/>
                <p:cNvSpPr>
                  <a:spLocks/>
                </p:cNvSpPr>
                <p:nvPr/>
              </p:nvSpPr>
              <p:spPr bwMode="auto">
                <a:xfrm>
                  <a:off x="7135813" y="774700"/>
                  <a:ext cx="136525" cy="158750"/>
                </a:xfrm>
                <a:custGeom>
                  <a:avLst/>
                  <a:gdLst>
                    <a:gd name="T0" fmla="*/ 0 w 86"/>
                    <a:gd name="T1" fmla="*/ 2147483647 h 100"/>
                    <a:gd name="T2" fmla="*/ 0 w 86"/>
                    <a:gd name="T3" fmla="*/ 2147483647 h 100"/>
                    <a:gd name="T4" fmla="*/ 2147483647 w 86"/>
                    <a:gd name="T5" fmla="*/ 2147483647 h 100"/>
                    <a:gd name="T6" fmla="*/ 2147483647 w 86"/>
                    <a:gd name="T7" fmla="*/ 2147483647 h 100"/>
                    <a:gd name="T8" fmla="*/ 2147483647 w 86"/>
                    <a:gd name="T9" fmla="*/ 2147483647 h 100"/>
                    <a:gd name="T10" fmla="*/ 2147483647 w 86"/>
                    <a:gd name="T11" fmla="*/ 2147483647 h 100"/>
                    <a:gd name="T12" fmla="*/ 2147483647 w 86"/>
                    <a:gd name="T13" fmla="*/ 2147483647 h 100"/>
                    <a:gd name="T14" fmla="*/ 2147483647 w 86"/>
                    <a:gd name="T15" fmla="*/ 2147483647 h 100"/>
                    <a:gd name="T16" fmla="*/ 2147483647 w 86"/>
                    <a:gd name="T17" fmla="*/ 2147483647 h 100"/>
                    <a:gd name="T18" fmla="*/ 2147483647 w 86"/>
                    <a:gd name="T19" fmla="*/ 2147483647 h 100"/>
                    <a:gd name="T20" fmla="*/ 2147483647 w 86"/>
                    <a:gd name="T21" fmla="*/ 2147483647 h 100"/>
                    <a:gd name="T22" fmla="*/ 2147483647 w 86"/>
                    <a:gd name="T23" fmla="*/ 2147483647 h 100"/>
                    <a:gd name="T24" fmla="*/ 2147483647 w 86"/>
                    <a:gd name="T25" fmla="*/ 2147483647 h 100"/>
                    <a:gd name="T26" fmla="*/ 2147483647 w 86"/>
                    <a:gd name="T27" fmla="*/ 2147483647 h 100"/>
                    <a:gd name="T28" fmla="*/ 2147483647 w 86"/>
                    <a:gd name="T29" fmla="*/ 2147483647 h 100"/>
                    <a:gd name="T30" fmla="*/ 2147483647 w 86"/>
                    <a:gd name="T31" fmla="*/ 2147483647 h 100"/>
                    <a:gd name="T32" fmla="*/ 2147483647 w 86"/>
                    <a:gd name="T33" fmla="*/ 2147483647 h 100"/>
                    <a:gd name="T34" fmla="*/ 2147483647 w 86"/>
                    <a:gd name="T35" fmla="*/ 2147483647 h 100"/>
                    <a:gd name="T36" fmla="*/ 2147483647 w 86"/>
                    <a:gd name="T37" fmla="*/ 2147483647 h 100"/>
                    <a:gd name="T38" fmla="*/ 2147483647 w 86"/>
                    <a:gd name="T39" fmla="*/ 2147483647 h 100"/>
                    <a:gd name="T40" fmla="*/ 2147483647 w 86"/>
                    <a:gd name="T41" fmla="*/ 2147483647 h 100"/>
                    <a:gd name="T42" fmla="*/ 2147483647 w 86"/>
                    <a:gd name="T43" fmla="*/ 2147483647 h 100"/>
                    <a:gd name="T44" fmla="*/ 2147483647 w 86"/>
                    <a:gd name="T45" fmla="*/ 2147483647 h 100"/>
                    <a:gd name="T46" fmla="*/ 2147483647 w 86"/>
                    <a:gd name="T47" fmla="*/ 0 h 100"/>
                    <a:gd name="T48" fmla="*/ 2147483647 w 86"/>
                    <a:gd name="T49" fmla="*/ 0 h 100"/>
                    <a:gd name="T50" fmla="*/ 0 w 86"/>
                    <a:gd name="T51" fmla="*/ 2147483647 h 100"/>
                    <a:gd name="T52" fmla="*/ 0 w 86"/>
                    <a:gd name="T53" fmla="*/ 2147483647 h 10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86" h="10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16"/>
                      </a:lnTo>
                      <a:lnTo>
                        <a:pt x="14" y="46"/>
                      </a:lnTo>
                      <a:lnTo>
                        <a:pt x="20" y="64"/>
                      </a:lnTo>
                      <a:lnTo>
                        <a:pt x="30" y="80"/>
                      </a:lnTo>
                      <a:lnTo>
                        <a:pt x="40" y="92"/>
                      </a:lnTo>
                      <a:lnTo>
                        <a:pt x="44" y="96"/>
                      </a:lnTo>
                      <a:lnTo>
                        <a:pt x="50" y="100"/>
                      </a:lnTo>
                      <a:lnTo>
                        <a:pt x="56" y="100"/>
                      </a:lnTo>
                      <a:lnTo>
                        <a:pt x="60" y="100"/>
                      </a:lnTo>
                      <a:lnTo>
                        <a:pt x="64" y="98"/>
                      </a:lnTo>
                      <a:lnTo>
                        <a:pt x="68" y="94"/>
                      </a:lnTo>
                      <a:lnTo>
                        <a:pt x="74" y="86"/>
                      </a:lnTo>
                      <a:lnTo>
                        <a:pt x="80" y="76"/>
                      </a:lnTo>
                      <a:lnTo>
                        <a:pt x="84" y="54"/>
                      </a:lnTo>
                      <a:lnTo>
                        <a:pt x="86" y="44"/>
                      </a:lnTo>
                      <a:lnTo>
                        <a:pt x="74" y="36"/>
                      </a:lnTo>
                      <a:lnTo>
                        <a:pt x="44" y="18"/>
                      </a:lnTo>
                      <a:lnTo>
                        <a:pt x="30" y="8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482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1" name="Freeform 916"/>
                <p:cNvSpPr>
                  <a:spLocks/>
                </p:cNvSpPr>
                <p:nvPr/>
              </p:nvSpPr>
              <p:spPr bwMode="auto">
                <a:xfrm>
                  <a:off x="7116763" y="501650"/>
                  <a:ext cx="298450" cy="393700"/>
                </a:xfrm>
                <a:custGeom>
                  <a:avLst/>
                  <a:gdLst>
                    <a:gd name="T0" fmla="*/ 2147483647 w 188"/>
                    <a:gd name="T1" fmla="*/ 2147483647 h 248"/>
                    <a:gd name="T2" fmla="*/ 2147483647 w 188"/>
                    <a:gd name="T3" fmla="*/ 2147483647 h 248"/>
                    <a:gd name="T4" fmla="*/ 2147483647 w 188"/>
                    <a:gd name="T5" fmla="*/ 2147483647 h 248"/>
                    <a:gd name="T6" fmla="*/ 2147483647 w 188"/>
                    <a:gd name="T7" fmla="*/ 2147483647 h 248"/>
                    <a:gd name="T8" fmla="*/ 2147483647 w 188"/>
                    <a:gd name="T9" fmla="*/ 2147483647 h 248"/>
                    <a:gd name="T10" fmla="*/ 2147483647 w 188"/>
                    <a:gd name="T11" fmla="*/ 2147483647 h 248"/>
                    <a:gd name="T12" fmla="*/ 2147483647 w 188"/>
                    <a:gd name="T13" fmla="*/ 2147483647 h 248"/>
                    <a:gd name="T14" fmla="*/ 2147483647 w 188"/>
                    <a:gd name="T15" fmla="*/ 2147483647 h 248"/>
                    <a:gd name="T16" fmla="*/ 2147483647 w 188"/>
                    <a:gd name="T17" fmla="*/ 2147483647 h 248"/>
                    <a:gd name="T18" fmla="*/ 2147483647 w 188"/>
                    <a:gd name="T19" fmla="*/ 2147483647 h 248"/>
                    <a:gd name="T20" fmla="*/ 2147483647 w 188"/>
                    <a:gd name="T21" fmla="*/ 2147483647 h 248"/>
                    <a:gd name="T22" fmla="*/ 2147483647 w 188"/>
                    <a:gd name="T23" fmla="*/ 2147483647 h 248"/>
                    <a:gd name="T24" fmla="*/ 2147483647 w 188"/>
                    <a:gd name="T25" fmla="*/ 2147483647 h 248"/>
                    <a:gd name="T26" fmla="*/ 2147483647 w 188"/>
                    <a:gd name="T27" fmla="*/ 2147483647 h 248"/>
                    <a:gd name="T28" fmla="*/ 2147483647 w 188"/>
                    <a:gd name="T29" fmla="*/ 2147483647 h 248"/>
                    <a:gd name="T30" fmla="*/ 2147483647 w 188"/>
                    <a:gd name="T31" fmla="*/ 2147483647 h 248"/>
                    <a:gd name="T32" fmla="*/ 2147483647 w 188"/>
                    <a:gd name="T33" fmla="*/ 2147483647 h 248"/>
                    <a:gd name="T34" fmla="*/ 2147483647 w 188"/>
                    <a:gd name="T35" fmla="*/ 2147483647 h 248"/>
                    <a:gd name="T36" fmla="*/ 2147483647 w 188"/>
                    <a:gd name="T37" fmla="*/ 2147483647 h 248"/>
                    <a:gd name="T38" fmla="*/ 2147483647 w 188"/>
                    <a:gd name="T39" fmla="*/ 2147483647 h 248"/>
                    <a:gd name="T40" fmla="*/ 2147483647 w 188"/>
                    <a:gd name="T41" fmla="*/ 2147483647 h 248"/>
                    <a:gd name="T42" fmla="*/ 2147483647 w 188"/>
                    <a:gd name="T43" fmla="*/ 2147483647 h 248"/>
                    <a:gd name="T44" fmla="*/ 2147483647 w 188"/>
                    <a:gd name="T45" fmla="*/ 2147483647 h 248"/>
                    <a:gd name="T46" fmla="*/ 2147483647 w 188"/>
                    <a:gd name="T47" fmla="*/ 2147483647 h 248"/>
                    <a:gd name="T48" fmla="*/ 2147483647 w 188"/>
                    <a:gd name="T49" fmla="*/ 2147483647 h 248"/>
                    <a:gd name="T50" fmla="*/ 2147483647 w 188"/>
                    <a:gd name="T51" fmla="*/ 2147483647 h 248"/>
                    <a:gd name="T52" fmla="*/ 2147483647 w 188"/>
                    <a:gd name="T53" fmla="*/ 2147483647 h 248"/>
                    <a:gd name="T54" fmla="*/ 2147483647 w 188"/>
                    <a:gd name="T55" fmla="*/ 2147483647 h 248"/>
                    <a:gd name="T56" fmla="*/ 2147483647 w 188"/>
                    <a:gd name="T57" fmla="*/ 2147483647 h 248"/>
                    <a:gd name="T58" fmla="*/ 2147483647 w 188"/>
                    <a:gd name="T59" fmla="*/ 2147483647 h 248"/>
                    <a:gd name="T60" fmla="*/ 2147483647 w 188"/>
                    <a:gd name="T61" fmla="*/ 2147483647 h 248"/>
                    <a:gd name="T62" fmla="*/ 2147483647 w 188"/>
                    <a:gd name="T63" fmla="*/ 2147483647 h 248"/>
                    <a:gd name="T64" fmla="*/ 2147483647 w 188"/>
                    <a:gd name="T65" fmla="*/ 2147483647 h 248"/>
                    <a:gd name="T66" fmla="*/ 0 w 188"/>
                    <a:gd name="T67" fmla="*/ 2147483647 h 248"/>
                    <a:gd name="T68" fmla="*/ 0 w 188"/>
                    <a:gd name="T69" fmla="*/ 2147483647 h 248"/>
                    <a:gd name="T70" fmla="*/ 2147483647 w 188"/>
                    <a:gd name="T71" fmla="*/ 2147483647 h 248"/>
                    <a:gd name="T72" fmla="*/ 2147483647 w 188"/>
                    <a:gd name="T73" fmla="*/ 2147483647 h 248"/>
                    <a:gd name="T74" fmla="*/ 2147483647 w 188"/>
                    <a:gd name="T75" fmla="*/ 2147483647 h 248"/>
                    <a:gd name="T76" fmla="*/ 2147483647 w 188"/>
                    <a:gd name="T77" fmla="*/ 2147483647 h 248"/>
                    <a:gd name="T78" fmla="*/ 2147483647 w 188"/>
                    <a:gd name="T79" fmla="*/ 2147483647 h 248"/>
                    <a:gd name="T80" fmla="*/ 2147483647 w 188"/>
                    <a:gd name="T81" fmla="*/ 2147483647 h 248"/>
                    <a:gd name="T82" fmla="*/ 2147483647 w 188"/>
                    <a:gd name="T83" fmla="*/ 2147483647 h 248"/>
                    <a:gd name="T84" fmla="*/ 2147483647 w 188"/>
                    <a:gd name="T85" fmla="*/ 2147483647 h 248"/>
                    <a:gd name="T86" fmla="*/ 2147483647 w 188"/>
                    <a:gd name="T87" fmla="*/ 2147483647 h 248"/>
                    <a:gd name="T88" fmla="*/ 2147483647 w 188"/>
                    <a:gd name="T89" fmla="*/ 2147483647 h 248"/>
                    <a:gd name="T90" fmla="*/ 2147483647 w 188"/>
                    <a:gd name="T91" fmla="*/ 2147483647 h 248"/>
                    <a:gd name="T92" fmla="*/ 2147483647 w 188"/>
                    <a:gd name="T93" fmla="*/ 0 h 248"/>
                    <a:gd name="T94" fmla="*/ 2147483647 w 188"/>
                    <a:gd name="T95" fmla="*/ 0 h 248"/>
                    <a:gd name="T96" fmla="*/ 2147483647 w 188"/>
                    <a:gd name="T97" fmla="*/ 2147483647 h 248"/>
                    <a:gd name="T98" fmla="*/ 2147483647 w 188"/>
                    <a:gd name="T99" fmla="*/ 2147483647 h 248"/>
                    <a:gd name="T100" fmla="*/ 2147483647 w 188"/>
                    <a:gd name="T101" fmla="*/ 2147483647 h 248"/>
                    <a:gd name="T102" fmla="*/ 2147483647 w 188"/>
                    <a:gd name="T103" fmla="*/ 2147483647 h 24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8" h="248">
                      <a:moveTo>
                        <a:pt x="172" y="20"/>
                      </a:moveTo>
                      <a:lnTo>
                        <a:pt x="172" y="20"/>
                      </a:lnTo>
                      <a:lnTo>
                        <a:pt x="176" y="26"/>
                      </a:lnTo>
                      <a:lnTo>
                        <a:pt x="182" y="34"/>
                      </a:lnTo>
                      <a:lnTo>
                        <a:pt x="184" y="46"/>
                      </a:lnTo>
                      <a:lnTo>
                        <a:pt x="188" y="60"/>
                      </a:lnTo>
                      <a:lnTo>
                        <a:pt x="188" y="78"/>
                      </a:lnTo>
                      <a:lnTo>
                        <a:pt x="184" y="98"/>
                      </a:lnTo>
                      <a:lnTo>
                        <a:pt x="176" y="122"/>
                      </a:lnTo>
                      <a:lnTo>
                        <a:pt x="176" y="130"/>
                      </a:lnTo>
                      <a:lnTo>
                        <a:pt x="174" y="150"/>
                      </a:lnTo>
                      <a:lnTo>
                        <a:pt x="170" y="164"/>
                      </a:lnTo>
                      <a:lnTo>
                        <a:pt x="164" y="178"/>
                      </a:lnTo>
                      <a:lnTo>
                        <a:pt x="156" y="192"/>
                      </a:lnTo>
                      <a:lnTo>
                        <a:pt x="144" y="206"/>
                      </a:lnTo>
                      <a:lnTo>
                        <a:pt x="118" y="234"/>
                      </a:lnTo>
                      <a:lnTo>
                        <a:pt x="110" y="244"/>
                      </a:lnTo>
                      <a:lnTo>
                        <a:pt x="106" y="246"/>
                      </a:lnTo>
                      <a:lnTo>
                        <a:pt x="98" y="248"/>
                      </a:lnTo>
                      <a:lnTo>
                        <a:pt x="92" y="248"/>
                      </a:lnTo>
                      <a:lnTo>
                        <a:pt x="84" y="248"/>
                      </a:lnTo>
                      <a:lnTo>
                        <a:pt x="76" y="244"/>
                      </a:lnTo>
                      <a:lnTo>
                        <a:pt x="68" y="238"/>
                      </a:lnTo>
                      <a:lnTo>
                        <a:pt x="50" y="226"/>
                      </a:lnTo>
                      <a:lnTo>
                        <a:pt x="40" y="216"/>
                      </a:lnTo>
                      <a:lnTo>
                        <a:pt x="30" y="204"/>
                      </a:lnTo>
                      <a:lnTo>
                        <a:pt x="18" y="192"/>
                      </a:lnTo>
                      <a:lnTo>
                        <a:pt x="10" y="176"/>
                      </a:lnTo>
                      <a:lnTo>
                        <a:pt x="4" y="158"/>
                      </a:lnTo>
                      <a:lnTo>
                        <a:pt x="0" y="138"/>
                      </a:lnTo>
                      <a:lnTo>
                        <a:pt x="2" y="128"/>
                      </a:lnTo>
                      <a:lnTo>
                        <a:pt x="6" y="102"/>
                      </a:lnTo>
                      <a:lnTo>
                        <a:pt x="14" y="66"/>
                      </a:lnTo>
                      <a:lnTo>
                        <a:pt x="22" y="50"/>
                      </a:lnTo>
                      <a:lnTo>
                        <a:pt x="28" y="32"/>
                      </a:lnTo>
                      <a:lnTo>
                        <a:pt x="34" y="26"/>
                      </a:lnTo>
                      <a:lnTo>
                        <a:pt x="40" y="18"/>
                      </a:lnTo>
                      <a:lnTo>
                        <a:pt x="46" y="14"/>
                      </a:lnTo>
                      <a:lnTo>
                        <a:pt x="54" y="8"/>
                      </a:lnTo>
                      <a:lnTo>
                        <a:pt x="72" y="2"/>
                      </a:lnTo>
                      <a:lnTo>
                        <a:pt x="92" y="0"/>
                      </a:lnTo>
                      <a:lnTo>
                        <a:pt x="114" y="0"/>
                      </a:lnTo>
                      <a:lnTo>
                        <a:pt x="134" y="4"/>
                      </a:lnTo>
                      <a:lnTo>
                        <a:pt x="154" y="10"/>
                      </a:lnTo>
                      <a:lnTo>
                        <a:pt x="172" y="20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2" name="Freeform 917"/>
                <p:cNvSpPr>
                  <a:spLocks/>
                </p:cNvSpPr>
                <p:nvPr/>
              </p:nvSpPr>
              <p:spPr bwMode="auto">
                <a:xfrm>
                  <a:off x="7310438" y="650875"/>
                  <a:ext cx="57150" cy="130175"/>
                </a:xfrm>
                <a:custGeom>
                  <a:avLst/>
                  <a:gdLst>
                    <a:gd name="T0" fmla="*/ 0 w 36"/>
                    <a:gd name="T1" fmla="*/ 2147483647 h 82"/>
                    <a:gd name="T2" fmla="*/ 0 w 36"/>
                    <a:gd name="T3" fmla="*/ 2147483647 h 82"/>
                    <a:gd name="T4" fmla="*/ 2147483647 w 36"/>
                    <a:gd name="T5" fmla="*/ 2147483647 h 82"/>
                    <a:gd name="T6" fmla="*/ 2147483647 w 36"/>
                    <a:gd name="T7" fmla="*/ 2147483647 h 82"/>
                    <a:gd name="T8" fmla="*/ 2147483647 w 36"/>
                    <a:gd name="T9" fmla="*/ 2147483647 h 82"/>
                    <a:gd name="T10" fmla="*/ 2147483647 w 36"/>
                    <a:gd name="T11" fmla="*/ 2147483647 h 82"/>
                    <a:gd name="T12" fmla="*/ 2147483647 w 36"/>
                    <a:gd name="T13" fmla="*/ 2147483647 h 82"/>
                    <a:gd name="T14" fmla="*/ 2147483647 w 36"/>
                    <a:gd name="T15" fmla="*/ 2147483647 h 82"/>
                    <a:gd name="T16" fmla="*/ 2147483647 w 36"/>
                    <a:gd name="T17" fmla="*/ 2147483647 h 82"/>
                    <a:gd name="T18" fmla="*/ 2147483647 w 36"/>
                    <a:gd name="T19" fmla="*/ 2147483647 h 82"/>
                    <a:gd name="T20" fmla="*/ 2147483647 w 36"/>
                    <a:gd name="T21" fmla="*/ 2147483647 h 82"/>
                    <a:gd name="T22" fmla="*/ 2147483647 w 36"/>
                    <a:gd name="T23" fmla="*/ 0 h 82"/>
                    <a:gd name="T24" fmla="*/ 2147483647 w 36"/>
                    <a:gd name="T25" fmla="*/ 0 h 82"/>
                    <a:gd name="T26" fmla="*/ 2147483647 w 36"/>
                    <a:gd name="T27" fmla="*/ 2147483647 h 82"/>
                    <a:gd name="T28" fmla="*/ 2147483647 w 36"/>
                    <a:gd name="T29" fmla="*/ 2147483647 h 82"/>
                    <a:gd name="T30" fmla="*/ 2147483647 w 36"/>
                    <a:gd name="T31" fmla="*/ 2147483647 h 82"/>
                    <a:gd name="T32" fmla="*/ 2147483647 w 36"/>
                    <a:gd name="T33" fmla="*/ 2147483647 h 82"/>
                    <a:gd name="T34" fmla="*/ 2147483647 w 36"/>
                    <a:gd name="T35" fmla="*/ 2147483647 h 82"/>
                    <a:gd name="T36" fmla="*/ 2147483647 w 36"/>
                    <a:gd name="T37" fmla="*/ 2147483647 h 82"/>
                    <a:gd name="T38" fmla="*/ 2147483647 w 36"/>
                    <a:gd name="T39" fmla="*/ 2147483647 h 82"/>
                    <a:gd name="T40" fmla="*/ 2147483647 w 36"/>
                    <a:gd name="T41" fmla="*/ 2147483647 h 82"/>
                    <a:gd name="T42" fmla="*/ 2147483647 w 36"/>
                    <a:gd name="T43" fmla="*/ 2147483647 h 82"/>
                    <a:gd name="T44" fmla="*/ 2147483647 w 36"/>
                    <a:gd name="T45" fmla="*/ 2147483647 h 82"/>
                    <a:gd name="T46" fmla="*/ 2147483647 w 36"/>
                    <a:gd name="T47" fmla="*/ 2147483647 h 82"/>
                    <a:gd name="T48" fmla="*/ 2147483647 w 36"/>
                    <a:gd name="T49" fmla="*/ 2147483647 h 82"/>
                    <a:gd name="T50" fmla="*/ 0 w 36"/>
                    <a:gd name="T51" fmla="*/ 2147483647 h 82"/>
                    <a:gd name="T52" fmla="*/ 0 w 36"/>
                    <a:gd name="T53" fmla="*/ 2147483647 h 8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6" h="8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76"/>
                      </a:lnTo>
                      <a:lnTo>
                        <a:pt x="12" y="66"/>
                      </a:lnTo>
                      <a:lnTo>
                        <a:pt x="14" y="56"/>
                      </a:lnTo>
                      <a:lnTo>
                        <a:pt x="14" y="42"/>
                      </a:lnTo>
                      <a:lnTo>
                        <a:pt x="14" y="24"/>
                      </a:lnTo>
                      <a:lnTo>
                        <a:pt x="18" y="16"/>
                      </a:lnTo>
                      <a:lnTo>
                        <a:pt x="22" y="10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32" y="2"/>
                      </a:lnTo>
                      <a:lnTo>
                        <a:pt x="26" y="8"/>
                      </a:lnTo>
                      <a:lnTo>
                        <a:pt x="22" y="14"/>
                      </a:lnTo>
                      <a:lnTo>
                        <a:pt x="20" y="22"/>
                      </a:lnTo>
                      <a:lnTo>
                        <a:pt x="18" y="32"/>
                      </a:lnTo>
                      <a:lnTo>
                        <a:pt x="18" y="44"/>
                      </a:lnTo>
                      <a:lnTo>
                        <a:pt x="20" y="50"/>
                      </a:lnTo>
                      <a:lnTo>
                        <a:pt x="20" y="62"/>
                      </a:lnTo>
                      <a:lnTo>
                        <a:pt x="18" y="68"/>
                      </a:lnTo>
                      <a:lnTo>
                        <a:pt x="14" y="74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CF78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3" name="Freeform 918"/>
                <p:cNvSpPr>
                  <a:spLocks/>
                </p:cNvSpPr>
                <p:nvPr/>
              </p:nvSpPr>
              <p:spPr bwMode="auto">
                <a:xfrm>
                  <a:off x="7234238" y="784225"/>
                  <a:ext cx="104775" cy="57150"/>
                </a:xfrm>
                <a:custGeom>
                  <a:avLst/>
                  <a:gdLst>
                    <a:gd name="T0" fmla="*/ 0 w 66"/>
                    <a:gd name="T1" fmla="*/ 0 h 36"/>
                    <a:gd name="T2" fmla="*/ 0 w 66"/>
                    <a:gd name="T3" fmla="*/ 0 h 36"/>
                    <a:gd name="T4" fmla="*/ 2147483647 w 66"/>
                    <a:gd name="T5" fmla="*/ 2147483647 h 36"/>
                    <a:gd name="T6" fmla="*/ 2147483647 w 66"/>
                    <a:gd name="T7" fmla="*/ 2147483647 h 36"/>
                    <a:gd name="T8" fmla="*/ 2147483647 w 66"/>
                    <a:gd name="T9" fmla="*/ 2147483647 h 36"/>
                    <a:gd name="T10" fmla="*/ 2147483647 w 66"/>
                    <a:gd name="T11" fmla="*/ 2147483647 h 36"/>
                    <a:gd name="T12" fmla="*/ 2147483647 w 66"/>
                    <a:gd name="T13" fmla="*/ 2147483647 h 36"/>
                    <a:gd name="T14" fmla="*/ 2147483647 w 66"/>
                    <a:gd name="T15" fmla="*/ 2147483647 h 36"/>
                    <a:gd name="T16" fmla="*/ 2147483647 w 66"/>
                    <a:gd name="T17" fmla="*/ 2147483647 h 36"/>
                    <a:gd name="T18" fmla="*/ 2147483647 w 66"/>
                    <a:gd name="T19" fmla="*/ 2147483647 h 36"/>
                    <a:gd name="T20" fmla="*/ 2147483647 w 66"/>
                    <a:gd name="T21" fmla="*/ 2147483647 h 36"/>
                    <a:gd name="T22" fmla="*/ 2147483647 w 66"/>
                    <a:gd name="T23" fmla="*/ 2147483647 h 36"/>
                    <a:gd name="T24" fmla="*/ 2147483647 w 66"/>
                    <a:gd name="T25" fmla="*/ 2147483647 h 36"/>
                    <a:gd name="T26" fmla="*/ 2147483647 w 66"/>
                    <a:gd name="T27" fmla="*/ 2147483647 h 36"/>
                    <a:gd name="T28" fmla="*/ 2147483647 w 66"/>
                    <a:gd name="T29" fmla="*/ 2147483647 h 36"/>
                    <a:gd name="T30" fmla="*/ 2147483647 w 66"/>
                    <a:gd name="T31" fmla="*/ 2147483647 h 36"/>
                    <a:gd name="T32" fmla="*/ 2147483647 w 66"/>
                    <a:gd name="T33" fmla="*/ 2147483647 h 36"/>
                    <a:gd name="T34" fmla="*/ 2147483647 w 66"/>
                    <a:gd name="T35" fmla="*/ 2147483647 h 36"/>
                    <a:gd name="T36" fmla="*/ 2147483647 w 66"/>
                    <a:gd name="T37" fmla="*/ 2147483647 h 36"/>
                    <a:gd name="T38" fmla="*/ 2147483647 w 66"/>
                    <a:gd name="T39" fmla="*/ 2147483647 h 36"/>
                    <a:gd name="T40" fmla="*/ 2147483647 w 66"/>
                    <a:gd name="T41" fmla="*/ 2147483647 h 36"/>
                    <a:gd name="T42" fmla="*/ 2147483647 w 66"/>
                    <a:gd name="T43" fmla="*/ 2147483647 h 36"/>
                    <a:gd name="T44" fmla="*/ 2147483647 w 66"/>
                    <a:gd name="T45" fmla="*/ 2147483647 h 36"/>
                    <a:gd name="T46" fmla="*/ 2147483647 w 66"/>
                    <a:gd name="T47" fmla="*/ 2147483647 h 36"/>
                    <a:gd name="T48" fmla="*/ 2147483647 w 66"/>
                    <a:gd name="T49" fmla="*/ 2147483647 h 36"/>
                    <a:gd name="T50" fmla="*/ 0 w 66"/>
                    <a:gd name="T51" fmla="*/ 0 h 36"/>
                    <a:gd name="T52" fmla="*/ 0 w 66"/>
                    <a:gd name="T53" fmla="*/ 0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66" h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2" y="4"/>
                      </a:lnTo>
                      <a:lnTo>
                        <a:pt x="28" y="4"/>
                      </a:lnTo>
                      <a:lnTo>
                        <a:pt x="36" y="6"/>
                      </a:lnTo>
                      <a:lnTo>
                        <a:pt x="44" y="10"/>
                      </a:lnTo>
                      <a:lnTo>
                        <a:pt x="52" y="8"/>
                      </a:lnTo>
                      <a:lnTo>
                        <a:pt x="60" y="8"/>
                      </a:lnTo>
                      <a:lnTo>
                        <a:pt x="66" y="8"/>
                      </a:lnTo>
                      <a:lnTo>
                        <a:pt x="64" y="14"/>
                      </a:lnTo>
                      <a:lnTo>
                        <a:pt x="58" y="24"/>
                      </a:lnTo>
                      <a:lnTo>
                        <a:pt x="52" y="28"/>
                      </a:lnTo>
                      <a:lnTo>
                        <a:pt x="46" y="34"/>
                      </a:lnTo>
                      <a:lnTo>
                        <a:pt x="40" y="36"/>
                      </a:lnTo>
                      <a:lnTo>
                        <a:pt x="32" y="36"/>
                      </a:lnTo>
                      <a:lnTo>
                        <a:pt x="24" y="36"/>
                      </a:lnTo>
                      <a:lnTo>
                        <a:pt x="16" y="32"/>
                      </a:lnTo>
                      <a:lnTo>
                        <a:pt x="12" y="26"/>
                      </a:lnTo>
                      <a:lnTo>
                        <a:pt x="8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6A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4" name="Freeform 919"/>
                <p:cNvSpPr>
                  <a:spLocks/>
                </p:cNvSpPr>
                <p:nvPr/>
              </p:nvSpPr>
              <p:spPr bwMode="auto">
                <a:xfrm>
                  <a:off x="7243763" y="793750"/>
                  <a:ext cx="85725" cy="34925"/>
                </a:xfrm>
                <a:custGeom>
                  <a:avLst/>
                  <a:gdLst>
                    <a:gd name="T0" fmla="*/ 0 w 54"/>
                    <a:gd name="T1" fmla="*/ 0 h 22"/>
                    <a:gd name="T2" fmla="*/ 0 w 54"/>
                    <a:gd name="T3" fmla="*/ 0 h 22"/>
                    <a:gd name="T4" fmla="*/ 2147483647 w 54"/>
                    <a:gd name="T5" fmla="*/ 2147483647 h 22"/>
                    <a:gd name="T6" fmla="*/ 2147483647 w 54"/>
                    <a:gd name="T7" fmla="*/ 2147483647 h 22"/>
                    <a:gd name="T8" fmla="*/ 2147483647 w 54"/>
                    <a:gd name="T9" fmla="*/ 2147483647 h 22"/>
                    <a:gd name="T10" fmla="*/ 2147483647 w 54"/>
                    <a:gd name="T11" fmla="*/ 2147483647 h 22"/>
                    <a:gd name="T12" fmla="*/ 2147483647 w 54"/>
                    <a:gd name="T13" fmla="*/ 2147483647 h 22"/>
                    <a:gd name="T14" fmla="*/ 2147483647 w 54"/>
                    <a:gd name="T15" fmla="*/ 2147483647 h 22"/>
                    <a:gd name="T16" fmla="*/ 2147483647 w 54"/>
                    <a:gd name="T17" fmla="*/ 2147483647 h 22"/>
                    <a:gd name="T18" fmla="*/ 2147483647 w 54"/>
                    <a:gd name="T19" fmla="*/ 2147483647 h 22"/>
                    <a:gd name="T20" fmla="*/ 2147483647 w 54"/>
                    <a:gd name="T21" fmla="*/ 2147483647 h 22"/>
                    <a:gd name="T22" fmla="*/ 2147483647 w 54"/>
                    <a:gd name="T23" fmla="*/ 2147483647 h 22"/>
                    <a:gd name="T24" fmla="*/ 2147483647 w 54"/>
                    <a:gd name="T25" fmla="*/ 2147483647 h 22"/>
                    <a:gd name="T26" fmla="*/ 2147483647 w 54"/>
                    <a:gd name="T27" fmla="*/ 2147483647 h 22"/>
                    <a:gd name="T28" fmla="*/ 2147483647 w 54"/>
                    <a:gd name="T29" fmla="*/ 2147483647 h 22"/>
                    <a:gd name="T30" fmla="*/ 2147483647 w 54"/>
                    <a:gd name="T31" fmla="*/ 2147483647 h 22"/>
                    <a:gd name="T32" fmla="*/ 2147483647 w 54"/>
                    <a:gd name="T33" fmla="*/ 2147483647 h 22"/>
                    <a:gd name="T34" fmla="*/ 0 w 54"/>
                    <a:gd name="T35" fmla="*/ 0 h 22"/>
                    <a:gd name="T36" fmla="*/ 0 w 54"/>
                    <a:gd name="T37" fmla="*/ 0 h 2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10"/>
                      </a:lnTo>
                      <a:lnTo>
                        <a:pt x="16" y="18"/>
                      </a:lnTo>
                      <a:lnTo>
                        <a:pt x="22" y="20"/>
                      </a:lnTo>
                      <a:lnTo>
                        <a:pt x="28" y="22"/>
                      </a:lnTo>
                      <a:lnTo>
                        <a:pt x="34" y="22"/>
                      </a:lnTo>
                      <a:lnTo>
                        <a:pt x="40" y="20"/>
                      </a:lnTo>
                      <a:lnTo>
                        <a:pt x="48" y="14"/>
                      </a:lnTo>
                      <a:lnTo>
                        <a:pt x="52" y="10"/>
                      </a:lnTo>
                      <a:lnTo>
                        <a:pt x="54" y="6"/>
                      </a:lnTo>
                      <a:lnTo>
                        <a:pt x="50" y="8"/>
                      </a:lnTo>
                      <a:lnTo>
                        <a:pt x="40" y="8"/>
                      </a:lnTo>
                      <a:lnTo>
                        <a:pt x="22" y="6"/>
                      </a:lnTo>
                      <a:lnTo>
                        <a:pt x="12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4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5" name="Freeform 920"/>
                <p:cNvSpPr>
                  <a:spLocks/>
                </p:cNvSpPr>
                <p:nvPr/>
              </p:nvSpPr>
              <p:spPr bwMode="auto">
                <a:xfrm>
                  <a:off x="7199313" y="654050"/>
                  <a:ext cx="82550" cy="41275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2147483647 h 26"/>
                    <a:gd name="T14" fmla="*/ 2147483647 w 52"/>
                    <a:gd name="T15" fmla="*/ 2147483647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2147483647 w 52"/>
                    <a:gd name="T37" fmla="*/ 2147483647 h 26"/>
                    <a:gd name="T38" fmla="*/ 2147483647 w 52"/>
                    <a:gd name="T39" fmla="*/ 0 h 26"/>
                    <a:gd name="T40" fmla="*/ 2147483647 w 52"/>
                    <a:gd name="T41" fmla="*/ 0 h 26"/>
                    <a:gd name="T42" fmla="*/ 2147483647 w 52"/>
                    <a:gd name="T43" fmla="*/ 0 h 26"/>
                    <a:gd name="T44" fmla="*/ 0 w 52"/>
                    <a:gd name="T45" fmla="*/ 2147483647 h 26"/>
                    <a:gd name="T46" fmla="*/ 0 w 52"/>
                    <a:gd name="T47" fmla="*/ 2147483647 h 2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52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8"/>
                      </a:lnTo>
                      <a:lnTo>
                        <a:pt x="10" y="14"/>
                      </a:lnTo>
                      <a:lnTo>
                        <a:pt x="22" y="20"/>
                      </a:lnTo>
                      <a:lnTo>
                        <a:pt x="36" y="24"/>
                      </a:lnTo>
                      <a:lnTo>
                        <a:pt x="50" y="26"/>
                      </a:lnTo>
                      <a:lnTo>
                        <a:pt x="52" y="26"/>
                      </a:lnTo>
                      <a:lnTo>
                        <a:pt x="52" y="24"/>
                      </a:lnTo>
                      <a:lnTo>
                        <a:pt x="50" y="22"/>
                      </a:lnTo>
                      <a:lnTo>
                        <a:pt x="46" y="20"/>
                      </a:lnTo>
                      <a:lnTo>
                        <a:pt x="36" y="18"/>
                      </a:lnTo>
                      <a:lnTo>
                        <a:pt x="26" y="16"/>
                      </a:lnTo>
                      <a:lnTo>
                        <a:pt x="18" y="12"/>
                      </a:lnTo>
                      <a:lnTo>
                        <a:pt x="10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6" name="Freeform 921"/>
                <p:cNvSpPr>
                  <a:spLocks/>
                </p:cNvSpPr>
                <p:nvPr/>
              </p:nvSpPr>
              <p:spPr bwMode="auto">
                <a:xfrm>
                  <a:off x="7348538" y="6889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0 h 10"/>
                    <a:gd name="T18" fmla="*/ 2147483647 w 30"/>
                    <a:gd name="T19" fmla="*/ 0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0 w 30"/>
                    <a:gd name="T25" fmla="*/ 2147483647 h 10"/>
                    <a:gd name="T26" fmla="*/ 0 w 30"/>
                    <a:gd name="T27" fmla="*/ 2147483647 h 10"/>
                    <a:gd name="T28" fmla="*/ 0 w 30"/>
                    <a:gd name="T29" fmla="*/ 2147483647 h 10"/>
                    <a:gd name="T30" fmla="*/ 0 w 30"/>
                    <a:gd name="T31" fmla="*/ 2147483647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0" h="10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16" y="10"/>
                      </a:lnTo>
                      <a:lnTo>
                        <a:pt x="24" y="8"/>
                      </a:lnTo>
                      <a:lnTo>
                        <a:pt x="30" y="2"/>
                      </a:lnTo>
                      <a:lnTo>
                        <a:pt x="28" y="0"/>
                      </a:lnTo>
                      <a:lnTo>
                        <a:pt x="16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7" name="Freeform 922"/>
                <p:cNvSpPr>
                  <a:spLocks/>
                </p:cNvSpPr>
                <p:nvPr/>
              </p:nvSpPr>
              <p:spPr bwMode="auto">
                <a:xfrm>
                  <a:off x="7208838" y="422275"/>
                  <a:ext cx="266700" cy="361950"/>
                </a:xfrm>
                <a:custGeom>
                  <a:avLst/>
                  <a:gdLst>
                    <a:gd name="T0" fmla="*/ 2147483647 w 168"/>
                    <a:gd name="T1" fmla="*/ 2147483647 h 228"/>
                    <a:gd name="T2" fmla="*/ 2147483647 w 168"/>
                    <a:gd name="T3" fmla="*/ 2147483647 h 228"/>
                    <a:gd name="T4" fmla="*/ 2147483647 w 168"/>
                    <a:gd name="T5" fmla="*/ 2147483647 h 228"/>
                    <a:gd name="T6" fmla="*/ 2147483647 w 168"/>
                    <a:gd name="T7" fmla="*/ 2147483647 h 228"/>
                    <a:gd name="T8" fmla="*/ 2147483647 w 168"/>
                    <a:gd name="T9" fmla="*/ 2147483647 h 228"/>
                    <a:gd name="T10" fmla="*/ 2147483647 w 168"/>
                    <a:gd name="T11" fmla="*/ 2147483647 h 228"/>
                    <a:gd name="T12" fmla="*/ 2147483647 w 168"/>
                    <a:gd name="T13" fmla="*/ 2147483647 h 228"/>
                    <a:gd name="T14" fmla="*/ 2147483647 w 168"/>
                    <a:gd name="T15" fmla="*/ 2147483647 h 228"/>
                    <a:gd name="T16" fmla="*/ 2147483647 w 168"/>
                    <a:gd name="T17" fmla="*/ 2147483647 h 228"/>
                    <a:gd name="T18" fmla="*/ 2147483647 w 168"/>
                    <a:gd name="T19" fmla="*/ 2147483647 h 228"/>
                    <a:gd name="T20" fmla="*/ 2147483647 w 168"/>
                    <a:gd name="T21" fmla="*/ 2147483647 h 228"/>
                    <a:gd name="T22" fmla="*/ 2147483647 w 168"/>
                    <a:gd name="T23" fmla="*/ 2147483647 h 228"/>
                    <a:gd name="T24" fmla="*/ 2147483647 w 168"/>
                    <a:gd name="T25" fmla="*/ 2147483647 h 228"/>
                    <a:gd name="T26" fmla="*/ 2147483647 w 168"/>
                    <a:gd name="T27" fmla="*/ 2147483647 h 228"/>
                    <a:gd name="T28" fmla="*/ 2147483647 w 168"/>
                    <a:gd name="T29" fmla="*/ 2147483647 h 228"/>
                    <a:gd name="T30" fmla="*/ 2147483647 w 168"/>
                    <a:gd name="T31" fmla="*/ 2147483647 h 228"/>
                    <a:gd name="T32" fmla="*/ 2147483647 w 168"/>
                    <a:gd name="T33" fmla="*/ 2147483647 h 228"/>
                    <a:gd name="T34" fmla="*/ 2147483647 w 168"/>
                    <a:gd name="T35" fmla="*/ 2147483647 h 228"/>
                    <a:gd name="T36" fmla="*/ 2147483647 w 168"/>
                    <a:gd name="T37" fmla="*/ 2147483647 h 228"/>
                    <a:gd name="T38" fmla="*/ 2147483647 w 168"/>
                    <a:gd name="T39" fmla="*/ 2147483647 h 228"/>
                    <a:gd name="T40" fmla="*/ 2147483647 w 168"/>
                    <a:gd name="T41" fmla="*/ 2147483647 h 228"/>
                    <a:gd name="T42" fmla="*/ 2147483647 w 168"/>
                    <a:gd name="T43" fmla="*/ 2147483647 h 228"/>
                    <a:gd name="T44" fmla="*/ 2147483647 w 168"/>
                    <a:gd name="T45" fmla="*/ 2147483647 h 228"/>
                    <a:gd name="T46" fmla="*/ 2147483647 w 168"/>
                    <a:gd name="T47" fmla="*/ 2147483647 h 228"/>
                    <a:gd name="T48" fmla="*/ 2147483647 w 168"/>
                    <a:gd name="T49" fmla="*/ 2147483647 h 228"/>
                    <a:gd name="T50" fmla="*/ 2147483647 w 168"/>
                    <a:gd name="T51" fmla="*/ 2147483647 h 228"/>
                    <a:gd name="T52" fmla="*/ 2147483647 w 168"/>
                    <a:gd name="T53" fmla="*/ 2147483647 h 228"/>
                    <a:gd name="T54" fmla="*/ 2147483647 w 168"/>
                    <a:gd name="T55" fmla="*/ 2147483647 h 228"/>
                    <a:gd name="T56" fmla="*/ 2147483647 w 168"/>
                    <a:gd name="T57" fmla="*/ 2147483647 h 228"/>
                    <a:gd name="T58" fmla="*/ 2147483647 w 168"/>
                    <a:gd name="T59" fmla="*/ 0 h 228"/>
                    <a:gd name="T60" fmla="*/ 0 w 168"/>
                    <a:gd name="T61" fmla="*/ 0 h 228"/>
                    <a:gd name="T62" fmla="*/ 2147483647 w 168"/>
                    <a:gd name="T63" fmla="*/ 2147483647 h 228"/>
                    <a:gd name="T64" fmla="*/ 2147483647 w 168"/>
                    <a:gd name="T65" fmla="*/ 2147483647 h 228"/>
                    <a:gd name="T66" fmla="*/ 2147483647 w 168"/>
                    <a:gd name="T67" fmla="*/ 2147483647 h 2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68" h="228">
                      <a:moveTo>
                        <a:pt x="38" y="66"/>
                      </a:moveTo>
                      <a:lnTo>
                        <a:pt x="38" y="66"/>
                      </a:lnTo>
                      <a:lnTo>
                        <a:pt x="42" y="72"/>
                      </a:lnTo>
                      <a:lnTo>
                        <a:pt x="50" y="88"/>
                      </a:lnTo>
                      <a:lnTo>
                        <a:pt x="64" y="110"/>
                      </a:lnTo>
                      <a:lnTo>
                        <a:pt x="72" y="120"/>
                      </a:lnTo>
                      <a:lnTo>
                        <a:pt x="84" y="130"/>
                      </a:lnTo>
                      <a:lnTo>
                        <a:pt x="108" y="150"/>
                      </a:lnTo>
                      <a:lnTo>
                        <a:pt x="118" y="162"/>
                      </a:lnTo>
                      <a:lnTo>
                        <a:pt x="128" y="172"/>
                      </a:lnTo>
                      <a:lnTo>
                        <a:pt x="136" y="186"/>
                      </a:lnTo>
                      <a:lnTo>
                        <a:pt x="140" y="198"/>
                      </a:lnTo>
                      <a:lnTo>
                        <a:pt x="138" y="214"/>
                      </a:lnTo>
                      <a:lnTo>
                        <a:pt x="134" y="228"/>
                      </a:lnTo>
                      <a:lnTo>
                        <a:pt x="138" y="224"/>
                      </a:lnTo>
                      <a:lnTo>
                        <a:pt x="144" y="216"/>
                      </a:lnTo>
                      <a:lnTo>
                        <a:pt x="146" y="208"/>
                      </a:lnTo>
                      <a:lnTo>
                        <a:pt x="146" y="200"/>
                      </a:lnTo>
                      <a:lnTo>
                        <a:pt x="144" y="190"/>
                      </a:lnTo>
                      <a:lnTo>
                        <a:pt x="140" y="178"/>
                      </a:lnTo>
                      <a:lnTo>
                        <a:pt x="132" y="166"/>
                      </a:lnTo>
                      <a:lnTo>
                        <a:pt x="124" y="154"/>
                      </a:lnTo>
                      <a:lnTo>
                        <a:pt x="106" y="136"/>
                      </a:lnTo>
                      <a:lnTo>
                        <a:pt x="92" y="122"/>
                      </a:lnTo>
                      <a:lnTo>
                        <a:pt x="86" y="114"/>
                      </a:lnTo>
                      <a:lnTo>
                        <a:pt x="80" y="108"/>
                      </a:lnTo>
                      <a:lnTo>
                        <a:pt x="98" y="124"/>
                      </a:lnTo>
                      <a:lnTo>
                        <a:pt x="114" y="136"/>
                      </a:lnTo>
                      <a:lnTo>
                        <a:pt x="128" y="146"/>
                      </a:lnTo>
                      <a:lnTo>
                        <a:pt x="134" y="150"/>
                      </a:lnTo>
                      <a:lnTo>
                        <a:pt x="140" y="156"/>
                      </a:lnTo>
                      <a:lnTo>
                        <a:pt x="150" y="172"/>
                      </a:lnTo>
                      <a:lnTo>
                        <a:pt x="154" y="180"/>
                      </a:lnTo>
                      <a:lnTo>
                        <a:pt x="156" y="188"/>
                      </a:lnTo>
                      <a:lnTo>
                        <a:pt x="156" y="196"/>
                      </a:lnTo>
                      <a:lnTo>
                        <a:pt x="154" y="204"/>
                      </a:lnTo>
                      <a:lnTo>
                        <a:pt x="158" y="198"/>
                      </a:lnTo>
                      <a:lnTo>
                        <a:pt x="164" y="180"/>
                      </a:lnTo>
                      <a:lnTo>
                        <a:pt x="166" y="166"/>
                      </a:lnTo>
                      <a:lnTo>
                        <a:pt x="168" y="152"/>
                      </a:lnTo>
                      <a:lnTo>
                        <a:pt x="166" y="136"/>
                      </a:lnTo>
                      <a:lnTo>
                        <a:pt x="162" y="116"/>
                      </a:lnTo>
                      <a:lnTo>
                        <a:pt x="152" y="92"/>
                      </a:lnTo>
                      <a:lnTo>
                        <a:pt x="140" y="70"/>
                      </a:lnTo>
                      <a:lnTo>
                        <a:pt x="126" y="48"/>
                      </a:lnTo>
                      <a:lnTo>
                        <a:pt x="108" y="30"/>
                      </a:lnTo>
                      <a:lnTo>
                        <a:pt x="98" y="22"/>
                      </a:lnTo>
                      <a:lnTo>
                        <a:pt x="86" y="16"/>
                      </a:lnTo>
                      <a:lnTo>
                        <a:pt x="74" y="10"/>
                      </a:lnTo>
                      <a:lnTo>
                        <a:pt x="62" y="4"/>
                      </a:lnTo>
                      <a:lnTo>
                        <a:pt x="48" y="2"/>
                      </a:lnTo>
                      <a:lnTo>
                        <a:pt x="32" y="0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16" y="18"/>
                      </a:lnTo>
                      <a:lnTo>
                        <a:pt x="22" y="28"/>
                      </a:lnTo>
                      <a:lnTo>
                        <a:pt x="30" y="38"/>
                      </a:lnTo>
                      <a:lnTo>
                        <a:pt x="34" y="52"/>
                      </a:lnTo>
                      <a:lnTo>
                        <a:pt x="38" y="6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8" name="Freeform 923"/>
                <p:cNvSpPr>
                  <a:spLocks/>
                </p:cNvSpPr>
                <p:nvPr/>
              </p:nvSpPr>
              <p:spPr bwMode="auto">
                <a:xfrm>
                  <a:off x="7123113" y="454025"/>
                  <a:ext cx="142875" cy="330200"/>
                </a:xfrm>
                <a:custGeom>
                  <a:avLst/>
                  <a:gdLst>
                    <a:gd name="T0" fmla="*/ 2147483647 w 90"/>
                    <a:gd name="T1" fmla="*/ 2147483647 h 208"/>
                    <a:gd name="T2" fmla="*/ 2147483647 w 90"/>
                    <a:gd name="T3" fmla="*/ 2147483647 h 208"/>
                    <a:gd name="T4" fmla="*/ 2147483647 w 90"/>
                    <a:gd name="T5" fmla="*/ 2147483647 h 208"/>
                    <a:gd name="T6" fmla="*/ 2147483647 w 90"/>
                    <a:gd name="T7" fmla="*/ 2147483647 h 208"/>
                    <a:gd name="T8" fmla="*/ 2147483647 w 90"/>
                    <a:gd name="T9" fmla="*/ 2147483647 h 208"/>
                    <a:gd name="T10" fmla="*/ 2147483647 w 90"/>
                    <a:gd name="T11" fmla="*/ 2147483647 h 208"/>
                    <a:gd name="T12" fmla="*/ 2147483647 w 90"/>
                    <a:gd name="T13" fmla="*/ 2147483647 h 208"/>
                    <a:gd name="T14" fmla="*/ 2147483647 w 90"/>
                    <a:gd name="T15" fmla="*/ 2147483647 h 208"/>
                    <a:gd name="T16" fmla="*/ 2147483647 w 90"/>
                    <a:gd name="T17" fmla="*/ 2147483647 h 208"/>
                    <a:gd name="T18" fmla="*/ 2147483647 w 90"/>
                    <a:gd name="T19" fmla="*/ 2147483647 h 208"/>
                    <a:gd name="T20" fmla="*/ 2147483647 w 90"/>
                    <a:gd name="T21" fmla="*/ 2147483647 h 208"/>
                    <a:gd name="T22" fmla="*/ 2147483647 w 90"/>
                    <a:gd name="T23" fmla="*/ 2147483647 h 208"/>
                    <a:gd name="T24" fmla="*/ 2147483647 w 90"/>
                    <a:gd name="T25" fmla="*/ 2147483647 h 208"/>
                    <a:gd name="T26" fmla="*/ 2147483647 w 90"/>
                    <a:gd name="T27" fmla="*/ 2147483647 h 208"/>
                    <a:gd name="T28" fmla="*/ 2147483647 w 90"/>
                    <a:gd name="T29" fmla="*/ 2147483647 h 208"/>
                    <a:gd name="T30" fmla="*/ 2147483647 w 90"/>
                    <a:gd name="T31" fmla="*/ 2147483647 h 208"/>
                    <a:gd name="T32" fmla="*/ 2147483647 w 90"/>
                    <a:gd name="T33" fmla="*/ 2147483647 h 208"/>
                    <a:gd name="T34" fmla="*/ 2147483647 w 90"/>
                    <a:gd name="T35" fmla="*/ 2147483647 h 208"/>
                    <a:gd name="T36" fmla="*/ 2147483647 w 90"/>
                    <a:gd name="T37" fmla="*/ 2147483647 h 208"/>
                    <a:gd name="T38" fmla="*/ 2147483647 w 90"/>
                    <a:gd name="T39" fmla="*/ 2147483647 h 208"/>
                    <a:gd name="T40" fmla="*/ 0 w 90"/>
                    <a:gd name="T41" fmla="*/ 2147483647 h 208"/>
                    <a:gd name="T42" fmla="*/ 0 w 90"/>
                    <a:gd name="T43" fmla="*/ 2147483647 h 208"/>
                    <a:gd name="T44" fmla="*/ 0 w 90"/>
                    <a:gd name="T45" fmla="*/ 2147483647 h 208"/>
                    <a:gd name="T46" fmla="*/ 2147483647 w 90"/>
                    <a:gd name="T47" fmla="*/ 2147483647 h 208"/>
                    <a:gd name="T48" fmla="*/ 2147483647 w 90"/>
                    <a:gd name="T49" fmla="*/ 2147483647 h 208"/>
                    <a:gd name="T50" fmla="*/ 2147483647 w 90"/>
                    <a:gd name="T51" fmla="*/ 2147483647 h 208"/>
                    <a:gd name="T52" fmla="*/ 2147483647 w 90"/>
                    <a:gd name="T53" fmla="*/ 2147483647 h 208"/>
                    <a:gd name="T54" fmla="*/ 2147483647 w 90"/>
                    <a:gd name="T55" fmla="*/ 2147483647 h 208"/>
                    <a:gd name="T56" fmla="*/ 2147483647 w 90"/>
                    <a:gd name="T57" fmla="*/ 2147483647 h 208"/>
                    <a:gd name="T58" fmla="*/ 2147483647 w 90"/>
                    <a:gd name="T59" fmla="*/ 2147483647 h 208"/>
                    <a:gd name="T60" fmla="*/ 2147483647 w 90"/>
                    <a:gd name="T61" fmla="*/ 0 h 208"/>
                    <a:gd name="T62" fmla="*/ 2147483647 w 90"/>
                    <a:gd name="T63" fmla="*/ 0 h 208"/>
                    <a:gd name="T64" fmla="*/ 2147483647 w 90"/>
                    <a:gd name="T65" fmla="*/ 0 h 208"/>
                    <a:gd name="T66" fmla="*/ 2147483647 w 90"/>
                    <a:gd name="T67" fmla="*/ 2147483647 h 208"/>
                    <a:gd name="T68" fmla="*/ 2147483647 w 90"/>
                    <a:gd name="T69" fmla="*/ 2147483647 h 208"/>
                    <a:gd name="T70" fmla="*/ 2147483647 w 90"/>
                    <a:gd name="T71" fmla="*/ 2147483647 h 208"/>
                    <a:gd name="T72" fmla="*/ 2147483647 w 90"/>
                    <a:gd name="T73" fmla="*/ 2147483647 h 20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0" h="208">
                      <a:moveTo>
                        <a:pt x="88" y="22"/>
                      </a:moveTo>
                      <a:lnTo>
                        <a:pt x="88" y="22"/>
                      </a:lnTo>
                      <a:lnTo>
                        <a:pt x="90" y="30"/>
                      </a:lnTo>
                      <a:lnTo>
                        <a:pt x="88" y="50"/>
                      </a:lnTo>
                      <a:lnTo>
                        <a:pt x="84" y="62"/>
                      </a:lnTo>
                      <a:lnTo>
                        <a:pt x="78" y="76"/>
                      </a:lnTo>
                      <a:lnTo>
                        <a:pt x="70" y="90"/>
                      </a:lnTo>
                      <a:lnTo>
                        <a:pt x="58" y="104"/>
                      </a:lnTo>
                      <a:lnTo>
                        <a:pt x="32" y="128"/>
                      </a:lnTo>
                      <a:lnTo>
                        <a:pt x="22" y="142"/>
                      </a:lnTo>
                      <a:lnTo>
                        <a:pt x="14" y="154"/>
                      </a:lnTo>
                      <a:lnTo>
                        <a:pt x="8" y="168"/>
                      </a:lnTo>
                      <a:lnTo>
                        <a:pt x="6" y="182"/>
                      </a:lnTo>
                      <a:lnTo>
                        <a:pt x="8" y="194"/>
                      </a:lnTo>
                      <a:lnTo>
                        <a:pt x="14" y="208"/>
                      </a:lnTo>
                      <a:lnTo>
                        <a:pt x="10" y="206"/>
                      </a:lnTo>
                      <a:lnTo>
                        <a:pt x="8" y="202"/>
                      </a:lnTo>
                      <a:lnTo>
                        <a:pt x="4" y="196"/>
                      </a:lnTo>
                      <a:lnTo>
                        <a:pt x="0" y="188"/>
                      </a:lnTo>
                      <a:lnTo>
                        <a:pt x="0" y="176"/>
                      </a:lnTo>
                      <a:lnTo>
                        <a:pt x="0" y="160"/>
                      </a:lnTo>
                      <a:lnTo>
                        <a:pt x="4" y="140"/>
                      </a:lnTo>
                      <a:lnTo>
                        <a:pt x="12" y="116"/>
                      </a:lnTo>
                      <a:lnTo>
                        <a:pt x="20" y="94"/>
                      </a:lnTo>
                      <a:lnTo>
                        <a:pt x="40" y="50"/>
                      </a:lnTo>
                      <a:lnTo>
                        <a:pt x="58" y="16"/>
                      </a:lnTo>
                      <a:lnTo>
                        <a:pt x="64" y="6"/>
                      </a:lnTo>
                      <a:lnTo>
                        <a:pt x="70" y="0"/>
                      </a:lnTo>
                      <a:lnTo>
                        <a:pt x="72" y="0"/>
                      </a:lnTo>
                      <a:lnTo>
                        <a:pt x="76" y="2"/>
                      </a:lnTo>
                      <a:lnTo>
                        <a:pt x="82" y="10"/>
                      </a:lnTo>
                      <a:lnTo>
                        <a:pt x="88" y="2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59" name="Freeform 924"/>
                <p:cNvSpPr>
                  <a:spLocks/>
                </p:cNvSpPr>
                <p:nvPr/>
              </p:nvSpPr>
              <p:spPr bwMode="auto">
                <a:xfrm>
                  <a:off x="6948488" y="422275"/>
                  <a:ext cx="304800" cy="463550"/>
                </a:xfrm>
                <a:custGeom>
                  <a:avLst/>
                  <a:gdLst>
                    <a:gd name="T0" fmla="*/ 2147483647 w 192"/>
                    <a:gd name="T1" fmla="*/ 2147483647 h 292"/>
                    <a:gd name="T2" fmla="*/ 2147483647 w 192"/>
                    <a:gd name="T3" fmla="*/ 2147483647 h 292"/>
                    <a:gd name="T4" fmla="*/ 2147483647 w 192"/>
                    <a:gd name="T5" fmla="*/ 2147483647 h 292"/>
                    <a:gd name="T6" fmla="*/ 2147483647 w 192"/>
                    <a:gd name="T7" fmla="*/ 2147483647 h 292"/>
                    <a:gd name="T8" fmla="*/ 2147483647 w 192"/>
                    <a:gd name="T9" fmla="*/ 2147483647 h 292"/>
                    <a:gd name="T10" fmla="*/ 2147483647 w 192"/>
                    <a:gd name="T11" fmla="*/ 2147483647 h 292"/>
                    <a:gd name="T12" fmla="*/ 2147483647 w 192"/>
                    <a:gd name="T13" fmla="*/ 2147483647 h 292"/>
                    <a:gd name="T14" fmla="*/ 2147483647 w 192"/>
                    <a:gd name="T15" fmla="*/ 2147483647 h 292"/>
                    <a:gd name="T16" fmla="*/ 2147483647 w 192"/>
                    <a:gd name="T17" fmla="*/ 2147483647 h 292"/>
                    <a:gd name="T18" fmla="*/ 2147483647 w 192"/>
                    <a:gd name="T19" fmla="*/ 2147483647 h 292"/>
                    <a:gd name="T20" fmla="*/ 2147483647 w 192"/>
                    <a:gd name="T21" fmla="*/ 2147483647 h 292"/>
                    <a:gd name="T22" fmla="*/ 2147483647 w 192"/>
                    <a:gd name="T23" fmla="*/ 2147483647 h 292"/>
                    <a:gd name="T24" fmla="*/ 2147483647 w 192"/>
                    <a:gd name="T25" fmla="*/ 2147483647 h 292"/>
                    <a:gd name="T26" fmla="*/ 0 w 192"/>
                    <a:gd name="T27" fmla="*/ 2147483647 h 292"/>
                    <a:gd name="T28" fmla="*/ 2147483647 w 192"/>
                    <a:gd name="T29" fmla="*/ 2147483647 h 292"/>
                    <a:gd name="T30" fmla="*/ 2147483647 w 192"/>
                    <a:gd name="T31" fmla="*/ 2147483647 h 292"/>
                    <a:gd name="T32" fmla="*/ 2147483647 w 192"/>
                    <a:gd name="T33" fmla="*/ 2147483647 h 292"/>
                    <a:gd name="T34" fmla="*/ 2147483647 w 192"/>
                    <a:gd name="T35" fmla="*/ 2147483647 h 292"/>
                    <a:gd name="T36" fmla="*/ 2147483647 w 192"/>
                    <a:gd name="T37" fmla="*/ 2147483647 h 292"/>
                    <a:gd name="T38" fmla="*/ 2147483647 w 192"/>
                    <a:gd name="T39" fmla="*/ 2147483647 h 292"/>
                    <a:gd name="T40" fmla="*/ 2147483647 w 192"/>
                    <a:gd name="T41" fmla="*/ 2147483647 h 292"/>
                    <a:gd name="T42" fmla="*/ 2147483647 w 192"/>
                    <a:gd name="T43" fmla="*/ 2147483647 h 292"/>
                    <a:gd name="T44" fmla="*/ 2147483647 w 192"/>
                    <a:gd name="T45" fmla="*/ 2147483647 h 292"/>
                    <a:gd name="T46" fmla="*/ 2147483647 w 192"/>
                    <a:gd name="T47" fmla="*/ 2147483647 h 292"/>
                    <a:gd name="T48" fmla="*/ 2147483647 w 192"/>
                    <a:gd name="T49" fmla="*/ 2147483647 h 292"/>
                    <a:gd name="T50" fmla="*/ 2147483647 w 192"/>
                    <a:gd name="T51" fmla="*/ 2147483647 h 292"/>
                    <a:gd name="T52" fmla="*/ 2147483647 w 192"/>
                    <a:gd name="T53" fmla="*/ 2147483647 h 292"/>
                    <a:gd name="T54" fmla="*/ 2147483647 w 192"/>
                    <a:gd name="T55" fmla="*/ 2147483647 h 292"/>
                    <a:gd name="T56" fmla="*/ 2147483647 w 192"/>
                    <a:gd name="T57" fmla="*/ 2147483647 h 292"/>
                    <a:gd name="T58" fmla="*/ 2147483647 w 192"/>
                    <a:gd name="T59" fmla="*/ 2147483647 h 292"/>
                    <a:gd name="T60" fmla="*/ 2147483647 w 192"/>
                    <a:gd name="T61" fmla="*/ 2147483647 h 292"/>
                    <a:gd name="T62" fmla="*/ 2147483647 w 192"/>
                    <a:gd name="T63" fmla="*/ 2147483647 h 292"/>
                    <a:gd name="T64" fmla="*/ 2147483647 w 192"/>
                    <a:gd name="T65" fmla="*/ 2147483647 h 292"/>
                    <a:gd name="T66" fmla="*/ 2147483647 w 192"/>
                    <a:gd name="T67" fmla="*/ 2147483647 h 292"/>
                    <a:gd name="T68" fmla="*/ 2147483647 w 192"/>
                    <a:gd name="T69" fmla="*/ 2147483647 h 292"/>
                    <a:gd name="T70" fmla="*/ 2147483647 w 192"/>
                    <a:gd name="T71" fmla="*/ 2147483647 h 292"/>
                    <a:gd name="T72" fmla="*/ 2147483647 w 192"/>
                    <a:gd name="T73" fmla="*/ 2147483647 h 292"/>
                    <a:gd name="T74" fmla="*/ 2147483647 w 192"/>
                    <a:gd name="T75" fmla="*/ 2147483647 h 292"/>
                    <a:gd name="T76" fmla="*/ 2147483647 w 192"/>
                    <a:gd name="T77" fmla="*/ 2147483647 h 292"/>
                    <a:gd name="T78" fmla="*/ 2147483647 w 192"/>
                    <a:gd name="T79" fmla="*/ 2147483647 h 292"/>
                    <a:gd name="T80" fmla="*/ 2147483647 w 192"/>
                    <a:gd name="T81" fmla="*/ 2147483647 h 292"/>
                    <a:gd name="T82" fmla="*/ 2147483647 w 192"/>
                    <a:gd name="T83" fmla="*/ 2147483647 h 292"/>
                    <a:gd name="T84" fmla="*/ 2147483647 w 192"/>
                    <a:gd name="T85" fmla="*/ 2147483647 h 292"/>
                    <a:gd name="T86" fmla="*/ 2147483647 w 192"/>
                    <a:gd name="T87" fmla="*/ 2147483647 h 292"/>
                    <a:gd name="T88" fmla="*/ 2147483647 w 192"/>
                    <a:gd name="T89" fmla="*/ 2147483647 h 292"/>
                    <a:gd name="T90" fmla="*/ 2147483647 w 192"/>
                    <a:gd name="T91" fmla="*/ 2147483647 h 292"/>
                    <a:gd name="T92" fmla="*/ 2147483647 w 192"/>
                    <a:gd name="T93" fmla="*/ 2147483647 h 292"/>
                    <a:gd name="T94" fmla="*/ 2147483647 w 192"/>
                    <a:gd name="T95" fmla="*/ 2147483647 h 292"/>
                    <a:gd name="T96" fmla="*/ 2147483647 w 192"/>
                    <a:gd name="T97" fmla="*/ 2147483647 h 292"/>
                    <a:gd name="T98" fmla="*/ 2147483647 w 192"/>
                    <a:gd name="T99" fmla="*/ 2147483647 h 292"/>
                    <a:gd name="T100" fmla="*/ 2147483647 w 192"/>
                    <a:gd name="T101" fmla="*/ 2147483647 h 292"/>
                    <a:gd name="T102" fmla="*/ 2147483647 w 192"/>
                    <a:gd name="T103" fmla="*/ 2147483647 h 292"/>
                    <a:gd name="T104" fmla="*/ 2147483647 w 192"/>
                    <a:gd name="T105" fmla="*/ 2147483647 h 29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92" h="292">
                      <a:moveTo>
                        <a:pt x="182" y="6"/>
                      </a:moveTo>
                      <a:lnTo>
                        <a:pt x="182" y="6"/>
                      </a:lnTo>
                      <a:lnTo>
                        <a:pt x="176" y="4"/>
                      </a:lnTo>
                      <a:lnTo>
                        <a:pt x="170" y="2"/>
                      </a:lnTo>
                      <a:lnTo>
                        <a:pt x="162" y="0"/>
                      </a:lnTo>
                      <a:lnTo>
                        <a:pt x="150" y="2"/>
                      </a:lnTo>
                      <a:lnTo>
                        <a:pt x="138" y="6"/>
                      </a:lnTo>
                      <a:lnTo>
                        <a:pt x="122" y="16"/>
                      </a:lnTo>
                      <a:lnTo>
                        <a:pt x="104" y="28"/>
                      </a:lnTo>
                      <a:lnTo>
                        <a:pt x="92" y="40"/>
                      </a:lnTo>
                      <a:lnTo>
                        <a:pt x="80" y="52"/>
                      </a:lnTo>
                      <a:lnTo>
                        <a:pt x="72" y="64"/>
                      </a:lnTo>
                      <a:lnTo>
                        <a:pt x="66" y="74"/>
                      </a:lnTo>
                      <a:lnTo>
                        <a:pt x="62" y="86"/>
                      </a:lnTo>
                      <a:lnTo>
                        <a:pt x="58" y="96"/>
                      </a:lnTo>
                      <a:lnTo>
                        <a:pt x="54" y="118"/>
                      </a:lnTo>
                      <a:lnTo>
                        <a:pt x="52" y="136"/>
                      </a:lnTo>
                      <a:lnTo>
                        <a:pt x="52" y="154"/>
                      </a:lnTo>
                      <a:lnTo>
                        <a:pt x="52" y="168"/>
                      </a:lnTo>
                      <a:lnTo>
                        <a:pt x="48" y="180"/>
                      </a:lnTo>
                      <a:lnTo>
                        <a:pt x="42" y="190"/>
                      </a:lnTo>
                      <a:lnTo>
                        <a:pt x="36" y="196"/>
                      </a:lnTo>
                      <a:lnTo>
                        <a:pt x="28" y="198"/>
                      </a:lnTo>
                      <a:lnTo>
                        <a:pt x="20" y="200"/>
                      </a:lnTo>
                      <a:lnTo>
                        <a:pt x="6" y="200"/>
                      </a:lnTo>
                      <a:lnTo>
                        <a:pt x="0" y="200"/>
                      </a:lnTo>
                      <a:lnTo>
                        <a:pt x="2" y="202"/>
                      </a:lnTo>
                      <a:lnTo>
                        <a:pt x="12" y="210"/>
                      </a:lnTo>
                      <a:lnTo>
                        <a:pt x="20" y="212"/>
                      </a:lnTo>
                      <a:lnTo>
                        <a:pt x="28" y="212"/>
                      </a:lnTo>
                      <a:lnTo>
                        <a:pt x="38" y="212"/>
                      </a:lnTo>
                      <a:lnTo>
                        <a:pt x="50" y="208"/>
                      </a:lnTo>
                      <a:lnTo>
                        <a:pt x="48" y="212"/>
                      </a:lnTo>
                      <a:lnTo>
                        <a:pt x="38" y="218"/>
                      </a:lnTo>
                      <a:lnTo>
                        <a:pt x="32" y="220"/>
                      </a:lnTo>
                      <a:lnTo>
                        <a:pt x="24" y="222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14" y="226"/>
                      </a:lnTo>
                      <a:lnTo>
                        <a:pt x="22" y="230"/>
                      </a:lnTo>
                      <a:lnTo>
                        <a:pt x="32" y="232"/>
                      </a:lnTo>
                      <a:lnTo>
                        <a:pt x="44" y="234"/>
                      </a:lnTo>
                      <a:lnTo>
                        <a:pt x="56" y="232"/>
                      </a:lnTo>
                      <a:lnTo>
                        <a:pt x="70" y="226"/>
                      </a:lnTo>
                      <a:lnTo>
                        <a:pt x="76" y="220"/>
                      </a:lnTo>
                      <a:lnTo>
                        <a:pt x="84" y="214"/>
                      </a:lnTo>
                      <a:lnTo>
                        <a:pt x="82" y="218"/>
                      </a:lnTo>
                      <a:lnTo>
                        <a:pt x="74" y="230"/>
                      </a:lnTo>
                      <a:lnTo>
                        <a:pt x="68" y="236"/>
                      </a:lnTo>
                      <a:lnTo>
                        <a:pt x="58" y="242"/>
                      </a:lnTo>
                      <a:lnTo>
                        <a:pt x="48" y="246"/>
                      </a:lnTo>
                      <a:lnTo>
                        <a:pt x="34" y="248"/>
                      </a:lnTo>
                      <a:lnTo>
                        <a:pt x="38" y="250"/>
                      </a:lnTo>
                      <a:lnTo>
                        <a:pt x="50" y="250"/>
                      </a:lnTo>
                      <a:lnTo>
                        <a:pt x="58" y="250"/>
                      </a:lnTo>
                      <a:lnTo>
                        <a:pt x="68" y="248"/>
                      </a:lnTo>
                      <a:lnTo>
                        <a:pt x="78" y="242"/>
                      </a:lnTo>
                      <a:lnTo>
                        <a:pt x="88" y="234"/>
                      </a:lnTo>
                      <a:lnTo>
                        <a:pt x="88" y="242"/>
                      </a:lnTo>
                      <a:lnTo>
                        <a:pt x="92" y="258"/>
                      </a:lnTo>
                      <a:lnTo>
                        <a:pt x="96" y="266"/>
                      </a:lnTo>
                      <a:lnTo>
                        <a:pt x="102" y="276"/>
                      </a:lnTo>
                      <a:lnTo>
                        <a:pt x="110" y="286"/>
                      </a:lnTo>
                      <a:lnTo>
                        <a:pt x="122" y="292"/>
                      </a:lnTo>
                      <a:lnTo>
                        <a:pt x="118" y="290"/>
                      </a:lnTo>
                      <a:lnTo>
                        <a:pt x="112" y="280"/>
                      </a:lnTo>
                      <a:lnTo>
                        <a:pt x="108" y="272"/>
                      </a:lnTo>
                      <a:lnTo>
                        <a:pt x="104" y="262"/>
                      </a:lnTo>
                      <a:lnTo>
                        <a:pt x="102" y="248"/>
                      </a:lnTo>
                      <a:lnTo>
                        <a:pt x="100" y="232"/>
                      </a:lnTo>
                      <a:lnTo>
                        <a:pt x="102" y="236"/>
                      </a:lnTo>
                      <a:lnTo>
                        <a:pt x="104" y="244"/>
                      </a:lnTo>
                      <a:lnTo>
                        <a:pt x="112" y="252"/>
                      </a:lnTo>
                      <a:lnTo>
                        <a:pt x="118" y="256"/>
                      </a:lnTo>
                      <a:lnTo>
                        <a:pt x="126" y="260"/>
                      </a:lnTo>
                      <a:lnTo>
                        <a:pt x="122" y="254"/>
                      </a:lnTo>
                      <a:lnTo>
                        <a:pt x="116" y="240"/>
                      </a:lnTo>
                      <a:lnTo>
                        <a:pt x="114" y="230"/>
                      </a:lnTo>
                      <a:lnTo>
                        <a:pt x="112" y="218"/>
                      </a:lnTo>
                      <a:lnTo>
                        <a:pt x="112" y="206"/>
                      </a:lnTo>
                      <a:lnTo>
                        <a:pt x="112" y="192"/>
                      </a:lnTo>
                      <a:lnTo>
                        <a:pt x="116" y="178"/>
                      </a:lnTo>
                      <a:lnTo>
                        <a:pt x="122" y="162"/>
                      </a:lnTo>
                      <a:lnTo>
                        <a:pt x="136" y="132"/>
                      </a:lnTo>
                      <a:lnTo>
                        <a:pt x="154" y="104"/>
                      </a:lnTo>
                      <a:lnTo>
                        <a:pt x="168" y="84"/>
                      </a:lnTo>
                      <a:lnTo>
                        <a:pt x="180" y="66"/>
                      </a:lnTo>
                      <a:lnTo>
                        <a:pt x="186" y="56"/>
                      </a:lnTo>
                      <a:lnTo>
                        <a:pt x="190" y="44"/>
                      </a:lnTo>
                      <a:lnTo>
                        <a:pt x="192" y="34"/>
                      </a:lnTo>
                      <a:lnTo>
                        <a:pt x="192" y="22"/>
                      </a:lnTo>
                      <a:lnTo>
                        <a:pt x="188" y="14"/>
                      </a:lnTo>
                      <a:lnTo>
                        <a:pt x="182" y="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0" name="Freeform 925"/>
                <p:cNvSpPr>
                  <a:spLocks/>
                </p:cNvSpPr>
                <p:nvPr/>
              </p:nvSpPr>
              <p:spPr bwMode="auto">
                <a:xfrm>
                  <a:off x="7062788" y="485775"/>
                  <a:ext cx="165100" cy="168275"/>
                </a:xfrm>
                <a:custGeom>
                  <a:avLst/>
                  <a:gdLst>
                    <a:gd name="T0" fmla="*/ 2147483647 w 104"/>
                    <a:gd name="T1" fmla="*/ 2147483647 h 106"/>
                    <a:gd name="T2" fmla="*/ 2147483647 w 104"/>
                    <a:gd name="T3" fmla="*/ 2147483647 h 106"/>
                    <a:gd name="T4" fmla="*/ 2147483647 w 104"/>
                    <a:gd name="T5" fmla="*/ 2147483647 h 106"/>
                    <a:gd name="T6" fmla="*/ 2147483647 w 104"/>
                    <a:gd name="T7" fmla="*/ 2147483647 h 106"/>
                    <a:gd name="T8" fmla="*/ 2147483647 w 104"/>
                    <a:gd name="T9" fmla="*/ 2147483647 h 106"/>
                    <a:gd name="T10" fmla="*/ 2147483647 w 104"/>
                    <a:gd name="T11" fmla="*/ 2147483647 h 106"/>
                    <a:gd name="T12" fmla="*/ 2147483647 w 104"/>
                    <a:gd name="T13" fmla="*/ 2147483647 h 106"/>
                    <a:gd name="T14" fmla="*/ 2147483647 w 104"/>
                    <a:gd name="T15" fmla="*/ 2147483647 h 106"/>
                    <a:gd name="T16" fmla="*/ 2147483647 w 104"/>
                    <a:gd name="T17" fmla="*/ 2147483647 h 106"/>
                    <a:gd name="T18" fmla="*/ 2147483647 w 104"/>
                    <a:gd name="T19" fmla="*/ 2147483647 h 106"/>
                    <a:gd name="T20" fmla="*/ 2147483647 w 104"/>
                    <a:gd name="T21" fmla="*/ 2147483647 h 106"/>
                    <a:gd name="T22" fmla="*/ 2147483647 w 104"/>
                    <a:gd name="T23" fmla="*/ 2147483647 h 106"/>
                    <a:gd name="T24" fmla="*/ 2147483647 w 104"/>
                    <a:gd name="T25" fmla="*/ 2147483647 h 106"/>
                    <a:gd name="T26" fmla="*/ 0 w 104"/>
                    <a:gd name="T27" fmla="*/ 2147483647 h 106"/>
                    <a:gd name="T28" fmla="*/ 0 w 104"/>
                    <a:gd name="T29" fmla="*/ 2147483647 h 106"/>
                    <a:gd name="T30" fmla="*/ 0 w 104"/>
                    <a:gd name="T31" fmla="*/ 2147483647 h 106"/>
                    <a:gd name="T32" fmla="*/ 2147483647 w 104"/>
                    <a:gd name="T33" fmla="*/ 2147483647 h 106"/>
                    <a:gd name="T34" fmla="*/ 2147483647 w 104"/>
                    <a:gd name="T35" fmla="*/ 2147483647 h 106"/>
                    <a:gd name="T36" fmla="*/ 2147483647 w 104"/>
                    <a:gd name="T37" fmla="*/ 2147483647 h 106"/>
                    <a:gd name="T38" fmla="*/ 2147483647 w 104"/>
                    <a:gd name="T39" fmla="*/ 2147483647 h 106"/>
                    <a:gd name="T40" fmla="*/ 2147483647 w 104"/>
                    <a:gd name="T41" fmla="*/ 2147483647 h 106"/>
                    <a:gd name="T42" fmla="*/ 2147483647 w 104"/>
                    <a:gd name="T43" fmla="*/ 2147483647 h 106"/>
                    <a:gd name="T44" fmla="*/ 2147483647 w 104"/>
                    <a:gd name="T45" fmla="*/ 2147483647 h 106"/>
                    <a:gd name="T46" fmla="*/ 2147483647 w 104"/>
                    <a:gd name="T47" fmla="*/ 2147483647 h 106"/>
                    <a:gd name="T48" fmla="*/ 2147483647 w 104"/>
                    <a:gd name="T49" fmla="*/ 2147483647 h 106"/>
                    <a:gd name="T50" fmla="*/ 2147483647 w 104"/>
                    <a:gd name="T51" fmla="*/ 2147483647 h 106"/>
                    <a:gd name="T52" fmla="*/ 2147483647 w 104"/>
                    <a:gd name="T53" fmla="*/ 2147483647 h 106"/>
                    <a:gd name="T54" fmla="*/ 2147483647 w 104"/>
                    <a:gd name="T55" fmla="*/ 2147483647 h 106"/>
                    <a:gd name="T56" fmla="*/ 2147483647 w 104"/>
                    <a:gd name="T57" fmla="*/ 2147483647 h 106"/>
                    <a:gd name="T58" fmla="*/ 2147483647 w 104"/>
                    <a:gd name="T59" fmla="*/ 2147483647 h 106"/>
                    <a:gd name="T60" fmla="*/ 2147483647 w 104"/>
                    <a:gd name="T61" fmla="*/ 0 h 106"/>
                    <a:gd name="T62" fmla="*/ 2147483647 w 104"/>
                    <a:gd name="T63" fmla="*/ 2147483647 h 106"/>
                    <a:gd name="T64" fmla="*/ 2147483647 w 104"/>
                    <a:gd name="T65" fmla="*/ 2147483647 h 10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04" h="106">
                      <a:moveTo>
                        <a:pt x="102" y="2"/>
                      </a:moveTo>
                      <a:lnTo>
                        <a:pt x="102" y="2"/>
                      </a:lnTo>
                      <a:lnTo>
                        <a:pt x="98" y="22"/>
                      </a:lnTo>
                      <a:lnTo>
                        <a:pt x="94" y="32"/>
                      </a:lnTo>
                      <a:lnTo>
                        <a:pt x="90" y="42"/>
                      </a:lnTo>
                      <a:lnTo>
                        <a:pt x="86" y="50"/>
                      </a:lnTo>
                      <a:lnTo>
                        <a:pt x="80" y="56"/>
                      </a:lnTo>
                      <a:lnTo>
                        <a:pt x="66" y="70"/>
                      </a:lnTo>
                      <a:lnTo>
                        <a:pt x="52" y="80"/>
                      </a:lnTo>
                      <a:lnTo>
                        <a:pt x="36" y="90"/>
                      </a:lnTo>
                      <a:lnTo>
                        <a:pt x="18" y="98"/>
                      </a:lnTo>
                      <a:lnTo>
                        <a:pt x="0" y="104"/>
                      </a:lnTo>
                      <a:lnTo>
                        <a:pt x="2" y="106"/>
                      </a:lnTo>
                      <a:lnTo>
                        <a:pt x="20" y="100"/>
                      </a:lnTo>
                      <a:lnTo>
                        <a:pt x="38" y="94"/>
                      </a:lnTo>
                      <a:lnTo>
                        <a:pt x="56" y="86"/>
                      </a:lnTo>
                      <a:lnTo>
                        <a:pt x="70" y="74"/>
                      </a:lnTo>
                      <a:lnTo>
                        <a:pt x="84" y="60"/>
                      </a:lnTo>
                      <a:lnTo>
                        <a:pt x="94" y="44"/>
                      </a:lnTo>
                      <a:lnTo>
                        <a:pt x="98" y="34"/>
                      </a:lnTo>
                      <a:lnTo>
                        <a:pt x="102" y="24"/>
                      </a:lnTo>
                      <a:lnTo>
                        <a:pt x="104" y="2"/>
                      </a:lnTo>
                      <a:lnTo>
                        <a:pt x="104" y="0"/>
                      </a:lnTo>
                      <a:lnTo>
                        <a:pt x="102" y="2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1" name="Freeform 926"/>
                <p:cNvSpPr>
                  <a:spLocks/>
                </p:cNvSpPr>
                <p:nvPr/>
              </p:nvSpPr>
              <p:spPr bwMode="auto">
                <a:xfrm>
                  <a:off x="7253288" y="469900"/>
                  <a:ext cx="193675" cy="263525"/>
                </a:xfrm>
                <a:custGeom>
                  <a:avLst/>
                  <a:gdLst>
                    <a:gd name="T0" fmla="*/ 0 w 122"/>
                    <a:gd name="T1" fmla="*/ 0 h 166"/>
                    <a:gd name="T2" fmla="*/ 0 w 122"/>
                    <a:gd name="T3" fmla="*/ 0 h 166"/>
                    <a:gd name="T4" fmla="*/ 2147483647 w 122"/>
                    <a:gd name="T5" fmla="*/ 2147483647 h 166"/>
                    <a:gd name="T6" fmla="*/ 2147483647 w 122"/>
                    <a:gd name="T7" fmla="*/ 2147483647 h 166"/>
                    <a:gd name="T8" fmla="*/ 2147483647 w 122"/>
                    <a:gd name="T9" fmla="*/ 2147483647 h 166"/>
                    <a:gd name="T10" fmla="*/ 2147483647 w 122"/>
                    <a:gd name="T11" fmla="*/ 2147483647 h 166"/>
                    <a:gd name="T12" fmla="*/ 2147483647 w 122"/>
                    <a:gd name="T13" fmla="*/ 2147483647 h 166"/>
                    <a:gd name="T14" fmla="*/ 2147483647 w 122"/>
                    <a:gd name="T15" fmla="*/ 2147483647 h 166"/>
                    <a:gd name="T16" fmla="*/ 2147483647 w 122"/>
                    <a:gd name="T17" fmla="*/ 2147483647 h 166"/>
                    <a:gd name="T18" fmla="*/ 2147483647 w 122"/>
                    <a:gd name="T19" fmla="*/ 2147483647 h 166"/>
                    <a:gd name="T20" fmla="*/ 2147483647 w 122"/>
                    <a:gd name="T21" fmla="*/ 2147483647 h 166"/>
                    <a:gd name="T22" fmla="*/ 2147483647 w 122"/>
                    <a:gd name="T23" fmla="*/ 2147483647 h 166"/>
                    <a:gd name="T24" fmla="*/ 2147483647 w 122"/>
                    <a:gd name="T25" fmla="*/ 2147483647 h 166"/>
                    <a:gd name="T26" fmla="*/ 2147483647 w 122"/>
                    <a:gd name="T27" fmla="*/ 2147483647 h 166"/>
                    <a:gd name="T28" fmla="*/ 2147483647 w 122"/>
                    <a:gd name="T29" fmla="*/ 2147483647 h 166"/>
                    <a:gd name="T30" fmla="*/ 2147483647 w 122"/>
                    <a:gd name="T31" fmla="*/ 2147483647 h 166"/>
                    <a:gd name="T32" fmla="*/ 2147483647 w 122"/>
                    <a:gd name="T33" fmla="*/ 2147483647 h 166"/>
                    <a:gd name="T34" fmla="*/ 2147483647 w 122"/>
                    <a:gd name="T35" fmla="*/ 2147483647 h 166"/>
                    <a:gd name="T36" fmla="*/ 2147483647 w 122"/>
                    <a:gd name="T37" fmla="*/ 2147483647 h 166"/>
                    <a:gd name="T38" fmla="*/ 2147483647 w 122"/>
                    <a:gd name="T39" fmla="*/ 2147483647 h 166"/>
                    <a:gd name="T40" fmla="*/ 2147483647 w 122"/>
                    <a:gd name="T41" fmla="*/ 2147483647 h 166"/>
                    <a:gd name="T42" fmla="*/ 2147483647 w 122"/>
                    <a:gd name="T43" fmla="*/ 2147483647 h 166"/>
                    <a:gd name="T44" fmla="*/ 2147483647 w 122"/>
                    <a:gd name="T45" fmla="*/ 2147483647 h 166"/>
                    <a:gd name="T46" fmla="*/ 2147483647 w 122"/>
                    <a:gd name="T47" fmla="*/ 2147483647 h 166"/>
                    <a:gd name="T48" fmla="*/ 2147483647 w 122"/>
                    <a:gd name="T49" fmla="*/ 2147483647 h 166"/>
                    <a:gd name="T50" fmla="*/ 2147483647 w 122"/>
                    <a:gd name="T51" fmla="*/ 2147483647 h 166"/>
                    <a:gd name="T52" fmla="*/ 2147483647 w 122"/>
                    <a:gd name="T53" fmla="*/ 2147483647 h 166"/>
                    <a:gd name="T54" fmla="*/ 2147483647 w 122"/>
                    <a:gd name="T55" fmla="*/ 2147483647 h 166"/>
                    <a:gd name="T56" fmla="*/ 2147483647 w 122"/>
                    <a:gd name="T57" fmla="*/ 2147483647 h 166"/>
                    <a:gd name="T58" fmla="*/ 2147483647 w 122"/>
                    <a:gd name="T59" fmla="*/ 2147483647 h 166"/>
                    <a:gd name="T60" fmla="*/ 2147483647 w 122"/>
                    <a:gd name="T61" fmla="*/ 2147483647 h 166"/>
                    <a:gd name="T62" fmla="*/ 2147483647 w 122"/>
                    <a:gd name="T63" fmla="*/ 2147483647 h 166"/>
                    <a:gd name="T64" fmla="*/ 2147483647 w 122"/>
                    <a:gd name="T65" fmla="*/ 2147483647 h 166"/>
                    <a:gd name="T66" fmla="*/ 2147483647 w 122"/>
                    <a:gd name="T67" fmla="*/ 2147483647 h 166"/>
                    <a:gd name="T68" fmla="*/ 2147483647 w 122"/>
                    <a:gd name="T69" fmla="*/ 2147483647 h 166"/>
                    <a:gd name="T70" fmla="*/ 2147483647 w 122"/>
                    <a:gd name="T71" fmla="*/ 2147483647 h 166"/>
                    <a:gd name="T72" fmla="*/ 2147483647 w 122"/>
                    <a:gd name="T73" fmla="*/ 2147483647 h 166"/>
                    <a:gd name="T74" fmla="*/ 2147483647 w 122"/>
                    <a:gd name="T75" fmla="*/ 2147483647 h 166"/>
                    <a:gd name="T76" fmla="*/ 2147483647 w 122"/>
                    <a:gd name="T77" fmla="*/ 2147483647 h 166"/>
                    <a:gd name="T78" fmla="*/ 2147483647 w 122"/>
                    <a:gd name="T79" fmla="*/ 2147483647 h 166"/>
                    <a:gd name="T80" fmla="*/ 2147483647 w 122"/>
                    <a:gd name="T81" fmla="*/ 2147483647 h 166"/>
                    <a:gd name="T82" fmla="*/ 2147483647 w 122"/>
                    <a:gd name="T83" fmla="*/ 2147483647 h 166"/>
                    <a:gd name="T84" fmla="*/ 2147483647 w 122"/>
                    <a:gd name="T85" fmla="*/ 2147483647 h 166"/>
                    <a:gd name="T86" fmla="*/ 2147483647 w 122"/>
                    <a:gd name="T87" fmla="*/ 0 h 166"/>
                    <a:gd name="T88" fmla="*/ 2147483647 w 122"/>
                    <a:gd name="T89" fmla="*/ 0 h 166"/>
                    <a:gd name="T90" fmla="*/ 2147483647 w 122"/>
                    <a:gd name="T91" fmla="*/ 0 h 166"/>
                    <a:gd name="T92" fmla="*/ 0 w 122"/>
                    <a:gd name="T93" fmla="*/ 0 h 166"/>
                    <a:gd name="T94" fmla="*/ 0 w 122"/>
                    <a:gd name="T95" fmla="*/ 0 h 16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2" h="16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12"/>
                      </a:lnTo>
                      <a:lnTo>
                        <a:pt x="4" y="22"/>
                      </a:lnTo>
                      <a:lnTo>
                        <a:pt x="10" y="32"/>
                      </a:lnTo>
                      <a:lnTo>
                        <a:pt x="16" y="38"/>
                      </a:lnTo>
                      <a:lnTo>
                        <a:pt x="26" y="46"/>
                      </a:lnTo>
                      <a:lnTo>
                        <a:pt x="34" y="52"/>
                      </a:lnTo>
                      <a:lnTo>
                        <a:pt x="54" y="62"/>
                      </a:lnTo>
                      <a:lnTo>
                        <a:pt x="82" y="78"/>
                      </a:lnTo>
                      <a:lnTo>
                        <a:pt x="94" y="88"/>
                      </a:lnTo>
                      <a:lnTo>
                        <a:pt x="106" y="100"/>
                      </a:lnTo>
                      <a:lnTo>
                        <a:pt x="110" y="108"/>
                      </a:lnTo>
                      <a:lnTo>
                        <a:pt x="114" y="114"/>
                      </a:lnTo>
                      <a:lnTo>
                        <a:pt x="116" y="122"/>
                      </a:lnTo>
                      <a:lnTo>
                        <a:pt x="118" y="130"/>
                      </a:lnTo>
                      <a:lnTo>
                        <a:pt x="118" y="146"/>
                      </a:lnTo>
                      <a:lnTo>
                        <a:pt x="114" y="164"/>
                      </a:lnTo>
                      <a:lnTo>
                        <a:pt x="116" y="166"/>
                      </a:lnTo>
                      <a:lnTo>
                        <a:pt x="116" y="164"/>
                      </a:lnTo>
                      <a:lnTo>
                        <a:pt x="120" y="152"/>
                      </a:lnTo>
                      <a:lnTo>
                        <a:pt x="122" y="142"/>
                      </a:lnTo>
                      <a:lnTo>
                        <a:pt x="122" y="130"/>
                      </a:lnTo>
                      <a:lnTo>
                        <a:pt x="120" y="118"/>
                      </a:lnTo>
                      <a:lnTo>
                        <a:pt x="116" y="106"/>
                      </a:lnTo>
                      <a:lnTo>
                        <a:pt x="110" y="96"/>
                      </a:lnTo>
                      <a:lnTo>
                        <a:pt x="102" y="88"/>
                      </a:lnTo>
                      <a:lnTo>
                        <a:pt x="94" y="80"/>
                      </a:lnTo>
                      <a:lnTo>
                        <a:pt x="84" y="70"/>
                      </a:lnTo>
                      <a:lnTo>
                        <a:pt x="72" y="64"/>
                      </a:lnTo>
                      <a:lnTo>
                        <a:pt x="48" y="52"/>
                      </a:lnTo>
                      <a:lnTo>
                        <a:pt x="32" y="42"/>
                      </a:lnTo>
                      <a:lnTo>
                        <a:pt x="18" y="32"/>
                      </a:lnTo>
                      <a:lnTo>
                        <a:pt x="12" y="26"/>
                      </a:lnTo>
                      <a:lnTo>
                        <a:pt x="8" y="18"/>
                      </a:lnTo>
                      <a:lnTo>
                        <a:pt x="4" y="1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2" name="Freeform 927"/>
                <p:cNvSpPr>
                  <a:spLocks/>
                </p:cNvSpPr>
                <p:nvPr/>
              </p:nvSpPr>
              <p:spPr bwMode="auto">
                <a:xfrm>
                  <a:off x="7218363" y="450850"/>
                  <a:ext cx="250825" cy="168275"/>
                </a:xfrm>
                <a:custGeom>
                  <a:avLst/>
                  <a:gdLst>
                    <a:gd name="T0" fmla="*/ 0 w 158"/>
                    <a:gd name="T1" fmla="*/ 2147483647 h 106"/>
                    <a:gd name="T2" fmla="*/ 0 w 158"/>
                    <a:gd name="T3" fmla="*/ 2147483647 h 106"/>
                    <a:gd name="T4" fmla="*/ 2147483647 w 158"/>
                    <a:gd name="T5" fmla="*/ 2147483647 h 106"/>
                    <a:gd name="T6" fmla="*/ 2147483647 w 158"/>
                    <a:gd name="T7" fmla="*/ 2147483647 h 106"/>
                    <a:gd name="T8" fmla="*/ 2147483647 w 158"/>
                    <a:gd name="T9" fmla="*/ 2147483647 h 106"/>
                    <a:gd name="T10" fmla="*/ 2147483647 w 158"/>
                    <a:gd name="T11" fmla="*/ 2147483647 h 106"/>
                    <a:gd name="T12" fmla="*/ 2147483647 w 158"/>
                    <a:gd name="T13" fmla="*/ 2147483647 h 106"/>
                    <a:gd name="T14" fmla="*/ 2147483647 w 158"/>
                    <a:gd name="T15" fmla="*/ 2147483647 h 106"/>
                    <a:gd name="T16" fmla="*/ 2147483647 w 158"/>
                    <a:gd name="T17" fmla="*/ 2147483647 h 106"/>
                    <a:gd name="T18" fmla="*/ 2147483647 w 158"/>
                    <a:gd name="T19" fmla="*/ 2147483647 h 106"/>
                    <a:gd name="T20" fmla="*/ 2147483647 w 158"/>
                    <a:gd name="T21" fmla="*/ 2147483647 h 106"/>
                    <a:gd name="T22" fmla="*/ 2147483647 w 158"/>
                    <a:gd name="T23" fmla="*/ 2147483647 h 106"/>
                    <a:gd name="T24" fmla="*/ 2147483647 w 158"/>
                    <a:gd name="T25" fmla="*/ 2147483647 h 106"/>
                    <a:gd name="T26" fmla="*/ 2147483647 w 158"/>
                    <a:gd name="T27" fmla="*/ 2147483647 h 106"/>
                    <a:gd name="T28" fmla="*/ 2147483647 w 158"/>
                    <a:gd name="T29" fmla="*/ 2147483647 h 106"/>
                    <a:gd name="T30" fmla="*/ 2147483647 w 158"/>
                    <a:gd name="T31" fmla="*/ 2147483647 h 106"/>
                    <a:gd name="T32" fmla="*/ 2147483647 w 158"/>
                    <a:gd name="T33" fmla="*/ 2147483647 h 106"/>
                    <a:gd name="T34" fmla="*/ 2147483647 w 158"/>
                    <a:gd name="T35" fmla="*/ 2147483647 h 106"/>
                    <a:gd name="T36" fmla="*/ 2147483647 w 158"/>
                    <a:gd name="T37" fmla="*/ 2147483647 h 106"/>
                    <a:gd name="T38" fmla="*/ 2147483647 w 158"/>
                    <a:gd name="T39" fmla="*/ 2147483647 h 106"/>
                    <a:gd name="T40" fmla="*/ 2147483647 w 158"/>
                    <a:gd name="T41" fmla="*/ 2147483647 h 106"/>
                    <a:gd name="T42" fmla="*/ 2147483647 w 158"/>
                    <a:gd name="T43" fmla="*/ 2147483647 h 106"/>
                    <a:gd name="T44" fmla="*/ 2147483647 w 158"/>
                    <a:gd name="T45" fmla="*/ 2147483647 h 106"/>
                    <a:gd name="T46" fmla="*/ 2147483647 w 158"/>
                    <a:gd name="T47" fmla="*/ 2147483647 h 106"/>
                    <a:gd name="T48" fmla="*/ 2147483647 w 158"/>
                    <a:gd name="T49" fmla="*/ 2147483647 h 106"/>
                    <a:gd name="T50" fmla="*/ 2147483647 w 158"/>
                    <a:gd name="T51" fmla="*/ 2147483647 h 106"/>
                    <a:gd name="T52" fmla="*/ 2147483647 w 158"/>
                    <a:gd name="T53" fmla="*/ 2147483647 h 106"/>
                    <a:gd name="T54" fmla="*/ 2147483647 w 158"/>
                    <a:gd name="T55" fmla="*/ 2147483647 h 106"/>
                    <a:gd name="T56" fmla="*/ 2147483647 w 158"/>
                    <a:gd name="T57" fmla="*/ 0 h 106"/>
                    <a:gd name="T58" fmla="*/ 2147483647 w 158"/>
                    <a:gd name="T59" fmla="*/ 0 h 106"/>
                    <a:gd name="T60" fmla="*/ 0 w 158"/>
                    <a:gd name="T61" fmla="*/ 2147483647 h 106"/>
                    <a:gd name="T62" fmla="*/ 0 w 158"/>
                    <a:gd name="T63" fmla="*/ 2147483647 h 106"/>
                    <a:gd name="T64" fmla="*/ 0 w 158"/>
                    <a:gd name="T65" fmla="*/ 2147483647 h 106"/>
                    <a:gd name="T66" fmla="*/ 0 w 158"/>
                    <a:gd name="T67" fmla="*/ 2147483647 h 106"/>
                    <a:gd name="T68" fmla="*/ 0 w 158"/>
                    <a:gd name="T69" fmla="*/ 2147483647 h 1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58" h="106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4" y="2"/>
                      </a:lnTo>
                      <a:lnTo>
                        <a:pt x="26" y="4"/>
                      </a:lnTo>
                      <a:lnTo>
                        <a:pt x="38" y="6"/>
                      </a:lnTo>
                      <a:lnTo>
                        <a:pt x="50" y="10"/>
                      </a:lnTo>
                      <a:lnTo>
                        <a:pt x="72" y="20"/>
                      </a:lnTo>
                      <a:lnTo>
                        <a:pt x="92" y="32"/>
                      </a:lnTo>
                      <a:lnTo>
                        <a:pt x="112" y="48"/>
                      </a:lnTo>
                      <a:lnTo>
                        <a:pt x="128" y="66"/>
                      </a:lnTo>
                      <a:lnTo>
                        <a:pt x="142" y="84"/>
                      </a:lnTo>
                      <a:lnTo>
                        <a:pt x="156" y="106"/>
                      </a:lnTo>
                      <a:lnTo>
                        <a:pt x="158" y="106"/>
                      </a:lnTo>
                      <a:lnTo>
                        <a:pt x="158" y="104"/>
                      </a:lnTo>
                      <a:lnTo>
                        <a:pt x="154" y="94"/>
                      </a:lnTo>
                      <a:lnTo>
                        <a:pt x="148" y="82"/>
                      </a:lnTo>
                      <a:lnTo>
                        <a:pt x="132" y="62"/>
                      </a:lnTo>
                      <a:lnTo>
                        <a:pt x="114" y="44"/>
                      </a:lnTo>
                      <a:lnTo>
                        <a:pt x="96" y="28"/>
                      </a:lnTo>
                      <a:lnTo>
                        <a:pt x="72" y="14"/>
                      </a:lnTo>
                      <a:lnTo>
                        <a:pt x="60" y="8"/>
                      </a:lnTo>
                      <a:lnTo>
                        <a:pt x="48" y="4"/>
                      </a:lnTo>
                      <a:lnTo>
                        <a:pt x="36" y="2"/>
                      </a:lnTo>
                      <a:lnTo>
                        <a:pt x="24" y="0"/>
                      </a:lnTo>
                      <a:lnTo>
                        <a:pt x="1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3" name="Freeform 928"/>
                <p:cNvSpPr>
                  <a:spLocks/>
                </p:cNvSpPr>
                <p:nvPr/>
              </p:nvSpPr>
              <p:spPr bwMode="auto">
                <a:xfrm>
                  <a:off x="7208838" y="612775"/>
                  <a:ext cx="98425" cy="28575"/>
                </a:xfrm>
                <a:custGeom>
                  <a:avLst/>
                  <a:gdLst>
                    <a:gd name="T0" fmla="*/ 0 w 62"/>
                    <a:gd name="T1" fmla="*/ 2147483647 h 18"/>
                    <a:gd name="T2" fmla="*/ 0 w 62"/>
                    <a:gd name="T3" fmla="*/ 2147483647 h 18"/>
                    <a:gd name="T4" fmla="*/ 2147483647 w 62"/>
                    <a:gd name="T5" fmla="*/ 2147483647 h 18"/>
                    <a:gd name="T6" fmla="*/ 2147483647 w 62"/>
                    <a:gd name="T7" fmla="*/ 2147483647 h 18"/>
                    <a:gd name="T8" fmla="*/ 2147483647 w 62"/>
                    <a:gd name="T9" fmla="*/ 2147483647 h 18"/>
                    <a:gd name="T10" fmla="*/ 2147483647 w 62"/>
                    <a:gd name="T11" fmla="*/ 2147483647 h 18"/>
                    <a:gd name="T12" fmla="*/ 2147483647 w 62"/>
                    <a:gd name="T13" fmla="*/ 2147483647 h 18"/>
                    <a:gd name="T14" fmla="*/ 2147483647 w 62"/>
                    <a:gd name="T15" fmla="*/ 2147483647 h 18"/>
                    <a:gd name="T16" fmla="*/ 2147483647 w 62"/>
                    <a:gd name="T17" fmla="*/ 2147483647 h 18"/>
                    <a:gd name="T18" fmla="*/ 2147483647 w 62"/>
                    <a:gd name="T19" fmla="*/ 2147483647 h 18"/>
                    <a:gd name="T20" fmla="*/ 2147483647 w 62"/>
                    <a:gd name="T21" fmla="*/ 2147483647 h 18"/>
                    <a:gd name="T22" fmla="*/ 2147483647 w 62"/>
                    <a:gd name="T23" fmla="*/ 2147483647 h 18"/>
                    <a:gd name="T24" fmla="*/ 2147483647 w 62"/>
                    <a:gd name="T25" fmla="*/ 2147483647 h 18"/>
                    <a:gd name="T26" fmla="*/ 2147483647 w 62"/>
                    <a:gd name="T27" fmla="*/ 2147483647 h 18"/>
                    <a:gd name="T28" fmla="*/ 2147483647 w 62"/>
                    <a:gd name="T29" fmla="*/ 2147483647 h 18"/>
                    <a:gd name="T30" fmla="*/ 2147483647 w 62"/>
                    <a:gd name="T31" fmla="*/ 0 h 18"/>
                    <a:gd name="T32" fmla="*/ 2147483647 w 62"/>
                    <a:gd name="T33" fmla="*/ 2147483647 h 18"/>
                    <a:gd name="T34" fmla="*/ 2147483647 w 62"/>
                    <a:gd name="T35" fmla="*/ 2147483647 h 18"/>
                    <a:gd name="T36" fmla="*/ 0 w 62"/>
                    <a:gd name="T37" fmla="*/ 2147483647 h 18"/>
                    <a:gd name="T38" fmla="*/ 0 w 62"/>
                    <a:gd name="T39" fmla="*/ 2147483647 h 1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62" h="18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2" y="8"/>
                      </a:lnTo>
                      <a:lnTo>
                        <a:pt x="22" y="8"/>
                      </a:lnTo>
                      <a:lnTo>
                        <a:pt x="34" y="8"/>
                      </a:lnTo>
                      <a:lnTo>
                        <a:pt x="46" y="10"/>
                      </a:lnTo>
                      <a:lnTo>
                        <a:pt x="54" y="14"/>
                      </a:lnTo>
                      <a:lnTo>
                        <a:pt x="62" y="18"/>
                      </a:lnTo>
                      <a:lnTo>
                        <a:pt x="60" y="16"/>
                      </a:lnTo>
                      <a:lnTo>
                        <a:pt x="58" y="12"/>
                      </a:lnTo>
                      <a:lnTo>
                        <a:pt x="50" y="6"/>
                      </a:lnTo>
                      <a:lnTo>
                        <a:pt x="38" y="2"/>
                      </a:lnTo>
                      <a:lnTo>
                        <a:pt x="24" y="0"/>
                      </a:lnTo>
                      <a:lnTo>
                        <a:pt x="12" y="2"/>
                      </a:lnTo>
                      <a:lnTo>
                        <a:pt x="4" y="8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4" name="Freeform 929"/>
                <p:cNvSpPr>
                  <a:spLocks/>
                </p:cNvSpPr>
                <p:nvPr/>
              </p:nvSpPr>
              <p:spPr bwMode="auto">
                <a:xfrm>
                  <a:off x="7370763" y="6381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2147483647 h 10"/>
                    <a:gd name="T18" fmla="*/ 2147483647 w 30"/>
                    <a:gd name="T19" fmla="*/ 2147483647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2147483647 w 30"/>
                    <a:gd name="T25" fmla="*/ 2147483647 h 10"/>
                    <a:gd name="T26" fmla="*/ 2147483647 w 30"/>
                    <a:gd name="T27" fmla="*/ 2147483647 h 10"/>
                    <a:gd name="T28" fmla="*/ 2147483647 w 30"/>
                    <a:gd name="T29" fmla="*/ 0 h 10"/>
                    <a:gd name="T30" fmla="*/ 2147483647 w 30"/>
                    <a:gd name="T31" fmla="*/ 2147483647 h 10"/>
                    <a:gd name="T32" fmla="*/ 2147483647 w 30"/>
                    <a:gd name="T33" fmla="*/ 2147483647 h 10"/>
                    <a:gd name="T34" fmla="*/ 0 w 30"/>
                    <a:gd name="T35" fmla="*/ 2147483647 h 10"/>
                    <a:gd name="T36" fmla="*/ 0 w 30"/>
                    <a:gd name="T37" fmla="*/ 2147483647 h 1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0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4" y="6"/>
                      </a:lnTo>
                      <a:lnTo>
                        <a:pt x="10" y="6"/>
                      </a:lnTo>
                      <a:lnTo>
                        <a:pt x="16" y="6"/>
                      </a:lnTo>
                      <a:lnTo>
                        <a:pt x="22" y="6"/>
                      </a:lnTo>
                      <a:lnTo>
                        <a:pt x="24" y="8"/>
                      </a:lnTo>
                      <a:lnTo>
                        <a:pt x="26" y="10"/>
                      </a:lnTo>
                      <a:lnTo>
                        <a:pt x="30" y="8"/>
                      </a:lnTo>
                      <a:lnTo>
                        <a:pt x="30" y="4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5" name="Freeform 930"/>
                <p:cNvSpPr>
                  <a:spLocks/>
                </p:cNvSpPr>
                <p:nvPr/>
              </p:nvSpPr>
              <p:spPr bwMode="auto">
                <a:xfrm>
                  <a:off x="7180263" y="711200"/>
                  <a:ext cx="63500" cy="57150"/>
                </a:xfrm>
                <a:custGeom>
                  <a:avLst/>
                  <a:gdLst>
                    <a:gd name="T0" fmla="*/ 2147483647 w 40"/>
                    <a:gd name="T1" fmla="*/ 2147483647 h 36"/>
                    <a:gd name="T2" fmla="*/ 2147483647 w 40"/>
                    <a:gd name="T3" fmla="*/ 2147483647 h 36"/>
                    <a:gd name="T4" fmla="*/ 2147483647 w 40"/>
                    <a:gd name="T5" fmla="*/ 2147483647 h 36"/>
                    <a:gd name="T6" fmla="*/ 2147483647 w 40"/>
                    <a:gd name="T7" fmla="*/ 2147483647 h 36"/>
                    <a:gd name="T8" fmla="*/ 2147483647 w 40"/>
                    <a:gd name="T9" fmla="*/ 2147483647 h 36"/>
                    <a:gd name="T10" fmla="*/ 2147483647 w 40"/>
                    <a:gd name="T11" fmla="*/ 2147483647 h 36"/>
                    <a:gd name="T12" fmla="*/ 2147483647 w 40"/>
                    <a:gd name="T13" fmla="*/ 2147483647 h 36"/>
                    <a:gd name="T14" fmla="*/ 2147483647 w 40"/>
                    <a:gd name="T15" fmla="*/ 2147483647 h 36"/>
                    <a:gd name="T16" fmla="*/ 2147483647 w 40"/>
                    <a:gd name="T17" fmla="*/ 2147483647 h 36"/>
                    <a:gd name="T18" fmla="*/ 0 w 40"/>
                    <a:gd name="T19" fmla="*/ 2147483647 h 36"/>
                    <a:gd name="T20" fmla="*/ 0 w 40"/>
                    <a:gd name="T21" fmla="*/ 2147483647 h 36"/>
                    <a:gd name="T22" fmla="*/ 0 w 40"/>
                    <a:gd name="T23" fmla="*/ 2147483647 h 36"/>
                    <a:gd name="T24" fmla="*/ 0 w 40"/>
                    <a:gd name="T25" fmla="*/ 2147483647 h 36"/>
                    <a:gd name="T26" fmla="*/ 2147483647 w 40"/>
                    <a:gd name="T27" fmla="*/ 2147483647 h 36"/>
                    <a:gd name="T28" fmla="*/ 2147483647 w 40"/>
                    <a:gd name="T29" fmla="*/ 0 h 36"/>
                    <a:gd name="T30" fmla="*/ 2147483647 w 40"/>
                    <a:gd name="T31" fmla="*/ 0 h 36"/>
                    <a:gd name="T32" fmla="*/ 2147483647 w 40"/>
                    <a:gd name="T33" fmla="*/ 0 h 36"/>
                    <a:gd name="T34" fmla="*/ 2147483647 w 40"/>
                    <a:gd name="T35" fmla="*/ 0 h 36"/>
                    <a:gd name="T36" fmla="*/ 2147483647 w 40"/>
                    <a:gd name="T37" fmla="*/ 2147483647 h 36"/>
                    <a:gd name="T38" fmla="*/ 2147483647 w 40"/>
                    <a:gd name="T39" fmla="*/ 2147483647 h 36"/>
                    <a:gd name="T40" fmla="*/ 2147483647 w 40"/>
                    <a:gd name="T41" fmla="*/ 2147483647 h 36"/>
                    <a:gd name="T42" fmla="*/ 2147483647 w 40"/>
                    <a:gd name="T43" fmla="*/ 2147483647 h 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0" h="36">
                      <a:moveTo>
                        <a:pt x="40" y="18"/>
                      </a:moveTo>
                      <a:lnTo>
                        <a:pt x="40" y="18"/>
                      </a:lnTo>
                      <a:lnTo>
                        <a:pt x="38" y="26"/>
                      </a:lnTo>
                      <a:lnTo>
                        <a:pt x="34" y="30"/>
                      </a:lnTo>
                      <a:lnTo>
                        <a:pt x="28" y="34"/>
                      </a:lnTo>
                      <a:lnTo>
                        <a:pt x="20" y="36"/>
                      </a:lnTo>
                      <a:lnTo>
                        <a:pt x="12" y="34"/>
                      </a:lnTo>
                      <a:lnTo>
                        <a:pt x="6" y="30"/>
                      </a:lnTo>
                      <a:lnTo>
                        <a:pt x="0" y="26"/>
                      </a:lnTo>
                      <a:lnTo>
                        <a:pt x="0" y="18"/>
                      </a:lnTo>
                      <a:lnTo>
                        <a:pt x="0" y="10"/>
                      </a:lnTo>
                      <a:lnTo>
                        <a:pt x="6" y="4"/>
                      </a:lnTo>
                      <a:lnTo>
                        <a:pt x="12" y="0"/>
                      </a:lnTo>
                      <a:lnTo>
                        <a:pt x="20" y="0"/>
                      </a:lnTo>
                      <a:lnTo>
                        <a:pt x="28" y="0"/>
                      </a:lnTo>
                      <a:lnTo>
                        <a:pt x="34" y="4"/>
                      </a:lnTo>
                      <a:lnTo>
                        <a:pt x="38" y="10"/>
                      </a:lnTo>
                      <a:lnTo>
                        <a:pt x="40" y="18"/>
                      </a:lnTo>
                      <a:close/>
                    </a:path>
                  </a:pathLst>
                </a:custGeom>
                <a:solidFill>
                  <a:srgbClr val="E3A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6" name="Freeform 931"/>
                <p:cNvSpPr>
                  <a:spLocks/>
                </p:cNvSpPr>
                <p:nvPr/>
              </p:nvSpPr>
              <p:spPr bwMode="auto">
                <a:xfrm>
                  <a:off x="7189788" y="1323975"/>
                  <a:ext cx="28575" cy="31750"/>
                </a:xfrm>
                <a:custGeom>
                  <a:avLst/>
                  <a:gdLst>
                    <a:gd name="T0" fmla="*/ 2147483647 w 18"/>
                    <a:gd name="T1" fmla="*/ 2147483647 h 20"/>
                    <a:gd name="T2" fmla="*/ 2147483647 w 18"/>
                    <a:gd name="T3" fmla="*/ 2147483647 h 20"/>
                    <a:gd name="T4" fmla="*/ 2147483647 w 18"/>
                    <a:gd name="T5" fmla="*/ 2147483647 h 20"/>
                    <a:gd name="T6" fmla="*/ 2147483647 w 18"/>
                    <a:gd name="T7" fmla="*/ 2147483647 h 20"/>
                    <a:gd name="T8" fmla="*/ 2147483647 w 18"/>
                    <a:gd name="T9" fmla="*/ 2147483647 h 20"/>
                    <a:gd name="T10" fmla="*/ 2147483647 w 18"/>
                    <a:gd name="T11" fmla="*/ 2147483647 h 20"/>
                    <a:gd name="T12" fmla="*/ 2147483647 w 18"/>
                    <a:gd name="T13" fmla="*/ 2147483647 h 20"/>
                    <a:gd name="T14" fmla="*/ 2147483647 w 18"/>
                    <a:gd name="T15" fmla="*/ 2147483647 h 20"/>
                    <a:gd name="T16" fmla="*/ 0 w 18"/>
                    <a:gd name="T17" fmla="*/ 2147483647 h 20"/>
                    <a:gd name="T18" fmla="*/ 0 w 18"/>
                    <a:gd name="T19" fmla="*/ 2147483647 h 20"/>
                    <a:gd name="T20" fmla="*/ 0 w 18"/>
                    <a:gd name="T21" fmla="*/ 2147483647 h 20"/>
                    <a:gd name="T22" fmla="*/ 0 w 18"/>
                    <a:gd name="T23" fmla="*/ 2147483647 h 20"/>
                    <a:gd name="T24" fmla="*/ 2147483647 w 18"/>
                    <a:gd name="T25" fmla="*/ 2147483647 h 20"/>
                    <a:gd name="T26" fmla="*/ 2147483647 w 18"/>
                    <a:gd name="T27" fmla="*/ 2147483647 h 20"/>
                    <a:gd name="T28" fmla="*/ 2147483647 w 18"/>
                    <a:gd name="T29" fmla="*/ 0 h 20"/>
                    <a:gd name="T30" fmla="*/ 2147483647 w 18"/>
                    <a:gd name="T31" fmla="*/ 0 h 20"/>
                    <a:gd name="T32" fmla="*/ 2147483647 w 18"/>
                    <a:gd name="T33" fmla="*/ 0 h 20"/>
                    <a:gd name="T34" fmla="*/ 2147483647 w 18"/>
                    <a:gd name="T35" fmla="*/ 2147483647 h 20"/>
                    <a:gd name="T36" fmla="*/ 2147483647 w 18"/>
                    <a:gd name="T37" fmla="*/ 2147483647 h 20"/>
                    <a:gd name="T38" fmla="*/ 2147483647 w 18"/>
                    <a:gd name="T39" fmla="*/ 2147483647 h 20"/>
                    <a:gd name="T40" fmla="*/ 2147483647 w 18"/>
                    <a:gd name="T41" fmla="*/ 2147483647 h 20"/>
                    <a:gd name="T42" fmla="*/ 2147483647 w 18"/>
                    <a:gd name="T43" fmla="*/ 2147483647 h 2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8" h="20"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6"/>
                      </a:lnTo>
                      <a:lnTo>
                        <a:pt x="12" y="18"/>
                      </a:lnTo>
                      <a:lnTo>
                        <a:pt x="8" y="20"/>
                      </a:lnTo>
                      <a:lnTo>
                        <a:pt x="6" y="20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14" y="2"/>
                      </a:lnTo>
                      <a:lnTo>
                        <a:pt x="16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6E74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7" name="Freeform 932"/>
                <p:cNvSpPr>
                  <a:spLocks/>
                </p:cNvSpPr>
                <p:nvPr/>
              </p:nvSpPr>
              <p:spPr bwMode="auto">
                <a:xfrm>
                  <a:off x="7199313" y="1336675"/>
                  <a:ext cx="190500" cy="203200"/>
                </a:xfrm>
                <a:custGeom>
                  <a:avLst/>
                  <a:gdLst>
                    <a:gd name="T0" fmla="*/ 2147483647 w 120"/>
                    <a:gd name="T1" fmla="*/ 2147483647 h 128"/>
                    <a:gd name="T2" fmla="*/ 2147483647 w 120"/>
                    <a:gd name="T3" fmla="*/ 2147483647 h 128"/>
                    <a:gd name="T4" fmla="*/ 2147483647 w 120"/>
                    <a:gd name="T5" fmla="*/ 2147483647 h 128"/>
                    <a:gd name="T6" fmla="*/ 2147483647 w 120"/>
                    <a:gd name="T7" fmla="*/ 2147483647 h 128"/>
                    <a:gd name="T8" fmla="*/ 2147483647 w 120"/>
                    <a:gd name="T9" fmla="*/ 2147483647 h 128"/>
                    <a:gd name="T10" fmla="*/ 2147483647 w 120"/>
                    <a:gd name="T11" fmla="*/ 2147483647 h 128"/>
                    <a:gd name="T12" fmla="*/ 2147483647 w 120"/>
                    <a:gd name="T13" fmla="*/ 2147483647 h 128"/>
                    <a:gd name="T14" fmla="*/ 2147483647 w 120"/>
                    <a:gd name="T15" fmla="*/ 2147483647 h 128"/>
                    <a:gd name="T16" fmla="*/ 2147483647 w 120"/>
                    <a:gd name="T17" fmla="*/ 2147483647 h 128"/>
                    <a:gd name="T18" fmla="*/ 2147483647 w 120"/>
                    <a:gd name="T19" fmla="*/ 0 h 128"/>
                    <a:gd name="T20" fmla="*/ 2147483647 w 120"/>
                    <a:gd name="T21" fmla="*/ 0 h 128"/>
                    <a:gd name="T22" fmla="*/ 2147483647 w 120"/>
                    <a:gd name="T23" fmla="*/ 2147483647 h 128"/>
                    <a:gd name="T24" fmla="*/ 2147483647 w 120"/>
                    <a:gd name="T25" fmla="*/ 2147483647 h 128"/>
                    <a:gd name="T26" fmla="*/ 2147483647 w 120"/>
                    <a:gd name="T27" fmla="*/ 2147483647 h 128"/>
                    <a:gd name="T28" fmla="*/ 2147483647 w 120"/>
                    <a:gd name="T29" fmla="*/ 2147483647 h 128"/>
                    <a:gd name="T30" fmla="*/ 2147483647 w 120"/>
                    <a:gd name="T31" fmla="*/ 2147483647 h 128"/>
                    <a:gd name="T32" fmla="*/ 2147483647 w 120"/>
                    <a:gd name="T33" fmla="*/ 2147483647 h 128"/>
                    <a:gd name="T34" fmla="*/ 2147483647 w 120"/>
                    <a:gd name="T35" fmla="*/ 2147483647 h 128"/>
                    <a:gd name="T36" fmla="*/ 2147483647 w 120"/>
                    <a:gd name="T37" fmla="*/ 2147483647 h 128"/>
                    <a:gd name="T38" fmla="*/ 2147483647 w 120"/>
                    <a:gd name="T39" fmla="*/ 2147483647 h 128"/>
                    <a:gd name="T40" fmla="*/ 2147483647 w 120"/>
                    <a:gd name="T41" fmla="*/ 2147483647 h 128"/>
                    <a:gd name="T42" fmla="*/ 2147483647 w 120"/>
                    <a:gd name="T43" fmla="*/ 2147483647 h 128"/>
                    <a:gd name="T44" fmla="*/ 2147483647 w 120"/>
                    <a:gd name="T45" fmla="*/ 2147483647 h 128"/>
                    <a:gd name="T46" fmla="*/ 2147483647 w 120"/>
                    <a:gd name="T47" fmla="*/ 2147483647 h 128"/>
                    <a:gd name="T48" fmla="*/ 2147483647 w 120"/>
                    <a:gd name="T49" fmla="*/ 2147483647 h 128"/>
                    <a:gd name="T50" fmla="*/ 2147483647 w 120"/>
                    <a:gd name="T51" fmla="*/ 2147483647 h 128"/>
                    <a:gd name="T52" fmla="*/ 2147483647 w 120"/>
                    <a:gd name="T53" fmla="*/ 2147483647 h 128"/>
                    <a:gd name="T54" fmla="*/ 2147483647 w 120"/>
                    <a:gd name="T55" fmla="*/ 2147483647 h 128"/>
                    <a:gd name="T56" fmla="*/ 2147483647 w 120"/>
                    <a:gd name="T57" fmla="*/ 2147483647 h 128"/>
                    <a:gd name="T58" fmla="*/ 2147483647 w 120"/>
                    <a:gd name="T59" fmla="*/ 2147483647 h 128"/>
                    <a:gd name="T60" fmla="*/ 2147483647 w 120"/>
                    <a:gd name="T61" fmla="*/ 2147483647 h 128"/>
                    <a:gd name="T62" fmla="*/ 2147483647 w 120"/>
                    <a:gd name="T63" fmla="*/ 2147483647 h 128"/>
                    <a:gd name="T64" fmla="*/ 2147483647 w 120"/>
                    <a:gd name="T65" fmla="*/ 2147483647 h 128"/>
                    <a:gd name="T66" fmla="*/ 0 w 120"/>
                    <a:gd name="T67" fmla="*/ 2147483647 h 128"/>
                    <a:gd name="T68" fmla="*/ 2147483647 w 120"/>
                    <a:gd name="T69" fmla="*/ 2147483647 h 128"/>
                    <a:gd name="T70" fmla="*/ 2147483647 w 120"/>
                    <a:gd name="T71" fmla="*/ 2147483647 h 128"/>
                    <a:gd name="T72" fmla="*/ 2147483647 w 120"/>
                    <a:gd name="T73" fmla="*/ 2147483647 h 12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20" h="128">
                      <a:moveTo>
                        <a:pt x="6" y="72"/>
                      </a:moveTo>
                      <a:lnTo>
                        <a:pt x="6" y="72"/>
                      </a:lnTo>
                      <a:lnTo>
                        <a:pt x="26" y="72"/>
                      </a:lnTo>
                      <a:lnTo>
                        <a:pt x="40" y="68"/>
                      </a:lnTo>
                      <a:lnTo>
                        <a:pt x="46" y="66"/>
                      </a:lnTo>
                      <a:lnTo>
                        <a:pt x="50" y="64"/>
                      </a:lnTo>
                      <a:lnTo>
                        <a:pt x="58" y="50"/>
                      </a:lnTo>
                      <a:lnTo>
                        <a:pt x="68" y="28"/>
                      </a:lnTo>
                      <a:lnTo>
                        <a:pt x="78" y="0"/>
                      </a:lnTo>
                      <a:lnTo>
                        <a:pt x="96" y="6"/>
                      </a:lnTo>
                      <a:lnTo>
                        <a:pt x="118" y="16"/>
                      </a:lnTo>
                      <a:lnTo>
                        <a:pt x="120" y="20"/>
                      </a:lnTo>
                      <a:lnTo>
                        <a:pt x="120" y="26"/>
                      </a:lnTo>
                      <a:lnTo>
                        <a:pt x="118" y="40"/>
                      </a:lnTo>
                      <a:lnTo>
                        <a:pt x="114" y="60"/>
                      </a:lnTo>
                      <a:lnTo>
                        <a:pt x="90" y="68"/>
                      </a:lnTo>
                      <a:lnTo>
                        <a:pt x="82" y="82"/>
                      </a:lnTo>
                      <a:lnTo>
                        <a:pt x="76" y="94"/>
                      </a:lnTo>
                      <a:lnTo>
                        <a:pt x="70" y="106"/>
                      </a:lnTo>
                      <a:lnTo>
                        <a:pt x="66" y="114"/>
                      </a:lnTo>
                      <a:lnTo>
                        <a:pt x="60" y="118"/>
                      </a:lnTo>
                      <a:lnTo>
                        <a:pt x="52" y="118"/>
                      </a:lnTo>
                      <a:lnTo>
                        <a:pt x="44" y="116"/>
                      </a:lnTo>
                      <a:lnTo>
                        <a:pt x="10" y="128"/>
                      </a:lnTo>
                      <a:lnTo>
                        <a:pt x="6" y="124"/>
                      </a:lnTo>
                      <a:lnTo>
                        <a:pt x="2" y="116"/>
                      </a:lnTo>
                      <a:lnTo>
                        <a:pt x="2" y="108"/>
                      </a:lnTo>
                      <a:lnTo>
                        <a:pt x="0" y="98"/>
                      </a:lnTo>
                      <a:lnTo>
                        <a:pt x="2" y="86"/>
                      </a:lnTo>
                      <a:lnTo>
                        <a:pt x="6" y="72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8" name="Freeform 933"/>
                <p:cNvSpPr>
                  <a:spLocks/>
                </p:cNvSpPr>
                <p:nvPr/>
              </p:nvSpPr>
              <p:spPr bwMode="auto">
                <a:xfrm>
                  <a:off x="7151688" y="1438275"/>
                  <a:ext cx="111125" cy="120650"/>
                </a:xfrm>
                <a:custGeom>
                  <a:avLst/>
                  <a:gdLst>
                    <a:gd name="T0" fmla="*/ 2147483647 w 70"/>
                    <a:gd name="T1" fmla="*/ 0 h 76"/>
                    <a:gd name="T2" fmla="*/ 2147483647 w 70"/>
                    <a:gd name="T3" fmla="*/ 0 h 76"/>
                    <a:gd name="T4" fmla="*/ 2147483647 w 70"/>
                    <a:gd name="T5" fmla="*/ 2147483647 h 76"/>
                    <a:gd name="T6" fmla="*/ 2147483647 w 70"/>
                    <a:gd name="T7" fmla="*/ 2147483647 h 76"/>
                    <a:gd name="T8" fmla="*/ 2147483647 w 70"/>
                    <a:gd name="T9" fmla="*/ 0 h 76"/>
                    <a:gd name="T10" fmla="*/ 2147483647 w 70"/>
                    <a:gd name="T11" fmla="*/ 0 h 76"/>
                    <a:gd name="T12" fmla="*/ 2147483647 w 70"/>
                    <a:gd name="T13" fmla="*/ 2147483647 h 76"/>
                    <a:gd name="T14" fmla="*/ 2147483647 w 70"/>
                    <a:gd name="T15" fmla="*/ 2147483647 h 76"/>
                    <a:gd name="T16" fmla="*/ 2147483647 w 70"/>
                    <a:gd name="T17" fmla="*/ 2147483647 h 76"/>
                    <a:gd name="T18" fmla="*/ 2147483647 w 70"/>
                    <a:gd name="T19" fmla="*/ 2147483647 h 76"/>
                    <a:gd name="T20" fmla="*/ 2147483647 w 70"/>
                    <a:gd name="T21" fmla="*/ 2147483647 h 76"/>
                    <a:gd name="T22" fmla="*/ 2147483647 w 70"/>
                    <a:gd name="T23" fmla="*/ 2147483647 h 76"/>
                    <a:gd name="T24" fmla="*/ 2147483647 w 70"/>
                    <a:gd name="T25" fmla="*/ 2147483647 h 76"/>
                    <a:gd name="T26" fmla="*/ 2147483647 w 70"/>
                    <a:gd name="T27" fmla="*/ 2147483647 h 76"/>
                    <a:gd name="T28" fmla="*/ 2147483647 w 70"/>
                    <a:gd name="T29" fmla="*/ 2147483647 h 76"/>
                    <a:gd name="T30" fmla="*/ 2147483647 w 70"/>
                    <a:gd name="T31" fmla="*/ 2147483647 h 76"/>
                    <a:gd name="T32" fmla="*/ 2147483647 w 70"/>
                    <a:gd name="T33" fmla="*/ 2147483647 h 76"/>
                    <a:gd name="T34" fmla="*/ 2147483647 w 70"/>
                    <a:gd name="T35" fmla="*/ 2147483647 h 76"/>
                    <a:gd name="T36" fmla="*/ 2147483647 w 70"/>
                    <a:gd name="T37" fmla="*/ 2147483647 h 76"/>
                    <a:gd name="T38" fmla="*/ 0 w 70"/>
                    <a:gd name="T39" fmla="*/ 2147483647 h 76"/>
                    <a:gd name="T40" fmla="*/ 0 w 70"/>
                    <a:gd name="T41" fmla="*/ 2147483647 h 76"/>
                    <a:gd name="T42" fmla="*/ 2147483647 w 70"/>
                    <a:gd name="T43" fmla="*/ 2147483647 h 76"/>
                    <a:gd name="T44" fmla="*/ 2147483647 w 70"/>
                    <a:gd name="T45" fmla="*/ 2147483647 h 76"/>
                    <a:gd name="T46" fmla="*/ 2147483647 w 70"/>
                    <a:gd name="T47" fmla="*/ 0 h 76"/>
                    <a:gd name="T48" fmla="*/ 2147483647 w 70"/>
                    <a:gd name="T49" fmla="*/ 0 h 7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70" h="7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30" y="2"/>
                      </a:lnTo>
                      <a:lnTo>
                        <a:pt x="46" y="2"/>
                      </a:lnTo>
                      <a:lnTo>
                        <a:pt x="62" y="0"/>
                      </a:lnTo>
                      <a:lnTo>
                        <a:pt x="60" y="6"/>
                      </a:lnTo>
                      <a:lnTo>
                        <a:pt x="56" y="22"/>
                      </a:lnTo>
                      <a:lnTo>
                        <a:pt x="56" y="32"/>
                      </a:lnTo>
                      <a:lnTo>
                        <a:pt x="58" y="44"/>
                      </a:lnTo>
                      <a:lnTo>
                        <a:pt x="62" y="56"/>
                      </a:lnTo>
                      <a:lnTo>
                        <a:pt x="70" y="68"/>
                      </a:lnTo>
                      <a:lnTo>
                        <a:pt x="48" y="70"/>
                      </a:lnTo>
                      <a:lnTo>
                        <a:pt x="28" y="72"/>
                      </a:lnTo>
                      <a:lnTo>
                        <a:pt x="10" y="76"/>
                      </a:lnTo>
                      <a:lnTo>
                        <a:pt x="6" y="70"/>
                      </a:lnTo>
                      <a:lnTo>
                        <a:pt x="4" y="62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2" y="28"/>
                      </a:lnTo>
                      <a:lnTo>
                        <a:pt x="6" y="1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69" name="Freeform 934"/>
                <p:cNvSpPr>
                  <a:spLocks/>
                </p:cNvSpPr>
                <p:nvPr/>
              </p:nvSpPr>
              <p:spPr bwMode="auto">
                <a:xfrm>
                  <a:off x="6751638" y="965200"/>
                  <a:ext cx="447675" cy="612775"/>
                </a:xfrm>
                <a:custGeom>
                  <a:avLst/>
                  <a:gdLst>
                    <a:gd name="T0" fmla="*/ 2147483647 w 282"/>
                    <a:gd name="T1" fmla="*/ 2147483647 h 386"/>
                    <a:gd name="T2" fmla="*/ 2147483647 w 282"/>
                    <a:gd name="T3" fmla="*/ 2147483647 h 386"/>
                    <a:gd name="T4" fmla="*/ 0 w 282"/>
                    <a:gd name="T5" fmla="*/ 2147483647 h 386"/>
                    <a:gd name="T6" fmla="*/ 2147483647 w 282"/>
                    <a:gd name="T7" fmla="*/ 2147483647 h 386"/>
                    <a:gd name="T8" fmla="*/ 2147483647 w 282"/>
                    <a:gd name="T9" fmla="*/ 2147483647 h 386"/>
                    <a:gd name="T10" fmla="*/ 2147483647 w 282"/>
                    <a:gd name="T11" fmla="*/ 2147483647 h 386"/>
                    <a:gd name="T12" fmla="*/ 2147483647 w 282"/>
                    <a:gd name="T13" fmla="*/ 2147483647 h 386"/>
                    <a:gd name="T14" fmla="*/ 2147483647 w 282"/>
                    <a:gd name="T15" fmla="*/ 2147483647 h 386"/>
                    <a:gd name="T16" fmla="*/ 2147483647 w 282"/>
                    <a:gd name="T17" fmla="*/ 2147483647 h 386"/>
                    <a:gd name="T18" fmla="*/ 2147483647 w 282"/>
                    <a:gd name="T19" fmla="*/ 2147483647 h 386"/>
                    <a:gd name="T20" fmla="*/ 2147483647 w 282"/>
                    <a:gd name="T21" fmla="*/ 2147483647 h 386"/>
                    <a:gd name="T22" fmla="*/ 2147483647 w 282"/>
                    <a:gd name="T23" fmla="*/ 2147483647 h 386"/>
                    <a:gd name="T24" fmla="*/ 2147483647 w 282"/>
                    <a:gd name="T25" fmla="*/ 2147483647 h 386"/>
                    <a:gd name="T26" fmla="*/ 2147483647 w 282"/>
                    <a:gd name="T27" fmla="*/ 2147483647 h 386"/>
                    <a:gd name="T28" fmla="*/ 2147483647 w 282"/>
                    <a:gd name="T29" fmla="*/ 2147483647 h 386"/>
                    <a:gd name="T30" fmla="*/ 2147483647 w 282"/>
                    <a:gd name="T31" fmla="*/ 2147483647 h 386"/>
                    <a:gd name="T32" fmla="*/ 2147483647 w 282"/>
                    <a:gd name="T33" fmla="*/ 2147483647 h 386"/>
                    <a:gd name="T34" fmla="*/ 2147483647 w 282"/>
                    <a:gd name="T35" fmla="*/ 2147483647 h 386"/>
                    <a:gd name="T36" fmla="*/ 2147483647 w 282"/>
                    <a:gd name="T37" fmla="*/ 2147483647 h 386"/>
                    <a:gd name="T38" fmla="*/ 2147483647 w 282"/>
                    <a:gd name="T39" fmla="*/ 2147483647 h 386"/>
                    <a:gd name="T40" fmla="*/ 2147483647 w 282"/>
                    <a:gd name="T41" fmla="*/ 2147483647 h 386"/>
                    <a:gd name="T42" fmla="*/ 2147483647 w 282"/>
                    <a:gd name="T43" fmla="*/ 2147483647 h 386"/>
                    <a:gd name="T44" fmla="*/ 2147483647 w 282"/>
                    <a:gd name="T45" fmla="*/ 2147483647 h 386"/>
                    <a:gd name="T46" fmla="*/ 2147483647 w 282"/>
                    <a:gd name="T47" fmla="*/ 2147483647 h 386"/>
                    <a:gd name="T48" fmla="*/ 2147483647 w 282"/>
                    <a:gd name="T49" fmla="*/ 2147483647 h 386"/>
                    <a:gd name="T50" fmla="*/ 2147483647 w 282"/>
                    <a:gd name="T51" fmla="*/ 2147483647 h 386"/>
                    <a:gd name="T52" fmla="*/ 2147483647 w 282"/>
                    <a:gd name="T53" fmla="*/ 2147483647 h 386"/>
                    <a:gd name="T54" fmla="*/ 2147483647 w 282"/>
                    <a:gd name="T55" fmla="*/ 2147483647 h 386"/>
                    <a:gd name="T56" fmla="*/ 2147483647 w 282"/>
                    <a:gd name="T57" fmla="*/ 2147483647 h 386"/>
                    <a:gd name="T58" fmla="*/ 2147483647 w 282"/>
                    <a:gd name="T59" fmla="*/ 2147483647 h 386"/>
                    <a:gd name="T60" fmla="*/ 2147483647 w 282"/>
                    <a:gd name="T61" fmla="*/ 2147483647 h 386"/>
                    <a:gd name="T62" fmla="*/ 2147483647 w 282"/>
                    <a:gd name="T63" fmla="*/ 2147483647 h 386"/>
                    <a:gd name="T64" fmla="*/ 2147483647 w 282"/>
                    <a:gd name="T65" fmla="*/ 0 h 386"/>
                    <a:gd name="T66" fmla="*/ 2147483647 w 282"/>
                    <a:gd name="T67" fmla="*/ 2147483647 h 38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282" h="386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12"/>
                      </a:lnTo>
                      <a:lnTo>
                        <a:pt x="2" y="32"/>
                      </a:lnTo>
                      <a:lnTo>
                        <a:pt x="0" y="66"/>
                      </a:lnTo>
                      <a:lnTo>
                        <a:pt x="0" y="86"/>
                      </a:lnTo>
                      <a:lnTo>
                        <a:pt x="0" y="110"/>
                      </a:lnTo>
                      <a:lnTo>
                        <a:pt x="2" y="136"/>
                      </a:lnTo>
                      <a:lnTo>
                        <a:pt x="4" y="164"/>
                      </a:lnTo>
                      <a:lnTo>
                        <a:pt x="10" y="194"/>
                      </a:lnTo>
                      <a:lnTo>
                        <a:pt x="18" y="226"/>
                      </a:lnTo>
                      <a:lnTo>
                        <a:pt x="30" y="260"/>
                      </a:lnTo>
                      <a:lnTo>
                        <a:pt x="42" y="296"/>
                      </a:lnTo>
                      <a:lnTo>
                        <a:pt x="60" y="334"/>
                      </a:lnTo>
                      <a:lnTo>
                        <a:pt x="80" y="372"/>
                      </a:lnTo>
                      <a:lnTo>
                        <a:pt x="96" y="378"/>
                      </a:lnTo>
                      <a:lnTo>
                        <a:pt x="116" y="382"/>
                      </a:lnTo>
                      <a:lnTo>
                        <a:pt x="140" y="384"/>
                      </a:lnTo>
                      <a:lnTo>
                        <a:pt x="170" y="386"/>
                      </a:lnTo>
                      <a:lnTo>
                        <a:pt x="204" y="386"/>
                      </a:lnTo>
                      <a:lnTo>
                        <a:pt x="240" y="382"/>
                      </a:lnTo>
                      <a:lnTo>
                        <a:pt x="260" y="378"/>
                      </a:lnTo>
                      <a:lnTo>
                        <a:pt x="280" y="372"/>
                      </a:lnTo>
                      <a:lnTo>
                        <a:pt x="278" y="366"/>
                      </a:lnTo>
                      <a:lnTo>
                        <a:pt x="274" y="346"/>
                      </a:lnTo>
                      <a:lnTo>
                        <a:pt x="272" y="334"/>
                      </a:lnTo>
                      <a:lnTo>
                        <a:pt x="274" y="320"/>
                      </a:lnTo>
                      <a:lnTo>
                        <a:pt x="276" y="306"/>
                      </a:lnTo>
                      <a:lnTo>
                        <a:pt x="282" y="292"/>
                      </a:lnTo>
                      <a:lnTo>
                        <a:pt x="274" y="292"/>
                      </a:lnTo>
                      <a:lnTo>
                        <a:pt x="252" y="288"/>
                      </a:lnTo>
                      <a:lnTo>
                        <a:pt x="224" y="282"/>
                      </a:lnTo>
                      <a:lnTo>
                        <a:pt x="212" y="276"/>
                      </a:lnTo>
                      <a:lnTo>
                        <a:pt x="200" y="270"/>
                      </a:lnTo>
                      <a:lnTo>
                        <a:pt x="180" y="258"/>
                      </a:lnTo>
                      <a:lnTo>
                        <a:pt x="164" y="254"/>
                      </a:lnTo>
                      <a:lnTo>
                        <a:pt x="156" y="252"/>
                      </a:lnTo>
                      <a:lnTo>
                        <a:pt x="152" y="252"/>
                      </a:lnTo>
                      <a:lnTo>
                        <a:pt x="156" y="250"/>
                      </a:lnTo>
                      <a:lnTo>
                        <a:pt x="160" y="246"/>
                      </a:lnTo>
                      <a:lnTo>
                        <a:pt x="162" y="244"/>
                      </a:lnTo>
                      <a:lnTo>
                        <a:pt x="162" y="240"/>
                      </a:lnTo>
                      <a:lnTo>
                        <a:pt x="158" y="234"/>
                      </a:lnTo>
                      <a:lnTo>
                        <a:pt x="152" y="230"/>
                      </a:lnTo>
                      <a:lnTo>
                        <a:pt x="156" y="214"/>
                      </a:lnTo>
                      <a:lnTo>
                        <a:pt x="158" y="198"/>
                      </a:lnTo>
                      <a:lnTo>
                        <a:pt x="158" y="176"/>
                      </a:lnTo>
                      <a:lnTo>
                        <a:pt x="158" y="152"/>
                      </a:lnTo>
                      <a:lnTo>
                        <a:pt x="152" y="126"/>
                      </a:lnTo>
                      <a:lnTo>
                        <a:pt x="148" y="112"/>
                      </a:lnTo>
                      <a:lnTo>
                        <a:pt x="142" y="98"/>
                      </a:lnTo>
                      <a:lnTo>
                        <a:pt x="136" y="84"/>
                      </a:lnTo>
                      <a:lnTo>
                        <a:pt x="128" y="70"/>
                      </a:lnTo>
                      <a:lnTo>
                        <a:pt x="108" y="46"/>
                      </a:lnTo>
                      <a:lnTo>
                        <a:pt x="90" y="28"/>
                      </a:lnTo>
                      <a:lnTo>
                        <a:pt x="70" y="14"/>
                      </a:lnTo>
                      <a:lnTo>
                        <a:pt x="52" y="6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14" y="0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4444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0" name="Freeform 935"/>
                <p:cNvSpPr>
                  <a:spLocks/>
                </p:cNvSpPr>
                <p:nvPr/>
              </p:nvSpPr>
              <p:spPr bwMode="auto">
                <a:xfrm>
                  <a:off x="6900863" y="1365250"/>
                  <a:ext cx="92075" cy="92075"/>
                </a:xfrm>
                <a:custGeom>
                  <a:avLst/>
                  <a:gdLst>
                    <a:gd name="T0" fmla="*/ 0 w 58"/>
                    <a:gd name="T1" fmla="*/ 2147483647 h 58"/>
                    <a:gd name="T2" fmla="*/ 0 w 58"/>
                    <a:gd name="T3" fmla="*/ 2147483647 h 58"/>
                    <a:gd name="T4" fmla="*/ 0 w 58"/>
                    <a:gd name="T5" fmla="*/ 2147483647 h 58"/>
                    <a:gd name="T6" fmla="*/ 2147483647 w 58"/>
                    <a:gd name="T7" fmla="*/ 2147483647 h 58"/>
                    <a:gd name="T8" fmla="*/ 2147483647 w 58"/>
                    <a:gd name="T9" fmla="*/ 2147483647 h 58"/>
                    <a:gd name="T10" fmla="*/ 2147483647 w 58"/>
                    <a:gd name="T11" fmla="*/ 2147483647 h 58"/>
                    <a:gd name="T12" fmla="*/ 2147483647 w 58"/>
                    <a:gd name="T13" fmla="*/ 2147483647 h 58"/>
                    <a:gd name="T14" fmla="*/ 2147483647 w 58"/>
                    <a:gd name="T15" fmla="*/ 2147483647 h 58"/>
                    <a:gd name="T16" fmla="*/ 2147483647 w 58"/>
                    <a:gd name="T17" fmla="*/ 2147483647 h 58"/>
                    <a:gd name="T18" fmla="*/ 2147483647 w 58"/>
                    <a:gd name="T19" fmla="*/ 0 h 58"/>
                    <a:gd name="T20" fmla="*/ 2147483647 w 58"/>
                    <a:gd name="T21" fmla="*/ 0 h 58"/>
                    <a:gd name="T22" fmla="*/ 2147483647 w 58"/>
                    <a:gd name="T23" fmla="*/ 0 h 58"/>
                    <a:gd name="T24" fmla="*/ 2147483647 w 58"/>
                    <a:gd name="T25" fmla="*/ 2147483647 h 58"/>
                    <a:gd name="T26" fmla="*/ 2147483647 w 58"/>
                    <a:gd name="T27" fmla="*/ 2147483647 h 58"/>
                    <a:gd name="T28" fmla="*/ 2147483647 w 58"/>
                    <a:gd name="T29" fmla="*/ 2147483647 h 58"/>
                    <a:gd name="T30" fmla="*/ 2147483647 w 58"/>
                    <a:gd name="T31" fmla="*/ 2147483647 h 58"/>
                    <a:gd name="T32" fmla="*/ 2147483647 w 58"/>
                    <a:gd name="T33" fmla="*/ 2147483647 h 58"/>
                    <a:gd name="T34" fmla="*/ 0 w 58"/>
                    <a:gd name="T35" fmla="*/ 2147483647 h 58"/>
                    <a:gd name="T36" fmla="*/ 0 w 58"/>
                    <a:gd name="T37" fmla="*/ 2147483647 h 5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8" h="58">
                      <a:moveTo>
                        <a:pt x="0" y="58"/>
                      </a:moveTo>
                      <a:lnTo>
                        <a:pt x="0" y="58"/>
                      </a:lnTo>
                      <a:lnTo>
                        <a:pt x="0" y="50"/>
                      </a:lnTo>
                      <a:lnTo>
                        <a:pt x="4" y="40"/>
                      </a:lnTo>
                      <a:lnTo>
                        <a:pt x="8" y="30"/>
                      </a:lnTo>
                      <a:lnTo>
                        <a:pt x="14" y="2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40" y="2"/>
                      </a:lnTo>
                      <a:lnTo>
                        <a:pt x="48" y="0"/>
                      </a:lnTo>
                      <a:lnTo>
                        <a:pt x="58" y="0"/>
                      </a:lnTo>
                      <a:lnTo>
                        <a:pt x="50" y="2"/>
                      </a:lnTo>
                      <a:lnTo>
                        <a:pt x="34" y="12"/>
                      </a:lnTo>
                      <a:lnTo>
                        <a:pt x="24" y="20"/>
                      </a:lnTo>
                      <a:lnTo>
                        <a:pt x="14" y="30"/>
                      </a:lnTo>
                      <a:lnTo>
                        <a:pt x="6" y="44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1" name="Freeform 936"/>
                <p:cNvSpPr>
                  <a:spLocks/>
                </p:cNvSpPr>
                <p:nvPr/>
              </p:nvSpPr>
              <p:spPr bwMode="auto">
                <a:xfrm>
                  <a:off x="7421563" y="1006475"/>
                  <a:ext cx="31750" cy="31750"/>
                </a:xfrm>
                <a:custGeom>
                  <a:avLst/>
                  <a:gdLst>
                    <a:gd name="T0" fmla="*/ 2147483647 w 20"/>
                    <a:gd name="T1" fmla="*/ 2147483647 h 20"/>
                    <a:gd name="T2" fmla="*/ 2147483647 w 20"/>
                    <a:gd name="T3" fmla="*/ 2147483647 h 20"/>
                    <a:gd name="T4" fmla="*/ 2147483647 w 20"/>
                    <a:gd name="T5" fmla="*/ 2147483647 h 20"/>
                    <a:gd name="T6" fmla="*/ 2147483647 w 20"/>
                    <a:gd name="T7" fmla="*/ 2147483647 h 20"/>
                    <a:gd name="T8" fmla="*/ 2147483647 w 20"/>
                    <a:gd name="T9" fmla="*/ 2147483647 h 20"/>
                    <a:gd name="T10" fmla="*/ 0 w 20"/>
                    <a:gd name="T11" fmla="*/ 2147483647 h 20"/>
                    <a:gd name="T12" fmla="*/ 0 w 20"/>
                    <a:gd name="T13" fmla="*/ 2147483647 h 20"/>
                    <a:gd name="T14" fmla="*/ 0 w 20"/>
                    <a:gd name="T15" fmla="*/ 2147483647 h 20"/>
                    <a:gd name="T16" fmla="*/ 2147483647 w 20"/>
                    <a:gd name="T17" fmla="*/ 2147483647 h 20"/>
                    <a:gd name="T18" fmla="*/ 2147483647 w 20"/>
                    <a:gd name="T19" fmla="*/ 0 h 20"/>
                    <a:gd name="T20" fmla="*/ 2147483647 w 20"/>
                    <a:gd name="T21" fmla="*/ 2147483647 h 2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0" h="20">
                      <a:moveTo>
                        <a:pt x="20" y="16"/>
                      </a:moveTo>
                      <a:lnTo>
                        <a:pt x="20" y="16"/>
                      </a:lnTo>
                      <a:lnTo>
                        <a:pt x="18" y="16"/>
                      </a:lnTo>
                      <a:lnTo>
                        <a:pt x="16" y="18"/>
                      </a:lnTo>
                      <a:lnTo>
                        <a:pt x="14" y="20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20" y="16"/>
                      </a:lnTo>
                      <a:close/>
                    </a:path>
                  </a:pathLst>
                </a:custGeom>
                <a:solidFill>
                  <a:srgbClr val="8082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2" name="Freeform 937"/>
                <p:cNvSpPr>
                  <a:spLocks/>
                </p:cNvSpPr>
                <p:nvPr/>
              </p:nvSpPr>
              <p:spPr bwMode="auto">
                <a:xfrm>
                  <a:off x="7269163" y="1006475"/>
                  <a:ext cx="882650" cy="625475"/>
                </a:xfrm>
                <a:custGeom>
                  <a:avLst/>
                  <a:gdLst>
                    <a:gd name="T0" fmla="*/ 2147483647 w 556"/>
                    <a:gd name="T1" fmla="*/ 2147483647 h 394"/>
                    <a:gd name="T2" fmla="*/ 2147483647 w 556"/>
                    <a:gd name="T3" fmla="*/ 2147483647 h 394"/>
                    <a:gd name="T4" fmla="*/ 2147483647 w 556"/>
                    <a:gd name="T5" fmla="*/ 0 h 394"/>
                    <a:gd name="T6" fmla="*/ 0 w 556"/>
                    <a:gd name="T7" fmla="*/ 2147483647 h 394"/>
                    <a:gd name="T8" fmla="*/ 2147483647 w 556"/>
                    <a:gd name="T9" fmla="*/ 2147483647 h 394"/>
                    <a:gd name="T10" fmla="*/ 2147483647 w 556"/>
                    <a:gd name="T11" fmla="*/ 2147483647 h 394"/>
                    <a:gd name="T12" fmla="*/ 2147483647 w 556"/>
                    <a:gd name="T13" fmla="*/ 2147483647 h 3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56" h="394">
                      <a:moveTo>
                        <a:pt x="556" y="24"/>
                      </a:moveTo>
                      <a:lnTo>
                        <a:pt x="542" y="12"/>
                      </a:lnTo>
                      <a:lnTo>
                        <a:pt x="96" y="0"/>
                      </a:lnTo>
                      <a:lnTo>
                        <a:pt x="0" y="374"/>
                      </a:lnTo>
                      <a:lnTo>
                        <a:pt x="12" y="394"/>
                      </a:lnTo>
                      <a:lnTo>
                        <a:pt x="438" y="384"/>
                      </a:lnTo>
                      <a:lnTo>
                        <a:pt x="556" y="24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3" name="Freeform 938"/>
                <p:cNvSpPr>
                  <a:spLocks/>
                </p:cNvSpPr>
                <p:nvPr/>
              </p:nvSpPr>
              <p:spPr bwMode="auto">
                <a:xfrm>
                  <a:off x="7285038" y="1035050"/>
                  <a:ext cx="866775" cy="596900"/>
                </a:xfrm>
                <a:custGeom>
                  <a:avLst/>
                  <a:gdLst>
                    <a:gd name="T0" fmla="*/ 2147483647 w 546"/>
                    <a:gd name="T1" fmla="*/ 2147483647 h 376"/>
                    <a:gd name="T2" fmla="*/ 2147483647 w 546"/>
                    <a:gd name="T3" fmla="*/ 0 h 376"/>
                    <a:gd name="T4" fmla="*/ 0 w 546"/>
                    <a:gd name="T5" fmla="*/ 2147483647 h 376"/>
                    <a:gd name="T6" fmla="*/ 2147483647 w 546"/>
                    <a:gd name="T7" fmla="*/ 2147483647 h 376"/>
                    <a:gd name="T8" fmla="*/ 2147483647 w 546"/>
                    <a:gd name="T9" fmla="*/ 2147483647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6" h="376">
                      <a:moveTo>
                        <a:pt x="546" y="6"/>
                      </a:moveTo>
                      <a:lnTo>
                        <a:pt x="102" y="0"/>
                      </a:lnTo>
                      <a:lnTo>
                        <a:pt x="0" y="376"/>
                      </a:lnTo>
                      <a:lnTo>
                        <a:pt x="436" y="368"/>
                      </a:lnTo>
                      <a:lnTo>
                        <a:pt x="546" y="6"/>
                      </a:lnTo>
                      <a:close/>
                    </a:path>
                  </a:pathLst>
                </a:custGeom>
                <a:solidFill>
                  <a:srgbClr val="B6AD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274" name="Freeform 939"/>
                <p:cNvSpPr>
                  <a:spLocks/>
                </p:cNvSpPr>
                <p:nvPr/>
              </p:nvSpPr>
              <p:spPr bwMode="auto">
                <a:xfrm>
                  <a:off x="6919913" y="965200"/>
                  <a:ext cx="101600" cy="295275"/>
                </a:xfrm>
                <a:custGeom>
                  <a:avLst/>
                  <a:gdLst>
                    <a:gd name="T0" fmla="*/ 0 w 64"/>
                    <a:gd name="T1" fmla="*/ 0 h 186"/>
                    <a:gd name="T2" fmla="*/ 0 w 64"/>
                    <a:gd name="T3" fmla="*/ 0 h 186"/>
                    <a:gd name="T4" fmla="*/ 2147483647 w 64"/>
                    <a:gd name="T5" fmla="*/ 2147483647 h 186"/>
                    <a:gd name="T6" fmla="*/ 2147483647 w 64"/>
                    <a:gd name="T7" fmla="*/ 2147483647 h 186"/>
                    <a:gd name="T8" fmla="*/ 2147483647 w 64"/>
                    <a:gd name="T9" fmla="*/ 2147483647 h 186"/>
                    <a:gd name="T10" fmla="*/ 2147483647 w 64"/>
                    <a:gd name="T11" fmla="*/ 2147483647 h 186"/>
                    <a:gd name="T12" fmla="*/ 2147483647 w 64"/>
                    <a:gd name="T13" fmla="*/ 2147483647 h 186"/>
                    <a:gd name="T14" fmla="*/ 2147483647 w 64"/>
                    <a:gd name="T15" fmla="*/ 2147483647 h 186"/>
                    <a:gd name="T16" fmla="*/ 2147483647 w 64"/>
                    <a:gd name="T17" fmla="*/ 2147483647 h 186"/>
                    <a:gd name="T18" fmla="*/ 2147483647 w 64"/>
                    <a:gd name="T19" fmla="*/ 2147483647 h 186"/>
                    <a:gd name="T20" fmla="*/ 2147483647 w 64"/>
                    <a:gd name="T21" fmla="*/ 2147483647 h 186"/>
                    <a:gd name="T22" fmla="*/ 2147483647 w 64"/>
                    <a:gd name="T23" fmla="*/ 2147483647 h 186"/>
                    <a:gd name="T24" fmla="*/ 2147483647 w 64"/>
                    <a:gd name="T25" fmla="*/ 2147483647 h 186"/>
                    <a:gd name="T26" fmla="*/ 2147483647 w 64"/>
                    <a:gd name="T27" fmla="*/ 2147483647 h 186"/>
                    <a:gd name="T28" fmla="*/ 2147483647 w 64"/>
                    <a:gd name="T29" fmla="*/ 2147483647 h 186"/>
                    <a:gd name="T30" fmla="*/ 2147483647 w 64"/>
                    <a:gd name="T31" fmla="*/ 2147483647 h 186"/>
                    <a:gd name="T32" fmla="*/ 2147483647 w 64"/>
                    <a:gd name="T33" fmla="*/ 2147483647 h 186"/>
                    <a:gd name="T34" fmla="*/ 2147483647 w 64"/>
                    <a:gd name="T35" fmla="*/ 2147483647 h 186"/>
                    <a:gd name="T36" fmla="*/ 2147483647 w 64"/>
                    <a:gd name="T37" fmla="*/ 2147483647 h 186"/>
                    <a:gd name="T38" fmla="*/ 2147483647 w 64"/>
                    <a:gd name="T39" fmla="*/ 2147483647 h 186"/>
                    <a:gd name="T40" fmla="*/ 2147483647 w 64"/>
                    <a:gd name="T41" fmla="*/ 2147483647 h 186"/>
                    <a:gd name="T42" fmla="*/ 2147483647 w 64"/>
                    <a:gd name="T43" fmla="*/ 2147483647 h 186"/>
                    <a:gd name="T44" fmla="*/ 2147483647 w 64"/>
                    <a:gd name="T45" fmla="*/ 2147483647 h 186"/>
                    <a:gd name="T46" fmla="*/ 0 w 64"/>
                    <a:gd name="T47" fmla="*/ 0 h 186"/>
                    <a:gd name="T48" fmla="*/ 0 w 64"/>
                    <a:gd name="T49" fmla="*/ 0 h 18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64" h="1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14"/>
                      </a:lnTo>
                      <a:lnTo>
                        <a:pt x="20" y="32"/>
                      </a:lnTo>
                      <a:lnTo>
                        <a:pt x="32" y="56"/>
                      </a:lnTo>
                      <a:lnTo>
                        <a:pt x="44" y="84"/>
                      </a:lnTo>
                      <a:lnTo>
                        <a:pt x="52" y="116"/>
                      </a:lnTo>
                      <a:lnTo>
                        <a:pt x="54" y="132"/>
                      </a:lnTo>
                      <a:lnTo>
                        <a:pt x="56" y="150"/>
                      </a:lnTo>
                      <a:lnTo>
                        <a:pt x="56" y="168"/>
                      </a:lnTo>
                      <a:lnTo>
                        <a:pt x="54" y="186"/>
                      </a:lnTo>
                      <a:lnTo>
                        <a:pt x="56" y="184"/>
                      </a:lnTo>
                      <a:lnTo>
                        <a:pt x="60" y="174"/>
                      </a:lnTo>
                      <a:lnTo>
                        <a:pt x="64" y="156"/>
                      </a:lnTo>
                      <a:lnTo>
                        <a:pt x="64" y="134"/>
                      </a:lnTo>
                      <a:lnTo>
                        <a:pt x="64" y="122"/>
                      </a:lnTo>
                      <a:lnTo>
                        <a:pt x="60" y="108"/>
                      </a:lnTo>
                      <a:lnTo>
                        <a:pt x="56" y="92"/>
                      </a:lnTo>
                      <a:lnTo>
                        <a:pt x="50" y="76"/>
                      </a:lnTo>
                      <a:lnTo>
                        <a:pt x="42" y="58"/>
                      </a:lnTo>
                      <a:lnTo>
                        <a:pt x="30" y="40"/>
                      </a:lnTo>
                      <a:lnTo>
                        <a:pt x="16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pic>
          <p:nvPicPr>
            <p:cNvPr id="35196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839" y="30187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97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239" y="31711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198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914" y="3342673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0" name="Group 347"/>
          <p:cNvGrpSpPr>
            <a:grpSpLocks/>
          </p:cNvGrpSpPr>
          <p:nvPr/>
        </p:nvGrpSpPr>
        <p:grpSpPr bwMode="auto">
          <a:xfrm>
            <a:off x="3825875" y="1751013"/>
            <a:ext cx="517525" cy="4538662"/>
            <a:chOff x="2436527" y="1655221"/>
            <a:chExt cx="592112" cy="4025077"/>
          </a:xfrm>
        </p:grpSpPr>
        <p:grpSp>
          <p:nvGrpSpPr>
            <p:cNvPr id="145" name="Group 144"/>
            <p:cNvGrpSpPr/>
            <p:nvPr/>
          </p:nvGrpSpPr>
          <p:grpSpPr>
            <a:xfrm>
              <a:off x="2439025" y="1655221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24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5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6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7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8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9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0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1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2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3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4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5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6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7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8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9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0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1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2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3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4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5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6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7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8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2436527" y="2669172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99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0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1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2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3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4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5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6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7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8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9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0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1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2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3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4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5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6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7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8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9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0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1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2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3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2436527" y="3681315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74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5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6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7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8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9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0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1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2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3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4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5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6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7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8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9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0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1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2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3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4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5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6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7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8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2436527" y="4697073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49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0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1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2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3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4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5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6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7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8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9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0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1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2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3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4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5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6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7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8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9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0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1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2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3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34821" name="TextBox 452"/>
          <p:cNvSpPr txBox="1">
            <a:spLocks noChangeArrowheads="1"/>
          </p:cNvSpPr>
          <p:nvPr/>
        </p:nvSpPr>
        <p:spPr bwMode="auto">
          <a:xfrm>
            <a:off x="3346450" y="1108075"/>
            <a:ext cx="1530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/>
              <a:t>Enabling</a:t>
            </a:r>
          </a:p>
          <a:p>
            <a:pPr algn="ctr" eaLnBrk="1" hangingPunct="1"/>
            <a:r>
              <a:rPr lang="en-US" altLang="de-DE"/>
              <a:t>Technologies</a:t>
            </a:r>
          </a:p>
        </p:txBody>
      </p:sp>
      <p:sp>
        <p:nvSpPr>
          <p:cNvPr id="250" name="Cloud 249"/>
          <p:cNvSpPr/>
          <p:nvPr/>
        </p:nvSpPr>
        <p:spPr>
          <a:xfrm>
            <a:off x="5029200" y="1565275"/>
            <a:ext cx="4038600" cy="4267200"/>
          </a:xfrm>
          <a:prstGeom prst="cloud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1" name="Right Arrow Callout 250"/>
          <p:cNvSpPr/>
          <p:nvPr/>
        </p:nvSpPr>
        <p:spPr>
          <a:xfrm>
            <a:off x="2833688" y="217487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Collections +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Properties</a:t>
            </a:r>
          </a:p>
        </p:txBody>
      </p:sp>
      <p:sp>
        <p:nvSpPr>
          <p:cNvPr id="252" name="Right Arrow Callout 251"/>
          <p:cNvSpPr/>
          <p:nvPr/>
        </p:nvSpPr>
        <p:spPr>
          <a:xfrm>
            <a:off x="2833688" y="313848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Access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(ref. resolution, protocols, AAI)</a:t>
            </a:r>
          </a:p>
        </p:txBody>
      </p:sp>
      <p:sp>
        <p:nvSpPr>
          <p:cNvPr id="253" name="Right Arrow Callout 252"/>
          <p:cNvSpPr/>
          <p:nvPr/>
        </p:nvSpPr>
        <p:spPr>
          <a:xfrm>
            <a:off x="2833688" y="407987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formalized policies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workflow engine</a:t>
            </a:r>
          </a:p>
        </p:txBody>
      </p:sp>
      <p:sp>
        <p:nvSpPr>
          <p:cNvPr id="254" name="Right Arrow Callout 253"/>
          <p:cNvSpPr/>
          <p:nvPr/>
        </p:nvSpPr>
        <p:spPr>
          <a:xfrm>
            <a:off x="2833688" y="504348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Assessment</a:t>
            </a:r>
          </a:p>
        </p:txBody>
      </p:sp>
      <p:sp>
        <p:nvSpPr>
          <p:cNvPr id="255" name="Oval 254"/>
          <p:cNvSpPr/>
          <p:nvPr/>
        </p:nvSpPr>
        <p:spPr>
          <a:xfrm>
            <a:off x="5618163" y="2022475"/>
            <a:ext cx="1468437" cy="12731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28" name="TextBox 459"/>
          <p:cNvSpPr txBox="1">
            <a:spLocks noChangeArrowheads="1"/>
          </p:cNvSpPr>
          <p:nvPr/>
        </p:nvSpPr>
        <p:spPr bwMode="auto">
          <a:xfrm>
            <a:off x="5795963" y="4994275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Accessed via Repositories</a:t>
            </a:r>
          </a:p>
        </p:txBody>
      </p:sp>
      <p:grpSp>
        <p:nvGrpSpPr>
          <p:cNvPr id="34829" name="Group 460"/>
          <p:cNvGrpSpPr>
            <a:grpSpLocks/>
          </p:cNvGrpSpPr>
          <p:nvPr/>
        </p:nvGrpSpPr>
        <p:grpSpPr bwMode="auto">
          <a:xfrm>
            <a:off x="7469188" y="2070100"/>
            <a:ext cx="912812" cy="1116013"/>
            <a:chOff x="7317704" y="1933782"/>
            <a:chExt cx="913495" cy="1116002"/>
          </a:xfrm>
        </p:grpSpPr>
        <p:grpSp>
          <p:nvGrpSpPr>
            <p:cNvPr id="35060" name="Group 461"/>
            <p:cNvGrpSpPr>
              <a:grpSpLocks/>
            </p:cNvGrpSpPr>
            <p:nvPr/>
          </p:nvGrpSpPr>
          <p:grpSpPr bwMode="auto">
            <a:xfrm>
              <a:off x="7317704" y="2222688"/>
              <a:ext cx="473206" cy="484768"/>
              <a:chOff x="4694078" y="1713036"/>
              <a:chExt cx="473206" cy="484768"/>
            </a:xfrm>
          </p:grpSpPr>
          <p:sp>
            <p:nvSpPr>
              <p:cNvPr id="385" name="Rounded Rectangle 384"/>
              <p:cNvSpPr/>
              <p:nvPr/>
            </p:nvSpPr>
            <p:spPr>
              <a:xfrm>
                <a:off x="4727440" y="1760677"/>
                <a:ext cx="414648" cy="436558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6" name="Rounded Rectangle 385"/>
              <p:cNvSpPr/>
              <p:nvPr/>
            </p:nvSpPr>
            <p:spPr>
              <a:xfrm>
                <a:off x="4730617" y="1851164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89" name="TextBox 59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5190" name="TextBox 59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5061" name="Group 462"/>
            <p:cNvGrpSpPr>
              <a:grpSpLocks/>
            </p:cNvGrpSpPr>
            <p:nvPr/>
          </p:nvGrpSpPr>
          <p:grpSpPr bwMode="auto">
            <a:xfrm>
              <a:off x="7548295" y="2390071"/>
              <a:ext cx="417309" cy="484768"/>
              <a:chOff x="5139287" y="2285387"/>
              <a:chExt cx="417309" cy="484768"/>
            </a:xfrm>
          </p:grpSpPr>
          <p:sp>
            <p:nvSpPr>
              <p:cNvPr id="378" name="Rounded Rectangle 377"/>
              <p:cNvSpPr/>
              <p:nvPr/>
            </p:nvSpPr>
            <p:spPr>
              <a:xfrm>
                <a:off x="5139055" y="2333918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" name="Rounded Rectangle 378"/>
              <p:cNvSpPr/>
              <p:nvPr/>
            </p:nvSpPr>
            <p:spPr>
              <a:xfrm>
                <a:off x="5142232" y="2424406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82" name="TextBox 58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81" name="Straight Connector 380"/>
              <p:cNvCxnSpPr/>
              <p:nvPr/>
            </p:nvCxnSpPr>
            <p:spPr>
              <a:xfrm>
                <a:off x="5194659" y="250378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/>
            </p:nvCxnSpPr>
            <p:spPr>
              <a:xfrm>
                <a:off x="5194659" y="254029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5194659" y="258474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/>
            </p:nvCxnSpPr>
            <p:spPr>
              <a:xfrm>
                <a:off x="5194659" y="263554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062" name="Group 463"/>
            <p:cNvGrpSpPr>
              <a:grpSpLocks/>
            </p:cNvGrpSpPr>
            <p:nvPr/>
          </p:nvGrpSpPr>
          <p:grpSpPr bwMode="auto">
            <a:xfrm>
              <a:off x="7614961" y="1933782"/>
              <a:ext cx="417309" cy="484768"/>
              <a:chOff x="5139287" y="2285387"/>
              <a:chExt cx="417309" cy="484768"/>
            </a:xfrm>
          </p:grpSpPr>
          <p:sp>
            <p:nvSpPr>
              <p:cNvPr id="371" name="Rounded Rectangle 370"/>
              <p:cNvSpPr/>
              <p:nvPr/>
            </p:nvSpPr>
            <p:spPr>
              <a:xfrm>
                <a:off x="5139114" y="2333012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Rounded Rectangle 371"/>
              <p:cNvSpPr/>
              <p:nvPr/>
            </p:nvSpPr>
            <p:spPr>
              <a:xfrm>
                <a:off x="5142291" y="2423499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75" name="TextBox 576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74" name="Straight Connector 373"/>
              <p:cNvCxnSpPr/>
              <p:nvPr/>
            </p:nvCxnSpPr>
            <p:spPr>
              <a:xfrm>
                <a:off x="5194718" y="250446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>
                <a:off x="5194718" y="253938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/>
            </p:nvCxnSpPr>
            <p:spPr>
              <a:xfrm>
                <a:off x="5194718" y="258383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>
                <a:off x="5194718" y="2634633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063" name="Group 464"/>
            <p:cNvGrpSpPr>
              <a:grpSpLocks/>
            </p:cNvGrpSpPr>
            <p:nvPr/>
          </p:nvGrpSpPr>
          <p:grpSpPr bwMode="auto">
            <a:xfrm>
              <a:off x="7329245" y="2565016"/>
              <a:ext cx="417309" cy="484768"/>
              <a:chOff x="7768275" y="3377116"/>
              <a:chExt cx="417309" cy="484768"/>
            </a:xfrm>
          </p:grpSpPr>
          <p:sp>
            <p:nvSpPr>
              <p:cNvPr id="317" name="Rounded Rectangle 316"/>
              <p:cNvSpPr/>
              <p:nvPr/>
            </p:nvSpPr>
            <p:spPr>
              <a:xfrm>
                <a:off x="7767855" y="3425326"/>
                <a:ext cx="414648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8" name="Rounded Rectangle 317"/>
              <p:cNvSpPr/>
              <p:nvPr/>
            </p:nvSpPr>
            <p:spPr>
              <a:xfrm>
                <a:off x="7771032" y="3515813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121" name="TextBox 522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5122" name="Group 523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5123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4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5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6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7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8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29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0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1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2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3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4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5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6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7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8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39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0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1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2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3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4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5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6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7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8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49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0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1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2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3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4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5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6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7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8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59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0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1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2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3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4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5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6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7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8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69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0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1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72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35064" name="Group 465"/>
            <p:cNvGrpSpPr>
              <a:grpSpLocks/>
            </p:cNvGrpSpPr>
            <p:nvPr/>
          </p:nvGrpSpPr>
          <p:grpSpPr bwMode="auto">
            <a:xfrm>
              <a:off x="7813890" y="2222830"/>
              <a:ext cx="417309" cy="484768"/>
              <a:chOff x="7768275" y="3377116"/>
              <a:chExt cx="417309" cy="484768"/>
            </a:xfrm>
          </p:grpSpPr>
          <p:sp>
            <p:nvSpPr>
              <p:cNvPr id="263" name="Rounded Rectangle 262"/>
              <p:cNvSpPr/>
              <p:nvPr/>
            </p:nvSpPr>
            <p:spPr>
              <a:xfrm>
                <a:off x="7767760" y="3424615"/>
                <a:ext cx="414647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4" name="Rounded Rectangle 263"/>
              <p:cNvSpPr/>
              <p:nvPr/>
            </p:nvSpPr>
            <p:spPr>
              <a:xfrm>
                <a:off x="7770937" y="3515102"/>
                <a:ext cx="414647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67" name="TextBox 468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5068" name="Group 469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5069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0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1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2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3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4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5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6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7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8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79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0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1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2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3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4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5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6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7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8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89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0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1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2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3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4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5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6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7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8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99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0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1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2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3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4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5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6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7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8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09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0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1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2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3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4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5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6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7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118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4830" name="Group 592"/>
          <p:cNvGrpSpPr>
            <a:grpSpLocks/>
          </p:cNvGrpSpPr>
          <p:nvPr/>
        </p:nvGrpSpPr>
        <p:grpSpPr bwMode="auto">
          <a:xfrm>
            <a:off x="5943600" y="3746500"/>
            <a:ext cx="830263" cy="790575"/>
            <a:chOff x="5134757" y="2285387"/>
            <a:chExt cx="830002" cy="789568"/>
          </a:xfrm>
        </p:grpSpPr>
        <p:grpSp>
          <p:nvGrpSpPr>
            <p:cNvPr id="34990" name="Group 593"/>
            <p:cNvGrpSpPr>
              <a:grpSpLocks/>
            </p:cNvGrpSpPr>
            <p:nvPr/>
          </p:nvGrpSpPr>
          <p:grpSpPr bwMode="auto">
            <a:xfrm>
              <a:off x="5134757" y="2285387"/>
              <a:ext cx="419054" cy="484768"/>
              <a:chOff x="5134757" y="2285387"/>
              <a:chExt cx="419054" cy="484768"/>
            </a:xfrm>
          </p:grpSpPr>
          <p:sp>
            <p:nvSpPr>
              <p:cNvPr id="456" name="Rounded Rectangle 455"/>
              <p:cNvSpPr/>
              <p:nvPr/>
            </p:nvSpPr>
            <p:spPr>
              <a:xfrm>
                <a:off x="5139519" y="2334537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7" name="Rounded Rectangle 456"/>
              <p:cNvSpPr/>
              <p:nvPr/>
            </p:nvSpPr>
            <p:spPr>
              <a:xfrm>
                <a:off x="5134757" y="2424909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8" name="TextBox 661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9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1" name="Group 594"/>
            <p:cNvGrpSpPr>
              <a:grpSpLocks/>
            </p:cNvGrpSpPr>
            <p:nvPr/>
          </p:nvGrpSpPr>
          <p:grpSpPr bwMode="auto">
            <a:xfrm>
              <a:off x="5287157" y="2437787"/>
              <a:ext cx="419054" cy="484768"/>
              <a:chOff x="5134757" y="2285387"/>
              <a:chExt cx="419054" cy="484768"/>
            </a:xfrm>
          </p:grpSpPr>
          <p:sp>
            <p:nvSpPr>
              <p:cNvPr id="452" name="Rounded Rectangle 451"/>
              <p:cNvSpPr/>
              <p:nvPr/>
            </p:nvSpPr>
            <p:spPr>
              <a:xfrm>
                <a:off x="5139471" y="2334344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3" name="Rounded Rectangle 452"/>
              <p:cNvSpPr/>
              <p:nvPr/>
            </p:nvSpPr>
            <p:spPr>
              <a:xfrm>
                <a:off x="5134709" y="2424715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4" name="TextBox 657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5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2" name="Group 595"/>
            <p:cNvGrpSpPr>
              <a:grpSpLocks/>
            </p:cNvGrpSpPr>
            <p:nvPr/>
          </p:nvGrpSpPr>
          <p:grpSpPr bwMode="auto">
            <a:xfrm>
              <a:off x="5439557" y="2590187"/>
              <a:ext cx="419054" cy="484768"/>
              <a:chOff x="5134757" y="2285387"/>
              <a:chExt cx="419054" cy="484768"/>
            </a:xfrm>
          </p:grpSpPr>
          <p:sp>
            <p:nvSpPr>
              <p:cNvPr id="448" name="Rounded Rectangle 447"/>
              <p:cNvSpPr/>
              <p:nvPr/>
            </p:nvSpPr>
            <p:spPr>
              <a:xfrm>
                <a:off x="5139423" y="2334149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9" name="Rounded Rectangle 448"/>
              <p:cNvSpPr/>
              <p:nvPr/>
            </p:nvSpPr>
            <p:spPr>
              <a:xfrm>
                <a:off x="5134661" y="2424521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050" name="TextBox 65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5051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93" name="Group 596"/>
            <p:cNvGrpSpPr>
              <a:grpSpLocks/>
            </p:cNvGrpSpPr>
            <p:nvPr/>
          </p:nvGrpSpPr>
          <p:grpSpPr bwMode="auto">
            <a:xfrm>
              <a:off x="5547450" y="2375238"/>
              <a:ext cx="417309" cy="484768"/>
              <a:chOff x="7768275" y="3377116"/>
              <a:chExt cx="417309" cy="484768"/>
            </a:xfrm>
          </p:grpSpPr>
          <p:sp>
            <p:nvSpPr>
              <p:cNvPr id="394" name="Rounded Rectangle 393"/>
              <p:cNvSpPr/>
              <p:nvPr/>
            </p:nvSpPr>
            <p:spPr>
              <a:xfrm>
                <a:off x="7768202" y="3425202"/>
                <a:ext cx="414208" cy="43600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5" name="Rounded Rectangle 394"/>
              <p:cNvSpPr/>
              <p:nvPr/>
            </p:nvSpPr>
            <p:spPr>
              <a:xfrm>
                <a:off x="7771376" y="3515573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96" name="TextBox 59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997" name="Group 60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998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99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0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1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2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3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4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5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6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7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8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09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0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1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2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3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4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5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6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7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8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19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0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1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2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3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4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5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6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7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8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29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0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1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2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3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4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5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6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7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8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39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0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1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2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3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4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5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6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5047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460" name="Oval 459"/>
          <p:cNvSpPr/>
          <p:nvPr/>
        </p:nvSpPr>
        <p:spPr>
          <a:xfrm>
            <a:off x="7218363" y="3490913"/>
            <a:ext cx="1468437" cy="12747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32" name="TextBox 664"/>
          <p:cNvSpPr txBox="1">
            <a:spLocks noChangeArrowheads="1"/>
          </p:cNvSpPr>
          <p:nvPr/>
        </p:nvSpPr>
        <p:spPr bwMode="auto">
          <a:xfrm>
            <a:off x="6629400" y="4765675"/>
            <a:ext cx="990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Datasets</a:t>
            </a:r>
          </a:p>
        </p:txBody>
      </p:sp>
      <p:sp>
        <p:nvSpPr>
          <p:cNvPr id="462" name="Oval 461"/>
          <p:cNvSpPr/>
          <p:nvPr/>
        </p:nvSpPr>
        <p:spPr>
          <a:xfrm>
            <a:off x="5562600" y="3490913"/>
            <a:ext cx="1470025" cy="1274762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3" name="Oval 462"/>
          <p:cNvSpPr/>
          <p:nvPr/>
        </p:nvSpPr>
        <p:spPr>
          <a:xfrm>
            <a:off x="7142163" y="2022475"/>
            <a:ext cx="1468437" cy="1273175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4835" name="Group 667"/>
          <p:cNvGrpSpPr>
            <a:grpSpLocks/>
          </p:cNvGrpSpPr>
          <p:nvPr/>
        </p:nvGrpSpPr>
        <p:grpSpPr bwMode="auto">
          <a:xfrm>
            <a:off x="7446963" y="3652838"/>
            <a:ext cx="935037" cy="960437"/>
            <a:chOff x="5134757" y="3676057"/>
            <a:chExt cx="934936" cy="959875"/>
          </a:xfrm>
        </p:grpSpPr>
        <p:grpSp>
          <p:nvGrpSpPr>
            <p:cNvPr id="34917" name="Group 668"/>
            <p:cNvGrpSpPr>
              <a:grpSpLocks/>
            </p:cNvGrpSpPr>
            <p:nvPr/>
          </p:nvGrpSpPr>
          <p:grpSpPr bwMode="auto">
            <a:xfrm>
              <a:off x="5596487" y="3767906"/>
              <a:ext cx="473206" cy="484768"/>
              <a:chOff x="4694078" y="1713036"/>
              <a:chExt cx="473206" cy="484768"/>
            </a:xfrm>
          </p:grpSpPr>
          <p:sp>
            <p:nvSpPr>
              <p:cNvPr id="534" name="Rounded Rectangle 533"/>
              <p:cNvSpPr/>
              <p:nvPr/>
            </p:nvSpPr>
            <p:spPr>
              <a:xfrm>
                <a:off x="4727594" y="1760805"/>
                <a:ext cx="414292" cy="436306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35" name="Rounded Rectangle 534"/>
              <p:cNvSpPr/>
              <p:nvPr/>
            </p:nvSpPr>
            <p:spPr>
              <a:xfrm>
                <a:off x="4730769" y="1851239"/>
                <a:ext cx="414292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88" name="TextBox 739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89" name="TextBox 740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918" name="Group 669"/>
            <p:cNvGrpSpPr>
              <a:grpSpLocks/>
            </p:cNvGrpSpPr>
            <p:nvPr/>
          </p:nvGrpSpPr>
          <p:grpSpPr bwMode="auto">
            <a:xfrm>
              <a:off x="5567365" y="4151164"/>
              <a:ext cx="417309" cy="484768"/>
              <a:chOff x="5139287" y="2285387"/>
              <a:chExt cx="417309" cy="484768"/>
            </a:xfrm>
          </p:grpSpPr>
          <p:sp>
            <p:nvSpPr>
              <p:cNvPr id="527" name="Rounded Rectangle 526"/>
              <p:cNvSpPr/>
              <p:nvPr/>
            </p:nvSpPr>
            <p:spPr>
              <a:xfrm>
                <a:off x="5140019" y="2333849"/>
                <a:ext cx="412705" cy="436306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8" name="Rounded Rectangle 527"/>
              <p:cNvSpPr/>
              <p:nvPr/>
            </p:nvSpPr>
            <p:spPr>
              <a:xfrm>
                <a:off x="5143194" y="2424283"/>
                <a:ext cx="412705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81" name="TextBox 732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530" name="Straight Connector 529"/>
              <p:cNvCxnSpPr/>
              <p:nvPr/>
            </p:nvCxnSpPr>
            <p:spPr>
              <a:xfrm>
                <a:off x="5195576" y="2503611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/>
              <p:cNvCxnSpPr/>
              <p:nvPr/>
            </p:nvCxnSpPr>
            <p:spPr>
              <a:xfrm>
                <a:off x="5195576" y="2540103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>
                <a:off x="5195576" y="258452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>
                <a:off x="5195576" y="263529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19" name="Group 670"/>
            <p:cNvGrpSpPr>
              <a:grpSpLocks/>
            </p:cNvGrpSpPr>
            <p:nvPr/>
          </p:nvGrpSpPr>
          <p:grpSpPr bwMode="auto">
            <a:xfrm>
              <a:off x="5134757" y="3676057"/>
              <a:ext cx="419054" cy="484768"/>
              <a:chOff x="5134757" y="2285387"/>
              <a:chExt cx="419054" cy="484768"/>
            </a:xfrm>
          </p:grpSpPr>
          <p:sp>
            <p:nvSpPr>
              <p:cNvPr id="523" name="Rounded Rectangle 522"/>
              <p:cNvSpPr/>
              <p:nvPr/>
            </p:nvSpPr>
            <p:spPr>
              <a:xfrm>
                <a:off x="5139518" y="2334570"/>
                <a:ext cx="414294" cy="436307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4" name="Rounded Rectangle 523"/>
              <p:cNvSpPr/>
              <p:nvPr/>
            </p:nvSpPr>
            <p:spPr>
              <a:xfrm>
                <a:off x="5134757" y="242500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77" name="TextBox 728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978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4920" name="Group 671"/>
            <p:cNvGrpSpPr>
              <a:grpSpLocks/>
            </p:cNvGrpSpPr>
            <p:nvPr/>
          </p:nvGrpSpPr>
          <p:grpSpPr bwMode="auto">
            <a:xfrm>
              <a:off x="5384363" y="3937424"/>
              <a:ext cx="417309" cy="484768"/>
              <a:chOff x="7768275" y="3377116"/>
              <a:chExt cx="417309" cy="484768"/>
            </a:xfrm>
          </p:grpSpPr>
          <p:sp>
            <p:nvSpPr>
              <p:cNvPr id="469" name="Rounded Rectangle 468"/>
              <p:cNvSpPr/>
              <p:nvPr/>
            </p:nvSpPr>
            <p:spPr>
              <a:xfrm>
                <a:off x="7767879" y="3425130"/>
                <a:ext cx="414293" cy="436307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0" name="Rounded Rectangle 469"/>
              <p:cNvSpPr/>
              <p:nvPr/>
            </p:nvSpPr>
            <p:spPr>
              <a:xfrm>
                <a:off x="7771054" y="351556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23" name="TextBox 674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924" name="Group 675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925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6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7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8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29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0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1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2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3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4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5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6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7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8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39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0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1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2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3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4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5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6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7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8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49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0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1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2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3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4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5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6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7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8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59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0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1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2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3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4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5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6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7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8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69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0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1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2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3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974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4836" name="Group 741"/>
          <p:cNvGrpSpPr>
            <a:grpSpLocks/>
          </p:cNvGrpSpPr>
          <p:nvPr/>
        </p:nvGrpSpPr>
        <p:grpSpPr bwMode="auto">
          <a:xfrm>
            <a:off x="5908675" y="2300288"/>
            <a:ext cx="949325" cy="788987"/>
            <a:chOff x="5996848" y="1371600"/>
            <a:chExt cx="949338" cy="789568"/>
          </a:xfrm>
        </p:grpSpPr>
        <p:grpSp>
          <p:nvGrpSpPr>
            <p:cNvPr id="34839" name="Group 742"/>
            <p:cNvGrpSpPr>
              <a:grpSpLocks/>
            </p:cNvGrpSpPr>
            <p:nvPr/>
          </p:nvGrpSpPr>
          <p:grpSpPr bwMode="auto">
            <a:xfrm>
              <a:off x="6004097" y="1371600"/>
              <a:ext cx="473206" cy="484768"/>
              <a:chOff x="4694078" y="1713036"/>
              <a:chExt cx="473206" cy="484768"/>
            </a:xfrm>
          </p:grpSpPr>
          <p:sp>
            <p:nvSpPr>
              <p:cNvPr id="613" name="Rounded Rectangle 612"/>
              <p:cNvSpPr/>
              <p:nvPr/>
            </p:nvSpPr>
            <p:spPr>
              <a:xfrm>
                <a:off x="4728104" y="1760696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4" name="Rounded Rectangle 613"/>
              <p:cNvSpPr/>
              <p:nvPr/>
            </p:nvSpPr>
            <p:spPr>
              <a:xfrm>
                <a:off x="4731279" y="1851250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15" name="TextBox 818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16" name="TextBox 819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0" name="Group 743"/>
            <p:cNvGrpSpPr>
              <a:grpSpLocks/>
            </p:cNvGrpSpPr>
            <p:nvPr/>
          </p:nvGrpSpPr>
          <p:grpSpPr bwMode="auto">
            <a:xfrm>
              <a:off x="6156497" y="1524000"/>
              <a:ext cx="473206" cy="484768"/>
              <a:chOff x="4694078" y="1713036"/>
              <a:chExt cx="473206" cy="484768"/>
            </a:xfrm>
          </p:grpSpPr>
          <p:sp>
            <p:nvSpPr>
              <p:cNvPr id="609" name="Rounded Rectangle 608"/>
              <p:cNvSpPr/>
              <p:nvPr/>
            </p:nvSpPr>
            <p:spPr>
              <a:xfrm>
                <a:off x="4728106" y="1760808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0" name="Rounded Rectangle 609"/>
              <p:cNvSpPr/>
              <p:nvPr/>
            </p:nvSpPr>
            <p:spPr>
              <a:xfrm>
                <a:off x="4731281" y="1851362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11" name="TextBox 814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12" name="TextBox 815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1" name="Group 744"/>
            <p:cNvGrpSpPr>
              <a:grpSpLocks/>
            </p:cNvGrpSpPr>
            <p:nvPr/>
          </p:nvGrpSpPr>
          <p:grpSpPr bwMode="auto">
            <a:xfrm>
              <a:off x="6308897" y="1676400"/>
              <a:ext cx="473206" cy="484768"/>
              <a:chOff x="4694078" y="1713036"/>
              <a:chExt cx="473206" cy="484768"/>
            </a:xfrm>
          </p:grpSpPr>
          <p:sp>
            <p:nvSpPr>
              <p:cNvPr id="605" name="Rounded Rectangle 604"/>
              <p:cNvSpPr/>
              <p:nvPr/>
            </p:nvSpPr>
            <p:spPr>
              <a:xfrm>
                <a:off x="4728108" y="1760920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6" name="Rounded Rectangle 605"/>
              <p:cNvSpPr/>
              <p:nvPr/>
            </p:nvSpPr>
            <p:spPr>
              <a:xfrm>
                <a:off x="4731283" y="1851474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07" name="TextBox 81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908" name="TextBox 81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842" name="Group 745"/>
            <p:cNvGrpSpPr>
              <a:grpSpLocks/>
            </p:cNvGrpSpPr>
            <p:nvPr/>
          </p:nvGrpSpPr>
          <p:grpSpPr bwMode="auto">
            <a:xfrm>
              <a:off x="5996848" y="1676251"/>
              <a:ext cx="417309" cy="484768"/>
              <a:chOff x="5139287" y="2285387"/>
              <a:chExt cx="417309" cy="484768"/>
            </a:xfrm>
          </p:grpSpPr>
          <p:sp>
            <p:nvSpPr>
              <p:cNvPr id="598" name="Rounded Rectangle 597"/>
              <p:cNvSpPr/>
              <p:nvPr/>
            </p:nvSpPr>
            <p:spPr>
              <a:xfrm>
                <a:off x="5139287" y="2333420"/>
                <a:ext cx="414344" cy="436884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99" name="Rounded Rectangle 598"/>
              <p:cNvSpPr/>
              <p:nvPr/>
            </p:nvSpPr>
            <p:spPr>
              <a:xfrm>
                <a:off x="5142462" y="2423974"/>
                <a:ext cx="414344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900" name="TextBox 80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601" name="Straight Connector 600"/>
              <p:cNvCxnSpPr/>
              <p:nvPr/>
            </p:nvCxnSpPr>
            <p:spPr>
              <a:xfrm>
                <a:off x="5194851" y="250499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" name="Straight Connector 601"/>
              <p:cNvCxnSpPr/>
              <p:nvPr/>
            </p:nvCxnSpPr>
            <p:spPr>
              <a:xfrm>
                <a:off x="5194851" y="253994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/>
              <p:cNvCxnSpPr/>
              <p:nvPr/>
            </p:nvCxnSpPr>
            <p:spPr>
              <a:xfrm>
                <a:off x="5194851" y="2584430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/>
              <p:nvPr/>
            </p:nvCxnSpPr>
            <p:spPr>
              <a:xfrm>
                <a:off x="5194851" y="2635268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43" name="Group 746"/>
            <p:cNvGrpSpPr>
              <a:grpSpLocks/>
            </p:cNvGrpSpPr>
            <p:nvPr/>
          </p:nvGrpSpPr>
          <p:grpSpPr bwMode="auto">
            <a:xfrm>
              <a:off x="6528877" y="1375092"/>
              <a:ext cx="417309" cy="484768"/>
              <a:chOff x="7768275" y="3377116"/>
              <a:chExt cx="417309" cy="484768"/>
            </a:xfrm>
          </p:grpSpPr>
          <p:sp>
            <p:nvSpPr>
              <p:cNvPr id="544" name="Rounded Rectangle 543"/>
              <p:cNvSpPr/>
              <p:nvPr/>
            </p:nvSpPr>
            <p:spPr>
              <a:xfrm>
                <a:off x="7768066" y="3424462"/>
                <a:ext cx="414343" cy="436884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45" name="Rounded Rectangle 544"/>
              <p:cNvSpPr/>
              <p:nvPr/>
            </p:nvSpPr>
            <p:spPr>
              <a:xfrm>
                <a:off x="7771241" y="3515016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846" name="TextBox 74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847" name="Group 75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848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49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0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1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2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3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4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5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6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7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8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59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0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1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2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3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4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5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6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7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8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69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0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1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2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3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4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5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6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7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8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79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0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1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2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3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4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5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6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7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8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89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0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1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2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3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4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5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6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897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617" name="Right Brace 616"/>
          <p:cNvSpPr/>
          <p:nvPr/>
        </p:nvSpPr>
        <p:spPr>
          <a:xfrm>
            <a:off x="5410200" y="4114800"/>
            <a:ext cx="334963" cy="1760538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8" name="TextBox 617"/>
          <p:cNvSpPr txBox="1">
            <a:spLocks noChangeArrowheads="1"/>
          </p:cNvSpPr>
          <p:nvPr/>
        </p:nvSpPr>
        <p:spPr bwMode="auto">
          <a:xfrm>
            <a:off x="5905500" y="4419600"/>
            <a:ext cx="2625725" cy="12001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can all be done based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on properties stored in 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PID/Metadata attributes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(in general external prop.)</a:t>
            </a:r>
          </a:p>
        </p:txBody>
      </p:sp>
      <p:sp>
        <p:nvSpPr>
          <p:cNvPr id="619" name="Textfeld 618"/>
          <p:cNvSpPr txBox="1"/>
          <p:nvPr/>
        </p:nvSpPr>
        <p:spPr>
          <a:xfrm>
            <a:off x="1598583" y="332655"/>
            <a:ext cx="5556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Typical</a:t>
            </a:r>
            <a:r>
              <a:rPr lang="de-DE" sz="3600" dirty="0" smtClean="0"/>
              <a:t> Management Pattern</a:t>
            </a:r>
            <a:endParaRPr lang="de-DE" sz="3600" dirty="0"/>
          </a:p>
        </p:txBody>
      </p:sp>
      <p:sp>
        <p:nvSpPr>
          <p:cNvPr id="620" name="Textfeld 619"/>
          <p:cNvSpPr txBox="1"/>
          <p:nvPr/>
        </p:nvSpPr>
        <p:spPr>
          <a:xfrm>
            <a:off x="5076549" y="3099397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PID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621" name="Nach links gekrümmter Pfeil 620"/>
          <p:cNvSpPr/>
          <p:nvPr/>
        </p:nvSpPr>
        <p:spPr>
          <a:xfrm>
            <a:off x="4887036" y="2854316"/>
            <a:ext cx="270030" cy="455798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622" name="Grafik 6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0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/>
      <p:bldP spid="252" grpId="0" animBg="1"/>
      <p:bldP spid="253" grpId="0" animBg="1"/>
      <p:bldP spid="254" grpId="0" animBg="1"/>
      <p:bldP spid="617" grpId="0" animBg="1"/>
      <p:bldP spid="61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Group 207"/>
          <p:cNvGrpSpPr>
            <a:grpSpLocks/>
          </p:cNvGrpSpPr>
          <p:nvPr/>
        </p:nvGrpSpPr>
        <p:grpSpPr bwMode="auto">
          <a:xfrm>
            <a:off x="52388" y="1927225"/>
            <a:ext cx="2887662" cy="2636838"/>
            <a:chOff x="156790" y="1944637"/>
            <a:chExt cx="2887811" cy="2636534"/>
          </a:xfrm>
        </p:grpSpPr>
        <p:grpSp>
          <p:nvGrpSpPr>
            <p:cNvPr id="34171" name="Group 208"/>
            <p:cNvGrpSpPr>
              <a:grpSpLocks/>
            </p:cNvGrpSpPr>
            <p:nvPr/>
          </p:nvGrpSpPr>
          <p:grpSpPr bwMode="auto">
            <a:xfrm>
              <a:off x="156790" y="1944637"/>
              <a:ext cx="2887811" cy="2636534"/>
              <a:chOff x="156790" y="1944637"/>
              <a:chExt cx="2887811" cy="2636534"/>
            </a:xfrm>
          </p:grpSpPr>
          <p:sp>
            <p:nvSpPr>
              <p:cNvPr id="34175" name="TextBox 212"/>
              <p:cNvSpPr txBox="1">
                <a:spLocks noChangeArrowheads="1"/>
              </p:cNvSpPr>
              <p:nvPr/>
            </p:nvSpPr>
            <p:spPr bwMode="auto">
              <a:xfrm>
                <a:off x="179714" y="3934840"/>
                <a:ext cx="2864887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de-DE"/>
                  <a:t>Scientists,  Data Curators,</a:t>
                </a:r>
              </a:p>
              <a:p>
                <a:pPr algn="ctr" eaLnBrk="1" hangingPunct="1"/>
                <a:r>
                  <a:rPr lang="en-US" altLang="de-DE"/>
                  <a:t>End Users, Applications</a:t>
                </a:r>
              </a:p>
            </p:txBody>
          </p:sp>
          <p:grpSp>
            <p:nvGrpSpPr>
              <p:cNvPr id="34176" name="Group 213"/>
              <p:cNvGrpSpPr>
                <a:grpSpLocks/>
              </p:cNvGrpSpPr>
              <p:nvPr/>
            </p:nvGrpSpPr>
            <p:grpSpPr bwMode="auto">
              <a:xfrm flipH="1">
                <a:off x="156790" y="2527238"/>
                <a:ext cx="1227451" cy="1147066"/>
                <a:chOff x="1111202" y="2523141"/>
                <a:chExt cx="1553872" cy="1452110"/>
              </a:xfrm>
            </p:grpSpPr>
            <p:sp>
              <p:nvSpPr>
                <p:cNvPr id="34251" name="Rectangle 944"/>
                <p:cNvSpPr>
                  <a:spLocks noChangeArrowheads="1"/>
                </p:cNvSpPr>
                <p:nvPr/>
              </p:nvSpPr>
              <p:spPr bwMode="auto">
                <a:xfrm flipH="1">
                  <a:off x="1111202" y="2970957"/>
                  <a:ext cx="1553872" cy="849774"/>
                </a:xfrm>
                <a:prstGeom prst="rect">
                  <a:avLst/>
                </a:prstGeom>
                <a:solidFill>
                  <a:srgbClr val="8D9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4252" name="Freeform 953"/>
                <p:cNvSpPr>
                  <a:spLocks/>
                </p:cNvSpPr>
                <p:nvPr/>
              </p:nvSpPr>
              <p:spPr bwMode="auto">
                <a:xfrm flipH="1">
                  <a:off x="1318924" y="3138215"/>
                  <a:ext cx="234699" cy="159164"/>
                </a:xfrm>
                <a:custGeom>
                  <a:avLst/>
                  <a:gdLst>
                    <a:gd name="T0" fmla="*/ 2147483647 w 174"/>
                    <a:gd name="T1" fmla="*/ 2147483647 h 118"/>
                    <a:gd name="T2" fmla="*/ 2147483647 w 174"/>
                    <a:gd name="T3" fmla="*/ 2147483647 h 118"/>
                    <a:gd name="T4" fmla="*/ 2147483647 w 174"/>
                    <a:gd name="T5" fmla="*/ 2147483647 h 118"/>
                    <a:gd name="T6" fmla="*/ 2147483647 w 174"/>
                    <a:gd name="T7" fmla="*/ 2147483647 h 118"/>
                    <a:gd name="T8" fmla="*/ 2147483647 w 174"/>
                    <a:gd name="T9" fmla="*/ 2147483647 h 118"/>
                    <a:gd name="T10" fmla="*/ 2147483647 w 174"/>
                    <a:gd name="T11" fmla="*/ 2147483647 h 118"/>
                    <a:gd name="T12" fmla="*/ 2147483647 w 174"/>
                    <a:gd name="T13" fmla="*/ 2147483647 h 118"/>
                    <a:gd name="T14" fmla="*/ 2147483647 w 174"/>
                    <a:gd name="T15" fmla="*/ 2147483647 h 118"/>
                    <a:gd name="T16" fmla="*/ 2147483647 w 174"/>
                    <a:gd name="T17" fmla="*/ 2147483647 h 118"/>
                    <a:gd name="T18" fmla="*/ 2147483647 w 174"/>
                    <a:gd name="T19" fmla="*/ 2147483647 h 118"/>
                    <a:gd name="T20" fmla="*/ 2147483647 w 174"/>
                    <a:gd name="T21" fmla="*/ 2147483647 h 118"/>
                    <a:gd name="T22" fmla="*/ 2147483647 w 174"/>
                    <a:gd name="T23" fmla="*/ 2147483647 h 118"/>
                    <a:gd name="T24" fmla="*/ 2147483647 w 174"/>
                    <a:gd name="T25" fmla="*/ 2147483647 h 118"/>
                    <a:gd name="T26" fmla="*/ 2147483647 w 174"/>
                    <a:gd name="T27" fmla="*/ 2147483647 h 118"/>
                    <a:gd name="T28" fmla="*/ 2147483647 w 174"/>
                    <a:gd name="T29" fmla="*/ 2147483647 h 118"/>
                    <a:gd name="T30" fmla="*/ 2147483647 w 174"/>
                    <a:gd name="T31" fmla="*/ 2147483647 h 118"/>
                    <a:gd name="T32" fmla="*/ 2147483647 w 174"/>
                    <a:gd name="T33" fmla="*/ 2147483647 h 118"/>
                    <a:gd name="T34" fmla="*/ 2147483647 w 174"/>
                    <a:gd name="T35" fmla="*/ 0 h 118"/>
                    <a:gd name="T36" fmla="*/ 2147483647 w 174"/>
                    <a:gd name="T37" fmla="*/ 0 h 118"/>
                    <a:gd name="T38" fmla="*/ 2147483647 w 174"/>
                    <a:gd name="T39" fmla="*/ 2147483647 h 118"/>
                    <a:gd name="T40" fmla="*/ 2147483647 w 174"/>
                    <a:gd name="T41" fmla="*/ 2147483647 h 118"/>
                    <a:gd name="T42" fmla="*/ 2147483647 w 174"/>
                    <a:gd name="T43" fmla="*/ 2147483647 h 118"/>
                    <a:gd name="T44" fmla="*/ 2147483647 w 174"/>
                    <a:gd name="T45" fmla="*/ 2147483647 h 118"/>
                    <a:gd name="T46" fmla="*/ 2147483647 w 174"/>
                    <a:gd name="T47" fmla="*/ 2147483647 h 118"/>
                    <a:gd name="T48" fmla="*/ 2147483647 w 174"/>
                    <a:gd name="T49" fmla="*/ 2147483647 h 118"/>
                    <a:gd name="T50" fmla="*/ 2147483647 w 174"/>
                    <a:gd name="T51" fmla="*/ 2147483647 h 118"/>
                    <a:gd name="T52" fmla="*/ 2147483647 w 174"/>
                    <a:gd name="T53" fmla="*/ 2147483647 h 118"/>
                    <a:gd name="T54" fmla="*/ 2147483647 w 174"/>
                    <a:gd name="T55" fmla="*/ 2147483647 h 118"/>
                    <a:gd name="T56" fmla="*/ 2147483647 w 174"/>
                    <a:gd name="T57" fmla="*/ 2147483647 h 118"/>
                    <a:gd name="T58" fmla="*/ 2147483647 w 174"/>
                    <a:gd name="T59" fmla="*/ 2147483647 h 118"/>
                    <a:gd name="T60" fmla="*/ 0 w 174"/>
                    <a:gd name="T61" fmla="*/ 2147483647 h 118"/>
                    <a:gd name="T62" fmla="*/ 2147483647 w 174"/>
                    <a:gd name="T63" fmla="*/ 2147483647 h 118"/>
                    <a:gd name="T64" fmla="*/ 2147483647 w 174"/>
                    <a:gd name="T65" fmla="*/ 2147483647 h 118"/>
                    <a:gd name="T66" fmla="*/ 2147483647 w 174"/>
                    <a:gd name="T67" fmla="*/ 2147483647 h 118"/>
                    <a:gd name="T68" fmla="*/ 2147483647 w 174"/>
                    <a:gd name="T69" fmla="*/ 2147483647 h 118"/>
                    <a:gd name="T70" fmla="*/ 2147483647 w 174"/>
                    <a:gd name="T71" fmla="*/ 2147483647 h 118"/>
                    <a:gd name="T72" fmla="*/ 2147483647 w 174"/>
                    <a:gd name="T73" fmla="*/ 2147483647 h 1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74" h="118">
                      <a:moveTo>
                        <a:pt x="36" y="118"/>
                      </a:moveTo>
                      <a:lnTo>
                        <a:pt x="36" y="118"/>
                      </a:lnTo>
                      <a:lnTo>
                        <a:pt x="60" y="114"/>
                      </a:lnTo>
                      <a:lnTo>
                        <a:pt x="84" y="108"/>
                      </a:lnTo>
                      <a:lnTo>
                        <a:pt x="114" y="98"/>
                      </a:lnTo>
                      <a:lnTo>
                        <a:pt x="118" y="96"/>
                      </a:lnTo>
                      <a:lnTo>
                        <a:pt x="132" y="86"/>
                      </a:lnTo>
                      <a:lnTo>
                        <a:pt x="150" y="70"/>
                      </a:lnTo>
                      <a:lnTo>
                        <a:pt x="168" y="54"/>
                      </a:lnTo>
                      <a:lnTo>
                        <a:pt x="172" y="46"/>
                      </a:lnTo>
                      <a:lnTo>
                        <a:pt x="174" y="40"/>
                      </a:lnTo>
                      <a:lnTo>
                        <a:pt x="170" y="34"/>
                      </a:lnTo>
                      <a:lnTo>
                        <a:pt x="164" y="28"/>
                      </a:lnTo>
                      <a:lnTo>
                        <a:pt x="148" y="14"/>
                      </a:lnTo>
                      <a:lnTo>
                        <a:pt x="126" y="0"/>
                      </a:lnTo>
                      <a:lnTo>
                        <a:pt x="118" y="2"/>
                      </a:lnTo>
                      <a:lnTo>
                        <a:pt x="102" y="8"/>
                      </a:lnTo>
                      <a:lnTo>
                        <a:pt x="78" y="20"/>
                      </a:lnTo>
                      <a:lnTo>
                        <a:pt x="66" y="28"/>
                      </a:lnTo>
                      <a:lnTo>
                        <a:pt x="56" y="38"/>
                      </a:lnTo>
                      <a:lnTo>
                        <a:pt x="40" y="52"/>
                      </a:lnTo>
                      <a:lnTo>
                        <a:pt x="24" y="64"/>
                      </a:lnTo>
                      <a:lnTo>
                        <a:pt x="12" y="76"/>
                      </a:lnTo>
                      <a:lnTo>
                        <a:pt x="4" y="84"/>
                      </a:lnTo>
                      <a:lnTo>
                        <a:pt x="2" y="90"/>
                      </a:lnTo>
                      <a:lnTo>
                        <a:pt x="0" y="94"/>
                      </a:lnTo>
                      <a:lnTo>
                        <a:pt x="2" y="98"/>
                      </a:lnTo>
                      <a:lnTo>
                        <a:pt x="4" y="102"/>
                      </a:lnTo>
                      <a:lnTo>
                        <a:pt x="8" y="106"/>
                      </a:lnTo>
                      <a:lnTo>
                        <a:pt x="16" y="110"/>
                      </a:lnTo>
                      <a:lnTo>
                        <a:pt x="36" y="11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3" name="Freeform 954"/>
                <p:cNvSpPr>
                  <a:spLocks/>
                </p:cNvSpPr>
                <p:nvPr/>
              </p:nvSpPr>
              <p:spPr bwMode="auto">
                <a:xfrm flipH="1">
                  <a:off x="1480786" y="3213751"/>
                  <a:ext cx="126792" cy="134885"/>
                </a:xfrm>
                <a:custGeom>
                  <a:avLst/>
                  <a:gdLst>
                    <a:gd name="T0" fmla="*/ 2147483647 w 94"/>
                    <a:gd name="T1" fmla="*/ 2147483647 h 100"/>
                    <a:gd name="T2" fmla="*/ 2147483647 w 94"/>
                    <a:gd name="T3" fmla="*/ 0 h 100"/>
                    <a:gd name="T4" fmla="*/ 0 w 94"/>
                    <a:gd name="T5" fmla="*/ 2147483647 h 100"/>
                    <a:gd name="T6" fmla="*/ 2147483647 w 94"/>
                    <a:gd name="T7" fmla="*/ 2147483647 h 100"/>
                    <a:gd name="T8" fmla="*/ 2147483647 w 94"/>
                    <a:gd name="T9" fmla="*/ 2147483647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4" h="100">
                      <a:moveTo>
                        <a:pt x="94" y="70"/>
                      </a:moveTo>
                      <a:lnTo>
                        <a:pt x="64" y="0"/>
                      </a:lnTo>
                      <a:lnTo>
                        <a:pt x="0" y="10"/>
                      </a:lnTo>
                      <a:lnTo>
                        <a:pt x="26" y="100"/>
                      </a:lnTo>
                      <a:lnTo>
                        <a:pt x="94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4" name="Freeform 955"/>
                <p:cNvSpPr>
                  <a:spLocks/>
                </p:cNvSpPr>
                <p:nvPr/>
              </p:nvSpPr>
              <p:spPr bwMode="auto">
                <a:xfrm flipH="1">
                  <a:off x="1496972" y="3294682"/>
                  <a:ext cx="13488" cy="13488"/>
                </a:xfrm>
                <a:custGeom>
                  <a:avLst/>
                  <a:gdLst>
                    <a:gd name="T0" fmla="*/ 2147483647 w 10"/>
                    <a:gd name="T1" fmla="*/ 2147483647 h 10"/>
                    <a:gd name="T2" fmla="*/ 2147483647 w 10"/>
                    <a:gd name="T3" fmla="*/ 2147483647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2147483647 w 10"/>
                    <a:gd name="T19" fmla="*/ 2147483647 h 10"/>
                    <a:gd name="T20" fmla="*/ 2147483647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2147483647 h 10"/>
                    <a:gd name="T26" fmla="*/ 2147483647 w 10"/>
                    <a:gd name="T27" fmla="*/ 2147483647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8"/>
                      </a:lnTo>
                      <a:lnTo>
                        <a:pt x="6" y="10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5" name="Freeform 956"/>
                <p:cNvSpPr>
                  <a:spLocks/>
                </p:cNvSpPr>
                <p:nvPr/>
              </p:nvSpPr>
              <p:spPr bwMode="auto">
                <a:xfrm flipH="1">
                  <a:off x="1356692" y="3116634"/>
                  <a:ext cx="64745" cy="40465"/>
                </a:xfrm>
                <a:custGeom>
                  <a:avLst/>
                  <a:gdLst>
                    <a:gd name="T0" fmla="*/ 0 w 48"/>
                    <a:gd name="T1" fmla="*/ 2147483647 h 30"/>
                    <a:gd name="T2" fmla="*/ 0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0 h 30"/>
                    <a:gd name="T14" fmla="*/ 2147483647 w 48"/>
                    <a:gd name="T15" fmla="*/ 0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0 w 48"/>
                    <a:gd name="T37" fmla="*/ 2147483647 h 30"/>
                    <a:gd name="T38" fmla="*/ 0 w 48"/>
                    <a:gd name="T39" fmla="*/ 2147483647 h 3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8" h="30">
                      <a:moveTo>
                        <a:pt x="0" y="28"/>
                      </a:moveTo>
                      <a:lnTo>
                        <a:pt x="0" y="28"/>
                      </a:lnTo>
                      <a:lnTo>
                        <a:pt x="14" y="22"/>
                      </a:lnTo>
                      <a:lnTo>
                        <a:pt x="26" y="14"/>
                      </a:lnTo>
                      <a:lnTo>
                        <a:pt x="38" y="4"/>
                      </a:lnTo>
                      <a:lnTo>
                        <a:pt x="42" y="0"/>
                      </a:lnTo>
                      <a:lnTo>
                        <a:pt x="44" y="0"/>
                      </a:lnTo>
                      <a:lnTo>
                        <a:pt x="46" y="2"/>
                      </a:lnTo>
                      <a:lnTo>
                        <a:pt x="48" y="8"/>
                      </a:lnTo>
                      <a:lnTo>
                        <a:pt x="48" y="14"/>
                      </a:lnTo>
                      <a:lnTo>
                        <a:pt x="46" y="18"/>
                      </a:lnTo>
                      <a:lnTo>
                        <a:pt x="44" y="24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8" y="30"/>
                      </a:lnTo>
                      <a:lnTo>
                        <a:pt x="16" y="3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6" name="Freeform 957"/>
                <p:cNvSpPr>
                  <a:spLocks/>
                </p:cNvSpPr>
                <p:nvPr/>
              </p:nvSpPr>
              <p:spPr bwMode="auto">
                <a:xfrm flipH="1">
                  <a:off x="1515856" y="2884632"/>
                  <a:ext cx="876751" cy="593493"/>
                </a:xfrm>
                <a:custGeom>
                  <a:avLst/>
                  <a:gdLst>
                    <a:gd name="T0" fmla="*/ 2147483647 w 650"/>
                    <a:gd name="T1" fmla="*/ 2147483647 h 440"/>
                    <a:gd name="T2" fmla="*/ 2147483647 w 650"/>
                    <a:gd name="T3" fmla="*/ 2147483647 h 440"/>
                    <a:gd name="T4" fmla="*/ 2147483647 w 650"/>
                    <a:gd name="T5" fmla="*/ 2147483647 h 440"/>
                    <a:gd name="T6" fmla="*/ 2147483647 w 650"/>
                    <a:gd name="T7" fmla="*/ 2147483647 h 440"/>
                    <a:gd name="T8" fmla="*/ 2147483647 w 650"/>
                    <a:gd name="T9" fmla="*/ 2147483647 h 440"/>
                    <a:gd name="T10" fmla="*/ 2147483647 w 650"/>
                    <a:gd name="T11" fmla="*/ 2147483647 h 440"/>
                    <a:gd name="T12" fmla="*/ 2147483647 w 650"/>
                    <a:gd name="T13" fmla="*/ 2147483647 h 440"/>
                    <a:gd name="T14" fmla="*/ 2147483647 w 650"/>
                    <a:gd name="T15" fmla="*/ 2147483647 h 440"/>
                    <a:gd name="T16" fmla="*/ 2147483647 w 650"/>
                    <a:gd name="T17" fmla="*/ 2147483647 h 440"/>
                    <a:gd name="T18" fmla="*/ 2147483647 w 650"/>
                    <a:gd name="T19" fmla="*/ 2147483647 h 440"/>
                    <a:gd name="T20" fmla="*/ 2147483647 w 650"/>
                    <a:gd name="T21" fmla="*/ 2147483647 h 440"/>
                    <a:gd name="T22" fmla="*/ 2147483647 w 650"/>
                    <a:gd name="T23" fmla="*/ 2147483647 h 440"/>
                    <a:gd name="T24" fmla="*/ 2147483647 w 650"/>
                    <a:gd name="T25" fmla="*/ 2147483647 h 440"/>
                    <a:gd name="T26" fmla="*/ 2147483647 w 650"/>
                    <a:gd name="T27" fmla="*/ 2147483647 h 440"/>
                    <a:gd name="T28" fmla="*/ 2147483647 w 650"/>
                    <a:gd name="T29" fmla="*/ 2147483647 h 440"/>
                    <a:gd name="T30" fmla="*/ 2147483647 w 650"/>
                    <a:gd name="T31" fmla="*/ 2147483647 h 440"/>
                    <a:gd name="T32" fmla="*/ 2147483647 w 650"/>
                    <a:gd name="T33" fmla="*/ 2147483647 h 440"/>
                    <a:gd name="T34" fmla="*/ 2147483647 w 650"/>
                    <a:gd name="T35" fmla="*/ 2147483647 h 440"/>
                    <a:gd name="T36" fmla="*/ 2147483647 w 650"/>
                    <a:gd name="T37" fmla="*/ 2147483647 h 440"/>
                    <a:gd name="T38" fmla="*/ 2147483647 w 650"/>
                    <a:gd name="T39" fmla="*/ 2147483647 h 440"/>
                    <a:gd name="T40" fmla="*/ 2147483647 w 650"/>
                    <a:gd name="T41" fmla="*/ 2147483647 h 440"/>
                    <a:gd name="T42" fmla="*/ 2147483647 w 650"/>
                    <a:gd name="T43" fmla="*/ 2147483647 h 440"/>
                    <a:gd name="T44" fmla="*/ 2147483647 w 650"/>
                    <a:gd name="T45" fmla="*/ 2147483647 h 440"/>
                    <a:gd name="T46" fmla="*/ 2147483647 w 650"/>
                    <a:gd name="T47" fmla="*/ 2147483647 h 440"/>
                    <a:gd name="T48" fmla="*/ 2147483647 w 650"/>
                    <a:gd name="T49" fmla="*/ 2147483647 h 440"/>
                    <a:gd name="T50" fmla="*/ 2147483647 w 650"/>
                    <a:gd name="T51" fmla="*/ 2147483647 h 440"/>
                    <a:gd name="T52" fmla="*/ 2147483647 w 650"/>
                    <a:gd name="T53" fmla="*/ 2147483647 h 440"/>
                    <a:gd name="T54" fmla="*/ 2147483647 w 650"/>
                    <a:gd name="T55" fmla="*/ 2147483647 h 440"/>
                    <a:gd name="T56" fmla="*/ 2147483647 w 650"/>
                    <a:gd name="T57" fmla="*/ 2147483647 h 440"/>
                    <a:gd name="T58" fmla="*/ 2147483647 w 650"/>
                    <a:gd name="T59" fmla="*/ 2147483647 h 440"/>
                    <a:gd name="T60" fmla="*/ 2147483647 w 650"/>
                    <a:gd name="T61" fmla="*/ 2147483647 h 440"/>
                    <a:gd name="T62" fmla="*/ 2147483647 w 650"/>
                    <a:gd name="T63" fmla="*/ 2147483647 h 440"/>
                    <a:gd name="T64" fmla="*/ 2147483647 w 650"/>
                    <a:gd name="T65" fmla="*/ 2147483647 h 440"/>
                    <a:gd name="T66" fmla="*/ 2147483647 w 650"/>
                    <a:gd name="T67" fmla="*/ 2147483647 h 440"/>
                    <a:gd name="T68" fmla="*/ 2147483647 w 650"/>
                    <a:gd name="T69" fmla="*/ 2147483647 h 440"/>
                    <a:gd name="T70" fmla="*/ 2147483647 w 650"/>
                    <a:gd name="T71" fmla="*/ 2147483647 h 440"/>
                    <a:gd name="T72" fmla="*/ 2147483647 w 650"/>
                    <a:gd name="T73" fmla="*/ 2147483647 h 440"/>
                    <a:gd name="T74" fmla="*/ 2147483647 w 650"/>
                    <a:gd name="T75" fmla="*/ 2147483647 h 440"/>
                    <a:gd name="T76" fmla="*/ 2147483647 w 650"/>
                    <a:gd name="T77" fmla="*/ 0 h 440"/>
                    <a:gd name="T78" fmla="*/ 2147483647 w 650"/>
                    <a:gd name="T79" fmla="*/ 2147483647 h 440"/>
                    <a:gd name="T80" fmla="*/ 2147483647 w 650"/>
                    <a:gd name="T81" fmla="*/ 2147483647 h 440"/>
                    <a:gd name="T82" fmla="*/ 2147483647 w 650"/>
                    <a:gd name="T83" fmla="*/ 2147483647 h 440"/>
                    <a:gd name="T84" fmla="*/ 2147483647 w 650"/>
                    <a:gd name="T85" fmla="*/ 2147483647 h 440"/>
                    <a:gd name="T86" fmla="*/ 2147483647 w 650"/>
                    <a:gd name="T87" fmla="*/ 2147483647 h 440"/>
                    <a:gd name="T88" fmla="*/ 2147483647 w 650"/>
                    <a:gd name="T89" fmla="*/ 2147483647 h 440"/>
                    <a:gd name="T90" fmla="*/ 0 w 650"/>
                    <a:gd name="T91" fmla="*/ 2147483647 h 440"/>
                    <a:gd name="T92" fmla="*/ 0 w 650"/>
                    <a:gd name="T93" fmla="*/ 2147483647 h 440"/>
                    <a:gd name="T94" fmla="*/ 0 w 650"/>
                    <a:gd name="T95" fmla="*/ 2147483647 h 440"/>
                    <a:gd name="T96" fmla="*/ 2147483647 w 650"/>
                    <a:gd name="T97" fmla="*/ 2147483647 h 440"/>
                    <a:gd name="T98" fmla="*/ 2147483647 w 650"/>
                    <a:gd name="T99" fmla="*/ 2147483647 h 440"/>
                    <a:gd name="T100" fmla="*/ 2147483647 w 650"/>
                    <a:gd name="T101" fmla="*/ 2147483647 h 440"/>
                    <a:gd name="T102" fmla="*/ 2147483647 w 650"/>
                    <a:gd name="T103" fmla="*/ 2147483647 h 44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650" h="440">
                      <a:moveTo>
                        <a:pt x="20" y="138"/>
                      </a:moveTo>
                      <a:lnTo>
                        <a:pt x="20" y="138"/>
                      </a:lnTo>
                      <a:lnTo>
                        <a:pt x="68" y="186"/>
                      </a:lnTo>
                      <a:lnTo>
                        <a:pt x="172" y="292"/>
                      </a:lnTo>
                      <a:lnTo>
                        <a:pt x="230" y="348"/>
                      </a:lnTo>
                      <a:lnTo>
                        <a:pt x="282" y="396"/>
                      </a:lnTo>
                      <a:lnTo>
                        <a:pt x="304" y="414"/>
                      </a:lnTo>
                      <a:lnTo>
                        <a:pt x="322" y="428"/>
                      </a:lnTo>
                      <a:lnTo>
                        <a:pt x="336" y="438"/>
                      </a:lnTo>
                      <a:lnTo>
                        <a:pt x="340" y="440"/>
                      </a:lnTo>
                      <a:lnTo>
                        <a:pt x="344" y="440"/>
                      </a:lnTo>
                      <a:lnTo>
                        <a:pt x="396" y="424"/>
                      </a:lnTo>
                      <a:lnTo>
                        <a:pt x="488" y="394"/>
                      </a:lnTo>
                      <a:lnTo>
                        <a:pt x="648" y="342"/>
                      </a:lnTo>
                      <a:lnTo>
                        <a:pt x="650" y="338"/>
                      </a:lnTo>
                      <a:lnTo>
                        <a:pt x="650" y="334"/>
                      </a:lnTo>
                      <a:lnTo>
                        <a:pt x="650" y="328"/>
                      </a:lnTo>
                      <a:lnTo>
                        <a:pt x="620" y="242"/>
                      </a:lnTo>
                      <a:lnTo>
                        <a:pt x="386" y="312"/>
                      </a:lnTo>
                      <a:lnTo>
                        <a:pt x="370" y="294"/>
                      </a:lnTo>
                      <a:lnTo>
                        <a:pt x="334" y="250"/>
                      </a:lnTo>
                      <a:lnTo>
                        <a:pt x="284" y="194"/>
                      </a:lnTo>
                      <a:lnTo>
                        <a:pt x="256" y="166"/>
                      </a:lnTo>
                      <a:lnTo>
                        <a:pt x="228" y="140"/>
                      </a:lnTo>
                      <a:lnTo>
                        <a:pt x="210" y="122"/>
                      </a:lnTo>
                      <a:lnTo>
                        <a:pt x="194" y="106"/>
                      </a:lnTo>
                      <a:lnTo>
                        <a:pt x="170" y="74"/>
                      </a:lnTo>
                      <a:lnTo>
                        <a:pt x="152" y="48"/>
                      </a:lnTo>
                      <a:lnTo>
                        <a:pt x="144" y="38"/>
                      </a:lnTo>
                      <a:lnTo>
                        <a:pt x="136" y="30"/>
                      </a:lnTo>
                      <a:lnTo>
                        <a:pt x="116" y="18"/>
                      </a:lnTo>
                      <a:lnTo>
                        <a:pt x="98" y="8"/>
                      </a:lnTo>
                      <a:lnTo>
                        <a:pt x="82" y="2"/>
                      </a:lnTo>
                      <a:lnTo>
                        <a:pt x="66" y="0"/>
                      </a:lnTo>
                      <a:lnTo>
                        <a:pt x="52" y="2"/>
                      </a:lnTo>
                      <a:lnTo>
                        <a:pt x="38" y="6"/>
                      </a:lnTo>
                      <a:lnTo>
                        <a:pt x="28" y="12"/>
                      </a:lnTo>
                      <a:lnTo>
                        <a:pt x="18" y="22"/>
                      </a:lnTo>
                      <a:lnTo>
                        <a:pt x="10" y="32"/>
                      </a:lnTo>
                      <a:lnTo>
                        <a:pt x="4" y="46"/>
                      </a:lnTo>
                      <a:lnTo>
                        <a:pt x="0" y="60"/>
                      </a:lnTo>
                      <a:lnTo>
                        <a:pt x="0" y="74"/>
                      </a:lnTo>
                      <a:lnTo>
                        <a:pt x="0" y="90"/>
                      </a:lnTo>
                      <a:lnTo>
                        <a:pt x="4" y="106"/>
                      </a:lnTo>
                      <a:lnTo>
                        <a:pt x="12" y="122"/>
                      </a:lnTo>
                      <a:lnTo>
                        <a:pt x="20" y="138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7" name="Freeform 958"/>
                <p:cNvSpPr>
                  <a:spLocks/>
                </p:cNvSpPr>
                <p:nvPr/>
              </p:nvSpPr>
              <p:spPr bwMode="auto">
                <a:xfrm flipH="1">
                  <a:off x="1243389" y="3146308"/>
                  <a:ext cx="151071" cy="94419"/>
                </a:xfrm>
                <a:custGeom>
                  <a:avLst/>
                  <a:gdLst>
                    <a:gd name="T0" fmla="*/ 2147483647 w 112"/>
                    <a:gd name="T1" fmla="*/ 0 h 70"/>
                    <a:gd name="T2" fmla="*/ 2147483647 w 112"/>
                    <a:gd name="T3" fmla="*/ 0 h 70"/>
                    <a:gd name="T4" fmla="*/ 2147483647 w 112"/>
                    <a:gd name="T5" fmla="*/ 2147483647 h 70"/>
                    <a:gd name="T6" fmla="*/ 2147483647 w 112"/>
                    <a:gd name="T7" fmla="*/ 2147483647 h 70"/>
                    <a:gd name="T8" fmla="*/ 2147483647 w 112"/>
                    <a:gd name="T9" fmla="*/ 2147483647 h 70"/>
                    <a:gd name="T10" fmla="*/ 2147483647 w 112"/>
                    <a:gd name="T11" fmla="*/ 2147483647 h 70"/>
                    <a:gd name="T12" fmla="*/ 2147483647 w 112"/>
                    <a:gd name="T13" fmla="*/ 2147483647 h 70"/>
                    <a:gd name="T14" fmla="*/ 2147483647 w 112"/>
                    <a:gd name="T15" fmla="*/ 2147483647 h 70"/>
                    <a:gd name="T16" fmla="*/ 2147483647 w 112"/>
                    <a:gd name="T17" fmla="*/ 2147483647 h 70"/>
                    <a:gd name="T18" fmla="*/ 2147483647 w 112"/>
                    <a:gd name="T19" fmla="*/ 2147483647 h 70"/>
                    <a:gd name="T20" fmla="*/ 2147483647 w 112"/>
                    <a:gd name="T21" fmla="*/ 2147483647 h 70"/>
                    <a:gd name="T22" fmla="*/ 2147483647 w 112"/>
                    <a:gd name="T23" fmla="*/ 2147483647 h 70"/>
                    <a:gd name="T24" fmla="*/ 2147483647 w 112"/>
                    <a:gd name="T25" fmla="*/ 2147483647 h 70"/>
                    <a:gd name="T26" fmla="*/ 2147483647 w 112"/>
                    <a:gd name="T27" fmla="*/ 2147483647 h 70"/>
                    <a:gd name="T28" fmla="*/ 2147483647 w 112"/>
                    <a:gd name="T29" fmla="*/ 2147483647 h 70"/>
                    <a:gd name="T30" fmla="*/ 2147483647 w 112"/>
                    <a:gd name="T31" fmla="*/ 2147483647 h 70"/>
                    <a:gd name="T32" fmla="*/ 2147483647 w 112"/>
                    <a:gd name="T33" fmla="*/ 2147483647 h 70"/>
                    <a:gd name="T34" fmla="*/ 2147483647 w 112"/>
                    <a:gd name="T35" fmla="*/ 2147483647 h 70"/>
                    <a:gd name="T36" fmla="*/ 2147483647 w 112"/>
                    <a:gd name="T37" fmla="*/ 2147483647 h 70"/>
                    <a:gd name="T38" fmla="*/ 2147483647 w 112"/>
                    <a:gd name="T39" fmla="*/ 2147483647 h 70"/>
                    <a:gd name="T40" fmla="*/ 2147483647 w 112"/>
                    <a:gd name="T41" fmla="*/ 2147483647 h 70"/>
                    <a:gd name="T42" fmla="*/ 2147483647 w 112"/>
                    <a:gd name="T43" fmla="*/ 2147483647 h 70"/>
                    <a:gd name="T44" fmla="*/ 2147483647 w 112"/>
                    <a:gd name="T45" fmla="*/ 2147483647 h 70"/>
                    <a:gd name="T46" fmla="*/ 2147483647 w 112"/>
                    <a:gd name="T47" fmla="*/ 2147483647 h 70"/>
                    <a:gd name="T48" fmla="*/ 2147483647 w 112"/>
                    <a:gd name="T49" fmla="*/ 2147483647 h 70"/>
                    <a:gd name="T50" fmla="*/ 2147483647 w 112"/>
                    <a:gd name="T51" fmla="*/ 2147483647 h 70"/>
                    <a:gd name="T52" fmla="*/ 2147483647 w 112"/>
                    <a:gd name="T53" fmla="*/ 2147483647 h 70"/>
                    <a:gd name="T54" fmla="*/ 2147483647 w 112"/>
                    <a:gd name="T55" fmla="*/ 2147483647 h 70"/>
                    <a:gd name="T56" fmla="*/ 2147483647 w 112"/>
                    <a:gd name="T57" fmla="*/ 2147483647 h 70"/>
                    <a:gd name="T58" fmla="*/ 2147483647 w 112"/>
                    <a:gd name="T59" fmla="*/ 2147483647 h 70"/>
                    <a:gd name="T60" fmla="*/ 2147483647 w 112"/>
                    <a:gd name="T61" fmla="*/ 2147483647 h 70"/>
                    <a:gd name="T62" fmla="*/ 2147483647 w 112"/>
                    <a:gd name="T63" fmla="*/ 2147483647 h 70"/>
                    <a:gd name="T64" fmla="*/ 2147483647 w 112"/>
                    <a:gd name="T65" fmla="*/ 2147483647 h 70"/>
                    <a:gd name="T66" fmla="*/ 2147483647 w 112"/>
                    <a:gd name="T67" fmla="*/ 2147483647 h 70"/>
                    <a:gd name="T68" fmla="*/ 2147483647 w 112"/>
                    <a:gd name="T69" fmla="*/ 2147483647 h 70"/>
                    <a:gd name="T70" fmla="*/ 2147483647 w 112"/>
                    <a:gd name="T71" fmla="*/ 2147483647 h 70"/>
                    <a:gd name="T72" fmla="*/ 2147483647 w 112"/>
                    <a:gd name="T73" fmla="*/ 2147483647 h 70"/>
                    <a:gd name="T74" fmla="*/ 2147483647 w 112"/>
                    <a:gd name="T75" fmla="*/ 2147483647 h 70"/>
                    <a:gd name="T76" fmla="*/ 2147483647 w 112"/>
                    <a:gd name="T77" fmla="*/ 2147483647 h 70"/>
                    <a:gd name="T78" fmla="*/ 2147483647 w 112"/>
                    <a:gd name="T79" fmla="*/ 2147483647 h 70"/>
                    <a:gd name="T80" fmla="*/ 2147483647 w 112"/>
                    <a:gd name="T81" fmla="*/ 2147483647 h 70"/>
                    <a:gd name="T82" fmla="*/ 0 w 112"/>
                    <a:gd name="T83" fmla="*/ 2147483647 h 70"/>
                    <a:gd name="T84" fmla="*/ 0 w 112"/>
                    <a:gd name="T85" fmla="*/ 2147483647 h 70"/>
                    <a:gd name="T86" fmla="*/ 0 w 112"/>
                    <a:gd name="T87" fmla="*/ 2147483647 h 70"/>
                    <a:gd name="T88" fmla="*/ 2147483647 w 112"/>
                    <a:gd name="T89" fmla="*/ 2147483647 h 70"/>
                    <a:gd name="T90" fmla="*/ 2147483647 w 112"/>
                    <a:gd name="T91" fmla="*/ 0 h 70"/>
                    <a:gd name="T92" fmla="*/ 2147483647 w 112"/>
                    <a:gd name="T93" fmla="*/ 0 h 7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7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4" y="10"/>
                      </a:lnTo>
                      <a:lnTo>
                        <a:pt x="74" y="20"/>
                      </a:lnTo>
                      <a:lnTo>
                        <a:pt x="88" y="26"/>
                      </a:lnTo>
                      <a:lnTo>
                        <a:pt x="96" y="32"/>
                      </a:lnTo>
                      <a:lnTo>
                        <a:pt x="98" y="34"/>
                      </a:lnTo>
                      <a:lnTo>
                        <a:pt x="98" y="36"/>
                      </a:lnTo>
                      <a:lnTo>
                        <a:pt x="96" y="40"/>
                      </a:lnTo>
                      <a:lnTo>
                        <a:pt x="104" y="42"/>
                      </a:lnTo>
                      <a:lnTo>
                        <a:pt x="110" y="44"/>
                      </a:lnTo>
                      <a:lnTo>
                        <a:pt x="112" y="46"/>
                      </a:lnTo>
                      <a:lnTo>
                        <a:pt x="112" y="50"/>
                      </a:lnTo>
                      <a:lnTo>
                        <a:pt x="108" y="54"/>
                      </a:lnTo>
                      <a:lnTo>
                        <a:pt x="102" y="58"/>
                      </a:lnTo>
                      <a:lnTo>
                        <a:pt x="98" y="58"/>
                      </a:lnTo>
                      <a:lnTo>
                        <a:pt x="94" y="56"/>
                      </a:lnTo>
                      <a:lnTo>
                        <a:pt x="96" y="58"/>
                      </a:lnTo>
                      <a:lnTo>
                        <a:pt x="96" y="60"/>
                      </a:lnTo>
                      <a:lnTo>
                        <a:pt x="96" y="62"/>
                      </a:lnTo>
                      <a:lnTo>
                        <a:pt x="94" y="64"/>
                      </a:lnTo>
                      <a:lnTo>
                        <a:pt x="86" y="68"/>
                      </a:lnTo>
                      <a:lnTo>
                        <a:pt x="72" y="68"/>
                      </a:lnTo>
                      <a:lnTo>
                        <a:pt x="56" y="64"/>
                      </a:lnTo>
                      <a:lnTo>
                        <a:pt x="40" y="60"/>
                      </a:lnTo>
                      <a:lnTo>
                        <a:pt x="38" y="58"/>
                      </a:lnTo>
                      <a:lnTo>
                        <a:pt x="34" y="54"/>
                      </a:lnTo>
                      <a:lnTo>
                        <a:pt x="30" y="54"/>
                      </a:lnTo>
                      <a:lnTo>
                        <a:pt x="26" y="56"/>
                      </a:lnTo>
                      <a:lnTo>
                        <a:pt x="18" y="60"/>
                      </a:lnTo>
                      <a:lnTo>
                        <a:pt x="10" y="66"/>
                      </a:lnTo>
                      <a:lnTo>
                        <a:pt x="8" y="70"/>
                      </a:lnTo>
                      <a:lnTo>
                        <a:pt x="4" y="70"/>
                      </a:lnTo>
                      <a:lnTo>
                        <a:pt x="2" y="70"/>
                      </a:lnTo>
                      <a:lnTo>
                        <a:pt x="0" y="66"/>
                      </a:lnTo>
                      <a:lnTo>
                        <a:pt x="0" y="56"/>
                      </a:lnTo>
                      <a:lnTo>
                        <a:pt x="0" y="42"/>
                      </a:lnTo>
                      <a:lnTo>
                        <a:pt x="4" y="1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8" name="Freeform 959"/>
                <p:cNvSpPr>
                  <a:spLocks/>
                </p:cNvSpPr>
                <p:nvPr/>
              </p:nvSpPr>
              <p:spPr bwMode="auto">
                <a:xfrm flipH="1">
                  <a:off x="1836882" y="2849562"/>
                  <a:ext cx="828192" cy="971170"/>
                </a:xfrm>
                <a:custGeom>
                  <a:avLst/>
                  <a:gdLst>
                    <a:gd name="T0" fmla="*/ 2147483647 w 614"/>
                    <a:gd name="T1" fmla="*/ 2147483647 h 720"/>
                    <a:gd name="T2" fmla="*/ 2147483647 w 614"/>
                    <a:gd name="T3" fmla="*/ 2147483647 h 720"/>
                    <a:gd name="T4" fmla="*/ 2147483647 w 614"/>
                    <a:gd name="T5" fmla="*/ 2147483647 h 720"/>
                    <a:gd name="T6" fmla="*/ 2147483647 w 614"/>
                    <a:gd name="T7" fmla="*/ 2147483647 h 720"/>
                    <a:gd name="T8" fmla="*/ 2147483647 w 614"/>
                    <a:gd name="T9" fmla="*/ 2147483647 h 720"/>
                    <a:gd name="T10" fmla="*/ 2147483647 w 614"/>
                    <a:gd name="T11" fmla="*/ 2147483647 h 720"/>
                    <a:gd name="T12" fmla="*/ 2147483647 w 614"/>
                    <a:gd name="T13" fmla="*/ 2147483647 h 720"/>
                    <a:gd name="T14" fmla="*/ 2147483647 w 614"/>
                    <a:gd name="T15" fmla="*/ 2147483647 h 720"/>
                    <a:gd name="T16" fmla="*/ 2147483647 w 614"/>
                    <a:gd name="T17" fmla="*/ 2147483647 h 720"/>
                    <a:gd name="T18" fmla="*/ 2147483647 w 614"/>
                    <a:gd name="T19" fmla="*/ 2147483647 h 720"/>
                    <a:gd name="T20" fmla="*/ 2147483647 w 614"/>
                    <a:gd name="T21" fmla="*/ 2147483647 h 720"/>
                    <a:gd name="T22" fmla="*/ 2147483647 w 614"/>
                    <a:gd name="T23" fmla="*/ 2147483647 h 720"/>
                    <a:gd name="T24" fmla="*/ 2147483647 w 614"/>
                    <a:gd name="T25" fmla="*/ 2147483647 h 720"/>
                    <a:gd name="T26" fmla="*/ 2147483647 w 614"/>
                    <a:gd name="T27" fmla="*/ 2147483647 h 720"/>
                    <a:gd name="T28" fmla="*/ 2147483647 w 614"/>
                    <a:gd name="T29" fmla="*/ 2147483647 h 720"/>
                    <a:gd name="T30" fmla="*/ 2147483647 w 614"/>
                    <a:gd name="T31" fmla="*/ 2147483647 h 720"/>
                    <a:gd name="T32" fmla="*/ 2147483647 w 614"/>
                    <a:gd name="T33" fmla="*/ 2147483647 h 720"/>
                    <a:gd name="T34" fmla="*/ 2147483647 w 614"/>
                    <a:gd name="T35" fmla="*/ 2147483647 h 720"/>
                    <a:gd name="T36" fmla="*/ 2147483647 w 614"/>
                    <a:gd name="T37" fmla="*/ 2147483647 h 720"/>
                    <a:gd name="T38" fmla="*/ 2147483647 w 614"/>
                    <a:gd name="T39" fmla="*/ 2147483647 h 720"/>
                    <a:gd name="T40" fmla="*/ 2147483647 w 614"/>
                    <a:gd name="T41" fmla="*/ 2147483647 h 720"/>
                    <a:gd name="T42" fmla="*/ 2147483647 w 614"/>
                    <a:gd name="T43" fmla="*/ 2147483647 h 720"/>
                    <a:gd name="T44" fmla="*/ 2147483647 w 614"/>
                    <a:gd name="T45" fmla="*/ 2147483647 h 720"/>
                    <a:gd name="T46" fmla="*/ 2147483647 w 614"/>
                    <a:gd name="T47" fmla="*/ 0 h 720"/>
                    <a:gd name="T48" fmla="*/ 2147483647 w 614"/>
                    <a:gd name="T49" fmla="*/ 0 h 720"/>
                    <a:gd name="T50" fmla="*/ 2147483647 w 614"/>
                    <a:gd name="T51" fmla="*/ 0 h 720"/>
                    <a:gd name="T52" fmla="*/ 2147483647 w 614"/>
                    <a:gd name="T53" fmla="*/ 0 h 720"/>
                    <a:gd name="T54" fmla="*/ 2147483647 w 614"/>
                    <a:gd name="T55" fmla="*/ 2147483647 h 720"/>
                    <a:gd name="T56" fmla="*/ 2147483647 w 614"/>
                    <a:gd name="T57" fmla="*/ 2147483647 h 720"/>
                    <a:gd name="T58" fmla="*/ 2147483647 w 614"/>
                    <a:gd name="T59" fmla="*/ 2147483647 h 720"/>
                    <a:gd name="T60" fmla="*/ 2147483647 w 614"/>
                    <a:gd name="T61" fmla="*/ 2147483647 h 720"/>
                    <a:gd name="T62" fmla="*/ 2147483647 w 614"/>
                    <a:gd name="T63" fmla="*/ 2147483647 h 720"/>
                    <a:gd name="T64" fmla="*/ 2147483647 w 614"/>
                    <a:gd name="T65" fmla="*/ 2147483647 h 720"/>
                    <a:gd name="T66" fmla="*/ 2147483647 w 614"/>
                    <a:gd name="T67" fmla="*/ 2147483647 h 720"/>
                    <a:gd name="T68" fmla="*/ 2147483647 w 614"/>
                    <a:gd name="T69" fmla="*/ 2147483647 h 720"/>
                    <a:gd name="T70" fmla="*/ 2147483647 w 614"/>
                    <a:gd name="T71" fmla="*/ 2147483647 h 720"/>
                    <a:gd name="T72" fmla="*/ 0 w 614"/>
                    <a:gd name="T73" fmla="*/ 2147483647 h 720"/>
                    <a:gd name="T74" fmla="*/ 0 w 614"/>
                    <a:gd name="T75" fmla="*/ 2147483647 h 720"/>
                    <a:gd name="T76" fmla="*/ 2147483647 w 614"/>
                    <a:gd name="T77" fmla="*/ 2147483647 h 720"/>
                    <a:gd name="T78" fmla="*/ 2147483647 w 614"/>
                    <a:gd name="T79" fmla="*/ 2147483647 h 720"/>
                    <a:gd name="T80" fmla="*/ 2147483647 w 614"/>
                    <a:gd name="T81" fmla="*/ 2147483647 h 720"/>
                    <a:gd name="T82" fmla="*/ 2147483647 w 614"/>
                    <a:gd name="T83" fmla="*/ 2147483647 h 720"/>
                    <a:gd name="T84" fmla="*/ 2147483647 w 614"/>
                    <a:gd name="T85" fmla="*/ 2147483647 h 720"/>
                    <a:gd name="T86" fmla="*/ 2147483647 w 614"/>
                    <a:gd name="T87" fmla="*/ 2147483647 h 720"/>
                    <a:gd name="T88" fmla="*/ 2147483647 w 614"/>
                    <a:gd name="T89" fmla="*/ 2147483647 h 720"/>
                    <a:gd name="T90" fmla="*/ 2147483647 w 614"/>
                    <a:gd name="T91" fmla="*/ 2147483647 h 720"/>
                    <a:gd name="T92" fmla="*/ 2147483647 w 614"/>
                    <a:gd name="T93" fmla="*/ 2147483647 h 720"/>
                    <a:gd name="T94" fmla="*/ 2147483647 w 614"/>
                    <a:gd name="T95" fmla="*/ 2147483647 h 720"/>
                    <a:gd name="T96" fmla="*/ 2147483647 w 614"/>
                    <a:gd name="T97" fmla="*/ 2147483647 h 720"/>
                    <a:gd name="T98" fmla="*/ 2147483647 w 614"/>
                    <a:gd name="T99" fmla="*/ 2147483647 h 720"/>
                    <a:gd name="T100" fmla="*/ 2147483647 w 614"/>
                    <a:gd name="T101" fmla="*/ 2147483647 h 720"/>
                    <a:gd name="T102" fmla="*/ 2147483647 w 614"/>
                    <a:gd name="T103" fmla="*/ 2147483647 h 720"/>
                    <a:gd name="T104" fmla="*/ 2147483647 w 614"/>
                    <a:gd name="T105" fmla="*/ 2147483647 h 7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614" h="720">
                      <a:moveTo>
                        <a:pt x="310" y="532"/>
                      </a:moveTo>
                      <a:lnTo>
                        <a:pt x="310" y="532"/>
                      </a:lnTo>
                      <a:lnTo>
                        <a:pt x="304" y="510"/>
                      </a:lnTo>
                      <a:lnTo>
                        <a:pt x="300" y="484"/>
                      </a:lnTo>
                      <a:lnTo>
                        <a:pt x="296" y="450"/>
                      </a:lnTo>
                      <a:lnTo>
                        <a:pt x="296" y="406"/>
                      </a:lnTo>
                      <a:lnTo>
                        <a:pt x="300" y="382"/>
                      </a:lnTo>
                      <a:lnTo>
                        <a:pt x="304" y="356"/>
                      </a:lnTo>
                      <a:lnTo>
                        <a:pt x="308" y="328"/>
                      </a:lnTo>
                      <a:lnTo>
                        <a:pt x="316" y="298"/>
                      </a:lnTo>
                      <a:lnTo>
                        <a:pt x="326" y="268"/>
                      </a:lnTo>
                      <a:lnTo>
                        <a:pt x="340" y="236"/>
                      </a:lnTo>
                      <a:lnTo>
                        <a:pt x="352" y="200"/>
                      </a:lnTo>
                      <a:lnTo>
                        <a:pt x="360" y="170"/>
                      </a:lnTo>
                      <a:lnTo>
                        <a:pt x="362" y="146"/>
                      </a:lnTo>
                      <a:lnTo>
                        <a:pt x="360" y="128"/>
                      </a:lnTo>
                      <a:lnTo>
                        <a:pt x="356" y="114"/>
                      </a:lnTo>
                      <a:lnTo>
                        <a:pt x="352" y="106"/>
                      </a:lnTo>
                      <a:lnTo>
                        <a:pt x="346" y="100"/>
                      </a:lnTo>
                      <a:lnTo>
                        <a:pt x="276" y="24"/>
                      </a:lnTo>
                      <a:lnTo>
                        <a:pt x="162" y="0"/>
                      </a:lnTo>
                      <a:lnTo>
                        <a:pt x="146" y="0"/>
                      </a:lnTo>
                      <a:lnTo>
                        <a:pt x="128" y="0"/>
                      </a:lnTo>
                      <a:lnTo>
                        <a:pt x="110" y="4"/>
                      </a:lnTo>
                      <a:lnTo>
                        <a:pt x="92" y="10"/>
                      </a:lnTo>
                      <a:lnTo>
                        <a:pt x="76" y="18"/>
                      </a:lnTo>
                      <a:lnTo>
                        <a:pt x="62" y="26"/>
                      </a:lnTo>
                      <a:lnTo>
                        <a:pt x="50" y="36"/>
                      </a:lnTo>
                      <a:lnTo>
                        <a:pt x="42" y="46"/>
                      </a:lnTo>
                      <a:lnTo>
                        <a:pt x="32" y="60"/>
                      </a:lnTo>
                      <a:lnTo>
                        <a:pt x="22" y="80"/>
                      </a:lnTo>
                      <a:lnTo>
                        <a:pt x="0" y="136"/>
                      </a:lnTo>
                      <a:lnTo>
                        <a:pt x="0" y="720"/>
                      </a:lnTo>
                      <a:lnTo>
                        <a:pt x="614" y="720"/>
                      </a:lnTo>
                      <a:lnTo>
                        <a:pt x="564" y="696"/>
                      </a:lnTo>
                      <a:lnTo>
                        <a:pt x="506" y="672"/>
                      </a:lnTo>
                      <a:lnTo>
                        <a:pt x="394" y="624"/>
                      </a:lnTo>
                      <a:lnTo>
                        <a:pt x="270" y="574"/>
                      </a:lnTo>
                      <a:lnTo>
                        <a:pt x="284" y="572"/>
                      </a:lnTo>
                      <a:lnTo>
                        <a:pt x="296" y="566"/>
                      </a:lnTo>
                      <a:lnTo>
                        <a:pt x="302" y="560"/>
                      </a:lnTo>
                      <a:lnTo>
                        <a:pt x="306" y="552"/>
                      </a:lnTo>
                      <a:lnTo>
                        <a:pt x="310" y="544"/>
                      </a:lnTo>
                      <a:lnTo>
                        <a:pt x="310" y="538"/>
                      </a:lnTo>
                      <a:lnTo>
                        <a:pt x="310" y="532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9" name="Freeform 960"/>
                <p:cNvSpPr>
                  <a:spLocks/>
                </p:cNvSpPr>
                <p:nvPr/>
              </p:nvSpPr>
              <p:spPr bwMode="auto">
                <a:xfrm flipH="1">
                  <a:off x="1111202" y="3472729"/>
                  <a:ext cx="1553872" cy="502522"/>
                </a:xfrm>
                <a:custGeom>
                  <a:avLst/>
                  <a:gdLst>
                    <a:gd name="T0" fmla="*/ 2147483647 w 1152"/>
                    <a:gd name="T1" fmla="*/ 2147483647 h 258"/>
                    <a:gd name="T2" fmla="*/ 2147483647 w 1152"/>
                    <a:gd name="T3" fmla="*/ 0 h 258"/>
                    <a:gd name="T4" fmla="*/ 2147483647 w 1152"/>
                    <a:gd name="T5" fmla="*/ 0 h 258"/>
                    <a:gd name="T6" fmla="*/ 2147483647 w 1152"/>
                    <a:gd name="T7" fmla="*/ 0 h 258"/>
                    <a:gd name="T8" fmla="*/ 0 w 1152"/>
                    <a:gd name="T9" fmla="*/ 2147483647 h 258"/>
                    <a:gd name="T10" fmla="*/ 0 w 1152"/>
                    <a:gd name="T11" fmla="*/ 2147483647 h 258"/>
                    <a:gd name="T12" fmla="*/ 2147483647 w 1152"/>
                    <a:gd name="T13" fmla="*/ 2147483647 h 2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52" h="258">
                      <a:moveTo>
                        <a:pt x="1152" y="258"/>
                      </a:moveTo>
                      <a:lnTo>
                        <a:pt x="1152" y="0"/>
                      </a:lnTo>
                      <a:lnTo>
                        <a:pt x="178" y="0"/>
                      </a:lnTo>
                      <a:lnTo>
                        <a:pt x="0" y="146"/>
                      </a:lnTo>
                      <a:lnTo>
                        <a:pt x="0" y="258"/>
                      </a:lnTo>
                      <a:lnTo>
                        <a:pt x="1152" y="258"/>
                      </a:lnTo>
                      <a:close/>
                    </a:path>
                  </a:pathLst>
                </a:custGeom>
                <a:solidFill>
                  <a:srgbClr val="987F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0" name="Freeform 961"/>
                <p:cNvSpPr>
                  <a:spLocks/>
                </p:cNvSpPr>
                <p:nvPr/>
              </p:nvSpPr>
              <p:spPr bwMode="auto">
                <a:xfrm flipH="1">
                  <a:off x="1302738" y="3510497"/>
                  <a:ext cx="563818" cy="53954"/>
                </a:xfrm>
                <a:custGeom>
                  <a:avLst/>
                  <a:gdLst>
                    <a:gd name="T0" fmla="*/ 0 w 418"/>
                    <a:gd name="T1" fmla="*/ 2147483647 h 40"/>
                    <a:gd name="T2" fmla="*/ 2147483647 w 418"/>
                    <a:gd name="T3" fmla="*/ 0 h 40"/>
                    <a:gd name="T4" fmla="*/ 2147483647 w 418"/>
                    <a:gd name="T5" fmla="*/ 2147483647 h 40"/>
                    <a:gd name="T6" fmla="*/ 2147483647 w 418"/>
                    <a:gd name="T7" fmla="*/ 2147483647 h 40"/>
                    <a:gd name="T8" fmla="*/ 2147483647 w 418"/>
                    <a:gd name="T9" fmla="*/ 2147483647 h 40"/>
                    <a:gd name="T10" fmla="*/ 2147483647 w 418"/>
                    <a:gd name="T11" fmla="*/ 2147483647 h 40"/>
                    <a:gd name="T12" fmla="*/ 2147483647 w 418"/>
                    <a:gd name="T13" fmla="*/ 2147483647 h 40"/>
                    <a:gd name="T14" fmla="*/ 2147483647 w 418"/>
                    <a:gd name="T15" fmla="*/ 2147483647 h 40"/>
                    <a:gd name="T16" fmla="*/ 2147483647 w 418"/>
                    <a:gd name="T17" fmla="*/ 2147483647 h 40"/>
                    <a:gd name="T18" fmla="*/ 2147483647 w 418"/>
                    <a:gd name="T19" fmla="*/ 2147483647 h 40"/>
                    <a:gd name="T20" fmla="*/ 2147483647 w 418"/>
                    <a:gd name="T21" fmla="*/ 2147483647 h 40"/>
                    <a:gd name="T22" fmla="*/ 2147483647 w 418"/>
                    <a:gd name="T23" fmla="*/ 2147483647 h 40"/>
                    <a:gd name="T24" fmla="*/ 2147483647 w 418"/>
                    <a:gd name="T25" fmla="*/ 2147483647 h 40"/>
                    <a:gd name="T26" fmla="*/ 0 w 418"/>
                    <a:gd name="T27" fmla="*/ 2147483647 h 40"/>
                    <a:gd name="T28" fmla="*/ 0 w 418"/>
                    <a:gd name="T29" fmla="*/ 2147483647 h 4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18" h="40">
                      <a:moveTo>
                        <a:pt x="0" y="18"/>
                      </a:moveTo>
                      <a:lnTo>
                        <a:pt x="178" y="0"/>
                      </a:lnTo>
                      <a:lnTo>
                        <a:pt x="418" y="4"/>
                      </a:lnTo>
                      <a:lnTo>
                        <a:pt x="376" y="14"/>
                      </a:lnTo>
                      <a:lnTo>
                        <a:pt x="332" y="22"/>
                      </a:lnTo>
                      <a:lnTo>
                        <a:pt x="274" y="32"/>
                      </a:lnTo>
                      <a:lnTo>
                        <a:pt x="210" y="38"/>
                      </a:lnTo>
                      <a:lnTo>
                        <a:pt x="174" y="40"/>
                      </a:lnTo>
                      <a:lnTo>
                        <a:pt x="140" y="40"/>
                      </a:lnTo>
                      <a:lnTo>
                        <a:pt x="104" y="38"/>
                      </a:lnTo>
                      <a:lnTo>
                        <a:pt x="68" y="34"/>
                      </a:lnTo>
                      <a:lnTo>
                        <a:pt x="3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1" name="Freeform 962"/>
                <p:cNvSpPr>
                  <a:spLocks/>
                </p:cNvSpPr>
                <p:nvPr/>
              </p:nvSpPr>
              <p:spPr bwMode="auto">
                <a:xfrm flipH="1">
                  <a:off x="1146272" y="3081564"/>
                  <a:ext cx="329119" cy="499073"/>
                </a:xfrm>
                <a:custGeom>
                  <a:avLst/>
                  <a:gdLst>
                    <a:gd name="T0" fmla="*/ 2147483647 w 244"/>
                    <a:gd name="T1" fmla="*/ 0 h 370"/>
                    <a:gd name="T2" fmla="*/ 2147483647 w 244"/>
                    <a:gd name="T3" fmla="*/ 2147483647 h 370"/>
                    <a:gd name="T4" fmla="*/ 2147483647 w 244"/>
                    <a:gd name="T5" fmla="*/ 2147483647 h 370"/>
                    <a:gd name="T6" fmla="*/ 2147483647 w 244"/>
                    <a:gd name="T7" fmla="*/ 2147483647 h 370"/>
                    <a:gd name="T8" fmla="*/ 0 w 244"/>
                    <a:gd name="T9" fmla="*/ 2147483647 h 370"/>
                    <a:gd name="T10" fmla="*/ 2147483647 w 244"/>
                    <a:gd name="T11" fmla="*/ 2147483647 h 370"/>
                    <a:gd name="T12" fmla="*/ 2147483647 w 244"/>
                    <a:gd name="T13" fmla="*/ 2147483647 h 370"/>
                    <a:gd name="T14" fmla="*/ 2147483647 w 244"/>
                    <a:gd name="T15" fmla="*/ 2147483647 h 370"/>
                    <a:gd name="T16" fmla="*/ 2147483647 w 244"/>
                    <a:gd name="T17" fmla="*/ 2147483647 h 370"/>
                    <a:gd name="T18" fmla="*/ 2147483647 w 244"/>
                    <a:gd name="T19" fmla="*/ 2147483647 h 370"/>
                    <a:gd name="T20" fmla="*/ 2147483647 w 244"/>
                    <a:gd name="T21" fmla="*/ 0 h 3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44" h="370">
                      <a:moveTo>
                        <a:pt x="96" y="0"/>
                      </a:moveTo>
                      <a:lnTo>
                        <a:pt x="6" y="336"/>
                      </a:lnTo>
                      <a:lnTo>
                        <a:pt x="4" y="336"/>
                      </a:lnTo>
                      <a:lnTo>
                        <a:pt x="0" y="370"/>
                      </a:lnTo>
                      <a:lnTo>
                        <a:pt x="2" y="370"/>
                      </a:lnTo>
                      <a:lnTo>
                        <a:pt x="12" y="368"/>
                      </a:lnTo>
                      <a:lnTo>
                        <a:pt x="106" y="12"/>
                      </a:lnTo>
                      <a:lnTo>
                        <a:pt x="244" y="54"/>
                      </a:lnTo>
                      <a:lnTo>
                        <a:pt x="244" y="52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2" name="Freeform 963"/>
                <p:cNvSpPr>
                  <a:spLocks/>
                </p:cNvSpPr>
                <p:nvPr/>
              </p:nvSpPr>
              <p:spPr bwMode="auto">
                <a:xfrm flipH="1">
                  <a:off x="1469995" y="3534776"/>
                  <a:ext cx="407352" cy="45861"/>
                </a:xfrm>
                <a:custGeom>
                  <a:avLst/>
                  <a:gdLst>
                    <a:gd name="T0" fmla="*/ 0 w 302"/>
                    <a:gd name="T1" fmla="*/ 0 h 34"/>
                    <a:gd name="T2" fmla="*/ 0 w 302"/>
                    <a:gd name="T3" fmla="*/ 2147483647 h 34"/>
                    <a:gd name="T4" fmla="*/ 2147483647 w 302"/>
                    <a:gd name="T5" fmla="*/ 2147483647 h 34"/>
                    <a:gd name="T6" fmla="*/ 2147483647 w 302"/>
                    <a:gd name="T7" fmla="*/ 2147483647 h 34"/>
                    <a:gd name="T8" fmla="*/ 2147483647 w 302"/>
                    <a:gd name="T9" fmla="*/ 2147483647 h 34"/>
                    <a:gd name="T10" fmla="*/ 2147483647 w 302"/>
                    <a:gd name="T11" fmla="*/ 0 h 34"/>
                    <a:gd name="T12" fmla="*/ 0 w 302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2" h="3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22"/>
                      </a:lnTo>
                      <a:lnTo>
                        <a:pt x="298" y="34"/>
                      </a:lnTo>
                      <a:lnTo>
                        <a:pt x="30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3" name="Freeform 964"/>
                <p:cNvSpPr>
                  <a:spLocks/>
                </p:cNvSpPr>
                <p:nvPr/>
              </p:nvSpPr>
              <p:spPr bwMode="auto">
                <a:xfrm flipH="1">
                  <a:off x="1146272" y="3097750"/>
                  <a:ext cx="312933" cy="480190"/>
                </a:xfrm>
                <a:custGeom>
                  <a:avLst/>
                  <a:gdLst>
                    <a:gd name="T0" fmla="*/ 2147483647 w 232"/>
                    <a:gd name="T1" fmla="*/ 2147483647 h 356"/>
                    <a:gd name="T2" fmla="*/ 2147483647 w 232"/>
                    <a:gd name="T3" fmla="*/ 0 h 356"/>
                    <a:gd name="T4" fmla="*/ 0 w 232"/>
                    <a:gd name="T5" fmla="*/ 2147483647 h 356"/>
                    <a:gd name="T6" fmla="*/ 2147483647 w 232"/>
                    <a:gd name="T7" fmla="*/ 2147483647 h 356"/>
                    <a:gd name="T8" fmla="*/ 2147483647 w 232"/>
                    <a:gd name="T9" fmla="*/ 2147483647 h 3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2" h="356">
                      <a:moveTo>
                        <a:pt x="232" y="42"/>
                      </a:moveTo>
                      <a:lnTo>
                        <a:pt x="94" y="0"/>
                      </a:lnTo>
                      <a:lnTo>
                        <a:pt x="0" y="356"/>
                      </a:lnTo>
                      <a:lnTo>
                        <a:pt x="156" y="330"/>
                      </a:lnTo>
                      <a:lnTo>
                        <a:pt x="232" y="4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4" name="Freeform 965"/>
                <p:cNvSpPr>
                  <a:spLocks/>
                </p:cNvSpPr>
                <p:nvPr/>
              </p:nvSpPr>
              <p:spPr bwMode="auto">
                <a:xfrm flipH="1">
                  <a:off x="2376421" y="3089657"/>
                  <a:ext cx="18884" cy="70140"/>
                </a:xfrm>
                <a:custGeom>
                  <a:avLst/>
                  <a:gdLst>
                    <a:gd name="T0" fmla="*/ 0 w 14"/>
                    <a:gd name="T1" fmla="*/ 0 h 52"/>
                    <a:gd name="T2" fmla="*/ 0 w 14"/>
                    <a:gd name="T3" fmla="*/ 0 h 52"/>
                    <a:gd name="T4" fmla="*/ 0 w 14"/>
                    <a:gd name="T5" fmla="*/ 2147483647 h 52"/>
                    <a:gd name="T6" fmla="*/ 0 w 14"/>
                    <a:gd name="T7" fmla="*/ 2147483647 h 52"/>
                    <a:gd name="T8" fmla="*/ 2147483647 w 14"/>
                    <a:gd name="T9" fmla="*/ 2147483647 h 52"/>
                    <a:gd name="T10" fmla="*/ 2147483647 w 14"/>
                    <a:gd name="T11" fmla="*/ 2147483647 h 52"/>
                    <a:gd name="T12" fmla="*/ 2147483647 w 14"/>
                    <a:gd name="T13" fmla="*/ 2147483647 h 52"/>
                    <a:gd name="T14" fmla="*/ 2147483647 w 14"/>
                    <a:gd name="T15" fmla="*/ 2147483647 h 52"/>
                    <a:gd name="T16" fmla="*/ 2147483647 w 14"/>
                    <a:gd name="T17" fmla="*/ 2147483647 h 52"/>
                    <a:gd name="T18" fmla="*/ 2147483647 w 14"/>
                    <a:gd name="T19" fmla="*/ 2147483647 h 52"/>
                    <a:gd name="T20" fmla="*/ 2147483647 w 14"/>
                    <a:gd name="T21" fmla="*/ 2147483647 h 52"/>
                    <a:gd name="T22" fmla="*/ 2147483647 w 14"/>
                    <a:gd name="T23" fmla="*/ 2147483647 h 52"/>
                    <a:gd name="T24" fmla="*/ 2147483647 w 14"/>
                    <a:gd name="T25" fmla="*/ 2147483647 h 52"/>
                    <a:gd name="T26" fmla="*/ 2147483647 w 14"/>
                    <a:gd name="T27" fmla="*/ 0 h 52"/>
                    <a:gd name="T28" fmla="*/ 0 w 14"/>
                    <a:gd name="T29" fmla="*/ 0 h 52"/>
                    <a:gd name="T30" fmla="*/ 0 w 14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4" h="5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50"/>
                      </a:lnTo>
                      <a:lnTo>
                        <a:pt x="12" y="52"/>
                      </a:lnTo>
                      <a:lnTo>
                        <a:pt x="14" y="52"/>
                      </a:lnTo>
                      <a:lnTo>
                        <a:pt x="14" y="50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5" name="Freeform 966"/>
                <p:cNvSpPr>
                  <a:spLocks/>
                </p:cNvSpPr>
                <p:nvPr/>
              </p:nvSpPr>
              <p:spPr bwMode="auto">
                <a:xfrm flipH="1">
                  <a:off x="2130931" y="2666119"/>
                  <a:ext cx="256281" cy="304839"/>
                </a:xfrm>
                <a:custGeom>
                  <a:avLst/>
                  <a:gdLst>
                    <a:gd name="T0" fmla="*/ 2147483647 w 190"/>
                    <a:gd name="T1" fmla="*/ 0 h 226"/>
                    <a:gd name="T2" fmla="*/ 2147483647 w 190"/>
                    <a:gd name="T3" fmla="*/ 0 h 226"/>
                    <a:gd name="T4" fmla="*/ 2147483647 w 190"/>
                    <a:gd name="T5" fmla="*/ 2147483647 h 226"/>
                    <a:gd name="T6" fmla="*/ 2147483647 w 190"/>
                    <a:gd name="T7" fmla="*/ 2147483647 h 226"/>
                    <a:gd name="T8" fmla="*/ 2147483647 w 190"/>
                    <a:gd name="T9" fmla="*/ 2147483647 h 226"/>
                    <a:gd name="T10" fmla="*/ 2147483647 w 190"/>
                    <a:gd name="T11" fmla="*/ 2147483647 h 226"/>
                    <a:gd name="T12" fmla="*/ 2147483647 w 190"/>
                    <a:gd name="T13" fmla="*/ 2147483647 h 226"/>
                    <a:gd name="T14" fmla="*/ 2147483647 w 190"/>
                    <a:gd name="T15" fmla="*/ 2147483647 h 226"/>
                    <a:gd name="T16" fmla="*/ 2147483647 w 190"/>
                    <a:gd name="T17" fmla="*/ 2147483647 h 226"/>
                    <a:gd name="T18" fmla="*/ 2147483647 w 190"/>
                    <a:gd name="T19" fmla="*/ 2147483647 h 226"/>
                    <a:gd name="T20" fmla="*/ 2147483647 w 190"/>
                    <a:gd name="T21" fmla="*/ 2147483647 h 226"/>
                    <a:gd name="T22" fmla="*/ 2147483647 w 190"/>
                    <a:gd name="T23" fmla="*/ 2147483647 h 226"/>
                    <a:gd name="T24" fmla="*/ 2147483647 w 190"/>
                    <a:gd name="T25" fmla="*/ 2147483647 h 226"/>
                    <a:gd name="T26" fmla="*/ 2147483647 w 190"/>
                    <a:gd name="T27" fmla="*/ 2147483647 h 226"/>
                    <a:gd name="T28" fmla="*/ 2147483647 w 190"/>
                    <a:gd name="T29" fmla="*/ 2147483647 h 226"/>
                    <a:gd name="T30" fmla="*/ 2147483647 w 190"/>
                    <a:gd name="T31" fmla="*/ 2147483647 h 226"/>
                    <a:gd name="T32" fmla="*/ 2147483647 w 190"/>
                    <a:gd name="T33" fmla="*/ 2147483647 h 226"/>
                    <a:gd name="T34" fmla="*/ 2147483647 w 190"/>
                    <a:gd name="T35" fmla="*/ 2147483647 h 226"/>
                    <a:gd name="T36" fmla="*/ 2147483647 w 190"/>
                    <a:gd name="T37" fmla="*/ 2147483647 h 226"/>
                    <a:gd name="T38" fmla="*/ 2147483647 w 190"/>
                    <a:gd name="T39" fmla="*/ 2147483647 h 226"/>
                    <a:gd name="T40" fmla="*/ 0 w 190"/>
                    <a:gd name="T41" fmla="*/ 2147483647 h 226"/>
                    <a:gd name="T42" fmla="*/ 0 w 190"/>
                    <a:gd name="T43" fmla="*/ 2147483647 h 226"/>
                    <a:gd name="T44" fmla="*/ 2147483647 w 190"/>
                    <a:gd name="T45" fmla="*/ 2147483647 h 226"/>
                    <a:gd name="T46" fmla="*/ 2147483647 w 190"/>
                    <a:gd name="T47" fmla="*/ 2147483647 h 226"/>
                    <a:gd name="T48" fmla="*/ 2147483647 w 190"/>
                    <a:gd name="T49" fmla="*/ 2147483647 h 226"/>
                    <a:gd name="T50" fmla="*/ 2147483647 w 190"/>
                    <a:gd name="T51" fmla="*/ 2147483647 h 226"/>
                    <a:gd name="T52" fmla="*/ 2147483647 w 190"/>
                    <a:gd name="T53" fmla="*/ 2147483647 h 226"/>
                    <a:gd name="T54" fmla="*/ 2147483647 w 190"/>
                    <a:gd name="T55" fmla="*/ 2147483647 h 226"/>
                    <a:gd name="T56" fmla="*/ 2147483647 w 190"/>
                    <a:gd name="T57" fmla="*/ 0 h 226"/>
                    <a:gd name="T58" fmla="*/ 2147483647 w 190"/>
                    <a:gd name="T59" fmla="*/ 0 h 22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90" h="226">
                      <a:moveTo>
                        <a:pt x="76" y="0"/>
                      </a:moveTo>
                      <a:lnTo>
                        <a:pt x="76" y="0"/>
                      </a:lnTo>
                      <a:lnTo>
                        <a:pt x="90" y="8"/>
                      </a:lnTo>
                      <a:lnTo>
                        <a:pt x="106" y="22"/>
                      </a:lnTo>
                      <a:lnTo>
                        <a:pt x="144" y="58"/>
                      </a:lnTo>
                      <a:lnTo>
                        <a:pt x="190" y="104"/>
                      </a:lnTo>
                      <a:lnTo>
                        <a:pt x="112" y="190"/>
                      </a:lnTo>
                      <a:lnTo>
                        <a:pt x="94" y="206"/>
                      </a:lnTo>
                      <a:lnTo>
                        <a:pt x="78" y="216"/>
                      </a:lnTo>
                      <a:lnTo>
                        <a:pt x="64" y="224"/>
                      </a:lnTo>
                      <a:lnTo>
                        <a:pt x="54" y="226"/>
                      </a:lnTo>
                      <a:lnTo>
                        <a:pt x="44" y="224"/>
                      </a:lnTo>
                      <a:lnTo>
                        <a:pt x="36" y="220"/>
                      </a:lnTo>
                      <a:lnTo>
                        <a:pt x="30" y="214"/>
                      </a:lnTo>
                      <a:lnTo>
                        <a:pt x="24" y="204"/>
                      </a:lnTo>
                      <a:lnTo>
                        <a:pt x="20" y="192"/>
                      </a:lnTo>
                      <a:lnTo>
                        <a:pt x="18" y="180"/>
                      </a:lnTo>
                      <a:lnTo>
                        <a:pt x="12" y="154"/>
                      </a:lnTo>
                      <a:lnTo>
                        <a:pt x="6" y="128"/>
                      </a:lnTo>
                      <a:lnTo>
                        <a:pt x="0" y="106"/>
                      </a:lnTo>
                      <a:lnTo>
                        <a:pt x="8" y="100"/>
                      </a:lnTo>
                      <a:lnTo>
                        <a:pt x="18" y="94"/>
                      </a:lnTo>
                      <a:lnTo>
                        <a:pt x="28" y="82"/>
                      </a:lnTo>
                      <a:lnTo>
                        <a:pt x="40" y="68"/>
                      </a:lnTo>
                      <a:lnTo>
                        <a:pt x="52" y="50"/>
                      </a:lnTo>
                      <a:lnTo>
                        <a:pt x="66" y="26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6" name="Freeform 967"/>
                <p:cNvSpPr>
                  <a:spLocks/>
                </p:cNvSpPr>
                <p:nvPr/>
              </p:nvSpPr>
              <p:spPr bwMode="auto">
                <a:xfrm flipH="1">
                  <a:off x="2244234" y="2795608"/>
                  <a:ext cx="167257" cy="334514"/>
                </a:xfrm>
                <a:custGeom>
                  <a:avLst/>
                  <a:gdLst>
                    <a:gd name="T0" fmla="*/ 0 w 124"/>
                    <a:gd name="T1" fmla="*/ 2147483647 h 248"/>
                    <a:gd name="T2" fmla="*/ 2147483647 w 124"/>
                    <a:gd name="T3" fmla="*/ 0 h 248"/>
                    <a:gd name="T4" fmla="*/ 2147483647 w 124"/>
                    <a:gd name="T5" fmla="*/ 2147483647 h 248"/>
                    <a:gd name="T6" fmla="*/ 2147483647 w 124"/>
                    <a:gd name="T7" fmla="*/ 2147483647 h 248"/>
                    <a:gd name="T8" fmla="*/ 2147483647 w 124"/>
                    <a:gd name="T9" fmla="*/ 2147483647 h 248"/>
                    <a:gd name="T10" fmla="*/ 0 w 124"/>
                    <a:gd name="T11" fmla="*/ 2147483647 h 2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24" h="248">
                      <a:moveTo>
                        <a:pt x="0" y="26"/>
                      </a:moveTo>
                      <a:lnTo>
                        <a:pt x="26" y="0"/>
                      </a:lnTo>
                      <a:lnTo>
                        <a:pt x="96" y="114"/>
                      </a:lnTo>
                      <a:lnTo>
                        <a:pt x="124" y="100"/>
                      </a:lnTo>
                      <a:lnTo>
                        <a:pt x="68" y="24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7" name="Freeform 968"/>
                <p:cNvSpPr>
                  <a:spLocks/>
                </p:cNvSpPr>
                <p:nvPr/>
              </p:nvSpPr>
              <p:spPr bwMode="auto">
                <a:xfrm flipH="1">
                  <a:off x="2273908" y="2954772"/>
                  <a:ext cx="56652" cy="83629"/>
                </a:xfrm>
                <a:custGeom>
                  <a:avLst/>
                  <a:gdLst>
                    <a:gd name="T0" fmla="*/ 2147483647 w 42"/>
                    <a:gd name="T1" fmla="*/ 0 h 62"/>
                    <a:gd name="T2" fmla="*/ 0 w 42"/>
                    <a:gd name="T3" fmla="*/ 2147483647 h 62"/>
                    <a:gd name="T4" fmla="*/ 2147483647 w 42"/>
                    <a:gd name="T5" fmla="*/ 2147483647 h 62"/>
                    <a:gd name="T6" fmla="*/ 2147483647 w 42"/>
                    <a:gd name="T7" fmla="*/ 2147483647 h 62"/>
                    <a:gd name="T8" fmla="*/ 2147483647 w 42"/>
                    <a:gd name="T9" fmla="*/ 2147483647 h 62"/>
                    <a:gd name="T10" fmla="*/ 2147483647 w 42"/>
                    <a:gd name="T11" fmla="*/ 2147483647 h 62"/>
                    <a:gd name="T12" fmla="*/ 2147483647 w 42"/>
                    <a:gd name="T13" fmla="*/ 2147483647 h 62"/>
                    <a:gd name="T14" fmla="*/ 2147483647 w 42"/>
                    <a:gd name="T15" fmla="*/ 2147483647 h 62"/>
                    <a:gd name="T16" fmla="*/ 2147483647 w 42"/>
                    <a:gd name="T17" fmla="*/ 2147483647 h 62"/>
                    <a:gd name="T18" fmla="*/ 2147483647 w 42"/>
                    <a:gd name="T19" fmla="*/ 2147483647 h 62"/>
                    <a:gd name="T20" fmla="*/ 2147483647 w 42"/>
                    <a:gd name="T21" fmla="*/ 2147483647 h 62"/>
                    <a:gd name="T22" fmla="*/ 2147483647 w 42"/>
                    <a:gd name="T23" fmla="*/ 2147483647 h 62"/>
                    <a:gd name="T24" fmla="*/ 2147483647 w 42"/>
                    <a:gd name="T25" fmla="*/ 0 h 62"/>
                    <a:gd name="T26" fmla="*/ 2147483647 w 42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42" h="62">
                      <a:moveTo>
                        <a:pt x="28" y="0"/>
                      </a:moveTo>
                      <a:lnTo>
                        <a:pt x="0" y="28"/>
                      </a:lnTo>
                      <a:lnTo>
                        <a:pt x="20" y="62"/>
                      </a:lnTo>
                      <a:lnTo>
                        <a:pt x="28" y="58"/>
                      </a:lnTo>
                      <a:lnTo>
                        <a:pt x="34" y="52"/>
                      </a:lnTo>
                      <a:lnTo>
                        <a:pt x="38" y="44"/>
                      </a:lnTo>
                      <a:lnTo>
                        <a:pt x="42" y="36"/>
                      </a:lnTo>
                      <a:lnTo>
                        <a:pt x="42" y="24"/>
                      </a:lnTo>
                      <a:lnTo>
                        <a:pt x="42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8" name="Freeform 969"/>
                <p:cNvSpPr>
                  <a:spLocks/>
                </p:cNvSpPr>
                <p:nvPr/>
              </p:nvSpPr>
              <p:spPr bwMode="auto">
                <a:xfrm flipH="1">
                  <a:off x="2290094" y="3006028"/>
                  <a:ext cx="48559" cy="151071"/>
                </a:xfrm>
                <a:custGeom>
                  <a:avLst/>
                  <a:gdLst>
                    <a:gd name="T0" fmla="*/ 0 w 36"/>
                    <a:gd name="T1" fmla="*/ 2147483647 h 112"/>
                    <a:gd name="T2" fmla="*/ 2147483647 w 36"/>
                    <a:gd name="T3" fmla="*/ 0 h 112"/>
                    <a:gd name="T4" fmla="*/ 2147483647 w 36"/>
                    <a:gd name="T5" fmla="*/ 2147483647 h 112"/>
                    <a:gd name="T6" fmla="*/ 2147483647 w 36"/>
                    <a:gd name="T7" fmla="*/ 2147483647 h 112"/>
                    <a:gd name="T8" fmla="*/ 2147483647 w 36"/>
                    <a:gd name="T9" fmla="*/ 2147483647 h 112"/>
                    <a:gd name="T10" fmla="*/ 0 w 36"/>
                    <a:gd name="T11" fmla="*/ 2147483647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6" h="112">
                      <a:moveTo>
                        <a:pt x="0" y="52"/>
                      </a:moveTo>
                      <a:lnTo>
                        <a:pt x="28" y="0"/>
                      </a:lnTo>
                      <a:lnTo>
                        <a:pt x="34" y="8"/>
                      </a:lnTo>
                      <a:lnTo>
                        <a:pt x="36" y="42"/>
                      </a:lnTo>
                      <a:lnTo>
                        <a:pt x="14" y="112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7E14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69" name="Freeform 970"/>
                <p:cNvSpPr>
                  <a:spLocks/>
                </p:cNvSpPr>
                <p:nvPr/>
              </p:nvSpPr>
              <p:spPr bwMode="auto">
                <a:xfrm flipH="1">
                  <a:off x="2327862" y="2846864"/>
                  <a:ext cx="121396" cy="164559"/>
                </a:xfrm>
                <a:custGeom>
                  <a:avLst/>
                  <a:gdLst>
                    <a:gd name="T0" fmla="*/ 0 w 90"/>
                    <a:gd name="T1" fmla="*/ 0 h 122"/>
                    <a:gd name="T2" fmla="*/ 0 w 90"/>
                    <a:gd name="T3" fmla="*/ 0 h 122"/>
                    <a:gd name="T4" fmla="*/ 0 w 90"/>
                    <a:gd name="T5" fmla="*/ 2147483647 h 122"/>
                    <a:gd name="T6" fmla="*/ 0 w 90"/>
                    <a:gd name="T7" fmla="*/ 2147483647 h 122"/>
                    <a:gd name="T8" fmla="*/ 0 w 90"/>
                    <a:gd name="T9" fmla="*/ 2147483647 h 122"/>
                    <a:gd name="T10" fmla="*/ 2147483647 w 90"/>
                    <a:gd name="T11" fmla="*/ 2147483647 h 122"/>
                    <a:gd name="T12" fmla="*/ 2147483647 w 90"/>
                    <a:gd name="T13" fmla="*/ 2147483647 h 122"/>
                    <a:gd name="T14" fmla="*/ 2147483647 w 90"/>
                    <a:gd name="T15" fmla="*/ 2147483647 h 122"/>
                    <a:gd name="T16" fmla="*/ 2147483647 w 90"/>
                    <a:gd name="T17" fmla="*/ 2147483647 h 122"/>
                    <a:gd name="T18" fmla="*/ 2147483647 w 90"/>
                    <a:gd name="T19" fmla="*/ 2147483647 h 122"/>
                    <a:gd name="T20" fmla="*/ 2147483647 w 90"/>
                    <a:gd name="T21" fmla="*/ 2147483647 h 122"/>
                    <a:gd name="T22" fmla="*/ 2147483647 w 90"/>
                    <a:gd name="T23" fmla="*/ 2147483647 h 122"/>
                    <a:gd name="T24" fmla="*/ 2147483647 w 90"/>
                    <a:gd name="T25" fmla="*/ 2147483647 h 122"/>
                    <a:gd name="T26" fmla="*/ 2147483647 w 90"/>
                    <a:gd name="T27" fmla="*/ 2147483647 h 122"/>
                    <a:gd name="T28" fmla="*/ 2147483647 w 90"/>
                    <a:gd name="T29" fmla="*/ 2147483647 h 122"/>
                    <a:gd name="T30" fmla="*/ 2147483647 w 90"/>
                    <a:gd name="T31" fmla="*/ 2147483647 h 122"/>
                    <a:gd name="T32" fmla="*/ 2147483647 w 90"/>
                    <a:gd name="T33" fmla="*/ 2147483647 h 122"/>
                    <a:gd name="T34" fmla="*/ 2147483647 w 90"/>
                    <a:gd name="T35" fmla="*/ 2147483647 h 122"/>
                    <a:gd name="T36" fmla="*/ 2147483647 w 90"/>
                    <a:gd name="T37" fmla="*/ 2147483647 h 122"/>
                    <a:gd name="T38" fmla="*/ 2147483647 w 90"/>
                    <a:gd name="T39" fmla="*/ 2147483647 h 122"/>
                    <a:gd name="T40" fmla="*/ 2147483647 w 90"/>
                    <a:gd name="T41" fmla="*/ 2147483647 h 122"/>
                    <a:gd name="T42" fmla="*/ 2147483647 w 90"/>
                    <a:gd name="T43" fmla="*/ 2147483647 h 122"/>
                    <a:gd name="T44" fmla="*/ 2147483647 w 90"/>
                    <a:gd name="T45" fmla="*/ 2147483647 h 122"/>
                    <a:gd name="T46" fmla="*/ 2147483647 w 90"/>
                    <a:gd name="T47" fmla="*/ 2147483647 h 122"/>
                    <a:gd name="T48" fmla="*/ 2147483647 w 90"/>
                    <a:gd name="T49" fmla="*/ 2147483647 h 122"/>
                    <a:gd name="T50" fmla="*/ 2147483647 w 90"/>
                    <a:gd name="T51" fmla="*/ 2147483647 h 122"/>
                    <a:gd name="T52" fmla="*/ 2147483647 w 90"/>
                    <a:gd name="T53" fmla="*/ 2147483647 h 122"/>
                    <a:gd name="T54" fmla="*/ 2147483647 w 90"/>
                    <a:gd name="T55" fmla="*/ 2147483647 h 122"/>
                    <a:gd name="T56" fmla="*/ 2147483647 w 90"/>
                    <a:gd name="T57" fmla="*/ 2147483647 h 122"/>
                    <a:gd name="T58" fmla="*/ 2147483647 w 90"/>
                    <a:gd name="T59" fmla="*/ 2147483647 h 122"/>
                    <a:gd name="T60" fmla="*/ 2147483647 w 90"/>
                    <a:gd name="T61" fmla="*/ 2147483647 h 122"/>
                    <a:gd name="T62" fmla="*/ 2147483647 w 90"/>
                    <a:gd name="T63" fmla="*/ 2147483647 h 122"/>
                    <a:gd name="T64" fmla="*/ 2147483647 w 90"/>
                    <a:gd name="T65" fmla="*/ 0 h 122"/>
                    <a:gd name="T66" fmla="*/ 0 w 90"/>
                    <a:gd name="T67" fmla="*/ 0 h 122"/>
                    <a:gd name="T68" fmla="*/ 0 w 90"/>
                    <a:gd name="T69" fmla="*/ 0 h 12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0" h="1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10" y="16"/>
                      </a:lnTo>
                      <a:lnTo>
                        <a:pt x="34" y="46"/>
                      </a:lnTo>
                      <a:lnTo>
                        <a:pt x="46" y="64"/>
                      </a:lnTo>
                      <a:lnTo>
                        <a:pt x="58" y="82"/>
                      </a:lnTo>
                      <a:lnTo>
                        <a:pt x="68" y="102"/>
                      </a:lnTo>
                      <a:lnTo>
                        <a:pt x="74" y="120"/>
                      </a:lnTo>
                      <a:lnTo>
                        <a:pt x="76" y="122"/>
                      </a:lnTo>
                      <a:lnTo>
                        <a:pt x="78" y="120"/>
                      </a:lnTo>
                      <a:lnTo>
                        <a:pt x="88" y="112"/>
                      </a:lnTo>
                      <a:lnTo>
                        <a:pt x="90" y="110"/>
                      </a:lnTo>
                      <a:lnTo>
                        <a:pt x="90" y="108"/>
                      </a:lnTo>
                      <a:lnTo>
                        <a:pt x="88" y="108"/>
                      </a:lnTo>
                      <a:lnTo>
                        <a:pt x="86" y="108"/>
                      </a:lnTo>
                      <a:lnTo>
                        <a:pt x="78" y="114"/>
                      </a:lnTo>
                      <a:lnTo>
                        <a:pt x="70" y="96"/>
                      </a:lnTo>
                      <a:lnTo>
                        <a:pt x="60" y="78"/>
                      </a:lnTo>
                      <a:lnTo>
                        <a:pt x="50" y="60"/>
                      </a:lnTo>
                      <a:lnTo>
                        <a:pt x="36" y="42"/>
                      </a:lnTo>
                      <a:lnTo>
                        <a:pt x="14" y="1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0" name="Freeform 971"/>
                <p:cNvSpPr>
                  <a:spLocks/>
                </p:cNvSpPr>
                <p:nvPr/>
              </p:nvSpPr>
              <p:spPr bwMode="auto">
                <a:xfrm flipH="1">
                  <a:off x="2317071" y="2809097"/>
                  <a:ext cx="132187" cy="374980"/>
                </a:xfrm>
                <a:custGeom>
                  <a:avLst/>
                  <a:gdLst>
                    <a:gd name="T0" fmla="*/ 0 w 98"/>
                    <a:gd name="T1" fmla="*/ 2147483647 h 278"/>
                    <a:gd name="T2" fmla="*/ 2147483647 w 98"/>
                    <a:gd name="T3" fmla="*/ 0 h 278"/>
                    <a:gd name="T4" fmla="*/ 2147483647 w 98"/>
                    <a:gd name="T5" fmla="*/ 2147483647 h 278"/>
                    <a:gd name="T6" fmla="*/ 0 w 98"/>
                    <a:gd name="T7" fmla="*/ 2147483647 h 2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8" h="278">
                      <a:moveTo>
                        <a:pt x="0" y="30"/>
                      </a:moveTo>
                      <a:lnTo>
                        <a:pt x="46" y="0"/>
                      </a:lnTo>
                      <a:lnTo>
                        <a:pt x="98" y="27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1" name="Freeform 972"/>
                <p:cNvSpPr>
                  <a:spLocks/>
                </p:cNvSpPr>
                <p:nvPr/>
              </p:nvSpPr>
              <p:spPr bwMode="auto">
                <a:xfrm flipH="1">
                  <a:off x="2279304" y="2949377"/>
                  <a:ext cx="10791" cy="16186"/>
                </a:xfrm>
                <a:custGeom>
                  <a:avLst/>
                  <a:gdLst>
                    <a:gd name="T0" fmla="*/ 2147483647 w 8"/>
                    <a:gd name="T1" fmla="*/ 0 h 12"/>
                    <a:gd name="T2" fmla="*/ 0 w 8"/>
                    <a:gd name="T3" fmla="*/ 2147483647 h 12"/>
                    <a:gd name="T4" fmla="*/ 0 w 8"/>
                    <a:gd name="T5" fmla="*/ 2147483647 h 12"/>
                    <a:gd name="T6" fmla="*/ 0 w 8"/>
                    <a:gd name="T7" fmla="*/ 2147483647 h 12"/>
                    <a:gd name="T8" fmla="*/ 0 w 8"/>
                    <a:gd name="T9" fmla="*/ 2147483647 h 12"/>
                    <a:gd name="T10" fmla="*/ 0 w 8"/>
                    <a:gd name="T11" fmla="*/ 2147483647 h 12"/>
                    <a:gd name="T12" fmla="*/ 0 w 8"/>
                    <a:gd name="T13" fmla="*/ 2147483647 h 12"/>
                    <a:gd name="T14" fmla="*/ 2147483647 w 8"/>
                    <a:gd name="T15" fmla="*/ 2147483647 h 12"/>
                    <a:gd name="T16" fmla="*/ 2147483647 w 8"/>
                    <a:gd name="T17" fmla="*/ 2147483647 h 12"/>
                    <a:gd name="T18" fmla="*/ 2147483647 w 8"/>
                    <a:gd name="T19" fmla="*/ 2147483647 h 12"/>
                    <a:gd name="T20" fmla="*/ 2147483647 w 8"/>
                    <a:gd name="T21" fmla="*/ 2147483647 h 12"/>
                    <a:gd name="T22" fmla="*/ 2147483647 w 8"/>
                    <a:gd name="T23" fmla="*/ 2147483647 h 12"/>
                    <a:gd name="T24" fmla="*/ 2147483647 w 8"/>
                    <a:gd name="T25" fmla="*/ 2147483647 h 12"/>
                    <a:gd name="T26" fmla="*/ 2147483647 w 8"/>
                    <a:gd name="T27" fmla="*/ 2147483647 h 12"/>
                    <a:gd name="T28" fmla="*/ 2147483647 w 8"/>
                    <a:gd name="T29" fmla="*/ 2147483647 h 12"/>
                    <a:gd name="T30" fmla="*/ 2147483647 w 8"/>
                    <a:gd name="T31" fmla="*/ 2147483647 h 12"/>
                    <a:gd name="T32" fmla="*/ 2147483647 w 8"/>
                    <a:gd name="T33" fmla="*/ 2147483647 h 12"/>
                    <a:gd name="T34" fmla="*/ 2147483647 w 8"/>
                    <a:gd name="T35" fmla="*/ 2147483647 h 12"/>
                    <a:gd name="T36" fmla="*/ 2147483647 w 8"/>
                    <a:gd name="T37" fmla="*/ 2147483647 h 12"/>
                    <a:gd name="T38" fmla="*/ 2147483647 w 8"/>
                    <a:gd name="T39" fmla="*/ 2147483647 h 12"/>
                    <a:gd name="T40" fmla="*/ 2147483647 w 8"/>
                    <a:gd name="T41" fmla="*/ 0 h 12"/>
                    <a:gd name="T42" fmla="*/ 2147483647 w 8"/>
                    <a:gd name="T43" fmla="*/ 0 h 12"/>
                    <a:gd name="T44" fmla="*/ 2147483647 w 8"/>
                    <a:gd name="T45" fmla="*/ 0 h 12"/>
                    <a:gd name="T46" fmla="*/ 2147483647 w 8"/>
                    <a:gd name="T47" fmla="*/ 0 h 1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8" h="12">
                      <a:moveTo>
                        <a:pt x="4" y="0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10"/>
                      </a:lnTo>
                      <a:lnTo>
                        <a:pt x="6" y="12"/>
                      </a:lnTo>
                      <a:lnTo>
                        <a:pt x="8" y="10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BEC3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2" name="Freeform 973"/>
                <p:cNvSpPr>
                  <a:spLocks/>
                </p:cNvSpPr>
                <p:nvPr/>
              </p:nvSpPr>
              <p:spPr bwMode="auto">
                <a:xfrm flipH="1">
                  <a:off x="2001441" y="2547420"/>
                  <a:ext cx="315630" cy="399259"/>
                </a:xfrm>
                <a:custGeom>
                  <a:avLst/>
                  <a:gdLst>
                    <a:gd name="T0" fmla="*/ 2147483647 w 234"/>
                    <a:gd name="T1" fmla="*/ 2147483647 h 296"/>
                    <a:gd name="T2" fmla="*/ 2147483647 w 234"/>
                    <a:gd name="T3" fmla="*/ 2147483647 h 296"/>
                    <a:gd name="T4" fmla="*/ 2147483647 w 234"/>
                    <a:gd name="T5" fmla="*/ 2147483647 h 296"/>
                    <a:gd name="T6" fmla="*/ 2147483647 w 234"/>
                    <a:gd name="T7" fmla="*/ 2147483647 h 296"/>
                    <a:gd name="T8" fmla="*/ 2147483647 w 234"/>
                    <a:gd name="T9" fmla="*/ 2147483647 h 296"/>
                    <a:gd name="T10" fmla="*/ 2147483647 w 234"/>
                    <a:gd name="T11" fmla="*/ 2147483647 h 296"/>
                    <a:gd name="T12" fmla="*/ 2147483647 w 234"/>
                    <a:gd name="T13" fmla="*/ 2147483647 h 296"/>
                    <a:gd name="T14" fmla="*/ 2147483647 w 234"/>
                    <a:gd name="T15" fmla="*/ 2147483647 h 296"/>
                    <a:gd name="T16" fmla="*/ 2147483647 w 234"/>
                    <a:gd name="T17" fmla="*/ 2147483647 h 296"/>
                    <a:gd name="T18" fmla="*/ 2147483647 w 234"/>
                    <a:gd name="T19" fmla="*/ 2147483647 h 296"/>
                    <a:gd name="T20" fmla="*/ 2147483647 w 234"/>
                    <a:gd name="T21" fmla="*/ 2147483647 h 296"/>
                    <a:gd name="T22" fmla="*/ 2147483647 w 234"/>
                    <a:gd name="T23" fmla="*/ 2147483647 h 296"/>
                    <a:gd name="T24" fmla="*/ 2147483647 w 234"/>
                    <a:gd name="T25" fmla="*/ 2147483647 h 296"/>
                    <a:gd name="T26" fmla="*/ 2147483647 w 234"/>
                    <a:gd name="T27" fmla="*/ 2147483647 h 296"/>
                    <a:gd name="T28" fmla="*/ 2147483647 w 234"/>
                    <a:gd name="T29" fmla="*/ 2147483647 h 296"/>
                    <a:gd name="T30" fmla="*/ 2147483647 w 234"/>
                    <a:gd name="T31" fmla="*/ 2147483647 h 296"/>
                    <a:gd name="T32" fmla="*/ 2147483647 w 234"/>
                    <a:gd name="T33" fmla="*/ 2147483647 h 296"/>
                    <a:gd name="T34" fmla="*/ 2147483647 w 234"/>
                    <a:gd name="T35" fmla="*/ 2147483647 h 296"/>
                    <a:gd name="T36" fmla="*/ 2147483647 w 234"/>
                    <a:gd name="T37" fmla="*/ 2147483647 h 296"/>
                    <a:gd name="T38" fmla="*/ 2147483647 w 234"/>
                    <a:gd name="T39" fmla="*/ 2147483647 h 296"/>
                    <a:gd name="T40" fmla="*/ 2147483647 w 234"/>
                    <a:gd name="T41" fmla="*/ 2147483647 h 296"/>
                    <a:gd name="T42" fmla="*/ 2147483647 w 234"/>
                    <a:gd name="T43" fmla="*/ 2147483647 h 296"/>
                    <a:gd name="T44" fmla="*/ 2147483647 w 234"/>
                    <a:gd name="T45" fmla="*/ 2147483647 h 296"/>
                    <a:gd name="T46" fmla="*/ 2147483647 w 234"/>
                    <a:gd name="T47" fmla="*/ 2147483647 h 296"/>
                    <a:gd name="T48" fmla="*/ 2147483647 w 234"/>
                    <a:gd name="T49" fmla="*/ 2147483647 h 296"/>
                    <a:gd name="T50" fmla="*/ 2147483647 w 234"/>
                    <a:gd name="T51" fmla="*/ 2147483647 h 296"/>
                    <a:gd name="T52" fmla="*/ 2147483647 w 234"/>
                    <a:gd name="T53" fmla="*/ 2147483647 h 296"/>
                    <a:gd name="T54" fmla="*/ 2147483647 w 234"/>
                    <a:gd name="T55" fmla="*/ 2147483647 h 296"/>
                    <a:gd name="T56" fmla="*/ 2147483647 w 234"/>
                    <a:gd name="T57" fmla="*/ 2147483647 h 296"/>
                    <a:gd name="T58" fmla="*/ 2147483647 w 234"/>
                    <a:gd name="T59" fmla="*/ 2147483647 h 296"/>
                    <a:gd name="T60" fmla="*/ 2147483647 w 234"/>
                    <a:gd name="T61" fmla="*/ 0 h 296"/>
                    <a:gd name="T62" fmla="*/ 2147483647 w 234"/>
                    <a:gd name="T63" fmla="*/ 0 h 296"/>
                    <a:gd name="T64" fmla="*/ 2147483647 w 234"/>
                    <a:gd name="T65" fmla="*/ 2147483647 h 296"/>
                    <a:gd name="T66" fmla="*/ 2147483647 w 234"/>
                    <a:gd name="T67" fmla="*/ 2147483647 h 296"/>
                    <a:gd name="T68" fmla="*/ 2147483647 w 234"/>
                    <a:gd name="T69" fmla="*/ 2147483647 h 296"/>
                    <a:gd name="T70" fmla="*/ 2147483647 w 234"/>
                    <a:gd name="T71" fmla="*/ 2147483647 h 296"/>
                    <a:gd name="T72" fmla="*/ 2147483647 w 234"/>
                    <a:gd name="T73" fmla="*/ 2147483647 h 296"/>
                    <a:gd name="T74" fmla="*/ 2147483647 w 234"/>
                    <a:gd name="T75" fmla="*/ 2147483647 h 296"/>
                    <a:gd name="T76" fmla="*/ 2147483647 w 234"/>
                    <a:gd name="T77" fmla="*/ 2147483647 h 296"/>
                    <a:gd name="T78" fmla="*/ 0 w 234"/>
                    <a:gd name="T79" fmla="*/ 2147483647 h 296"/>
                    <a:gd name="T80" fmla="*/ 0 w 234"/>
                    <a:gd name="T81" fmla="*/ 2147483647 h 296"/>
                    <a:gd name="T82" fmla="*/ 2147483647 w 234"/>
                    <a:gd name="T83" fmla="*/ 2147483647 h 296"/>
                    <a:gd name="T84" fmla="*/ 2147483647 w 234"/>
                    <a:gd name="T85" fmla="*/ 2147483647 h 296"/>
                    <a:gd name="T86" fmla="*/ 2147483647 w 234"/>
                    <a:gd name="T87" fmla="*/ 2147483647 h 296"/>
                    <a:gd name="T88" fmla="*/ 2147483647 w 234"/>
                    <a:gd name="T89" fmla="*/ 2147483647 h 296"/>
                    <a:gd name="T90" fmla="*/ 2147483647 w 234"/>
                    <a:gd name="T91" fmla="*/ 2147483647 h 296"/>
                    <a:gd name="T92" fmla="*/ 2147483647 w 234"/>
                    <a:gd name="T93" fmla="*/ 2147483647 h 296"/>
                    <a:gd name="T94" fmla="*/ 2147483647 w 234"/>
                    <a:gd name="T95" fmla="*/ 2147483647 h 296"/>
                    <a:gd name="T96" fmla="*/ 2147483647 w 234"/>
                    <a:gd name="T97" fmla="*/ 2147483647 h 296"/>
                    <a:gd name="T98" fmla="*/ 2147483647 w 234"/>
                    <a:gd name="T99" fmla="*/ 2147483647 h 296"/>
                    <a:gd name="T100" fmla="*/ 2147483647 w 234"/>
                    <a:gd name="T101" fmla="*/ 2147483647 h 296"/>
                    <a:gd name="T102" fmla="*/ 2147483647 w 234"/>
                    <a:gd name="T103" fmla="*/ 2147483647 h 296"/>
                    <a:gd name="T104" fmla="*/ 2147483647 w 234"/>
                    <a:gd name="T105" fmla="*/ 2147483647 h 296"/>
                    <a:gd name="T106" fmla="*/ 2147483647 w 234"/>
                    <a:gd name="T107" fmla="*/ 2147483647 h 296"/>
                    <a:gd name="T108" fmla="*/ 2147483647 w 234"/>
                    <a:gd name="T109" fmla="*/ 2147483647 h 296"/>
                    <a:gd name="T110" fmla="*/ 2147483647 w 234"/>
                    <a:gd name="T111" fmla="*/ 2147483647 h 296"/>
                    <a:gd name="T112" fmla="*/ 2147483647 w 234"/>
                    <a:gd name="T113" fmla="*/ 2147483647 h 296"/>
                    <a:gd name="T114" fmla="*/ 2147483647 w 234"/>
                    <a:gd name="T115" fmla="*/ 2147483647 h 296"/>
                    <a:gd name="T116" fmla="*/ 2147483647 w 234"/>
                    <a:gd name="T117" fmla="*/ 2147483647 h 296"/>
                    <a:gd name="T118" fmla="*/ 2147483647 w 234"/>
                    <a:gd name="T119" fmla="*/ 2147483647 h 296"/>
                    <a:gd name="T120" fmla="*/ 2147483647 w 234"/>
                    <a:gd name="T121" fmla="*/ 2147483647 h 29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34" h="296">
                      <a:moveTo>
                        <a:pt x="168" y="228"/>
                      </a:moveTo>
                      <a:lnTo>
                        <a:pt x="168" y="228"/>
                      </a:lnTo>
                      <a:lnTo>
                        <a:pt x="178" y="220"/>
                      </a:lnTo>
                      <a:lnTo>
                        <a:pt x="186" y="212"/>
                      </a:lnTo>
                      <a:lnTo>
                        <a:pt x="192" y="198"/>
                      </a:lnTo>
                      <a:lnTo>
                        <a:pt x="198" y="180"/>
                      </a:lnTo>
                      <a:lnTo>
                        <a:pt x="200" y="168"/>
                      </a:lnTo>
                      <a:lnTo>
                        <a:pt x="204" y="158"/>
                      </a:lnTo>
                      <a:lnTo>
                        <a:pt x="208" y="152"/>
                      </a:lnTo>
                      <a:lnTo>
                        <a:pt x="212" y="150"/>
                      </a:lnTo>
                      <a:lnTo>
                        <a:pt x="216" y="148"/>
                      </a:lnTo>
                      <a:lnTo>
                        <a:pt x="220" y="148"/>
                      </a:lnTo>
                      <a:lnTo>
                        <a:pt x="222" y="148"/>
                      </a:lnTo>
                      <a:lnTo>
                        <a:pt x="230" y="126"/>
                      </a:lnTo>
                      <a:lnTo>
                        <a:pt x="234" y="106"/>
                      </a:lnTo>
                      <a:lnTo>
                        <a:pt x="234" y="96"/>
                      </a:lnTo>
                      <a:lnTo>
                        <a:pt x="234" y="88"/>
                      </a:lnTo>
                      <a:lnTo>
                        <a:pt x="230" y="76"/>
                      </a:lnTo>
                      <a:lnTo>
                        <a:pt x="224" y="66"/>
                      </a:lnTo>
                      <a:lnTo>
                        <a:pt x="216" y="54"/>
                      </a:lnTo>
                      <a:lnTo>
                        <a:pt x="206" y="44"/>
                      </a:lnTo>
                      <a:lnTo>
                        <a:pt x="194" y="32"/>
                      </a:lnTo>
                      <a:lnTo>
                        <a:pt x="180" y="22"/>
                      </a:lnTo>
                      <a:lnTo>
                        <a:pt x="164" y="14"/>
                      </a:lnTo>
                      <a:lnTo>
                        <a:pt x="146" y="6"/>
                      </a:lnTo>
                      <a:lnTo>
                        <a:pt x="132" y="2"/>
                      </a:lnTo>
                      <a:lnTo>
                        <a:pt x="118" y="0"/>
                      </a:lnTo>
                      <a:lnTo>
                        <a:pt x="102" y="0"/>
                      </a:lnTo>
                      <a:lnTo>
                        <a:pt x="86" y="4"/>
                      </a:lnTo>
                      <a:lnTo>
                        <a:pt x="70" y="10"/>
                      </a:lnTo>
                      <a:lnTo>
                        <a:pt x="54" y="22"/>
                      </a:lnTo>
                      <a:lnTo>
                        <a:pt x="38" y="38"/>
                      </a:lnTo>
                      <a:lnTo>
                        <a:pt x="22" y="60"/>
                      </a:lnTo>
                      <a:lnTo>
                        <a:pt x="10" y="132"/>
                      </a:lnTo>
                      <a:lnTo>
                        <a:pt x="0" y="196"/>
                      </a:lnTo>
                      <a:lnTo>
                        <a:pt x="2" y="202"/>
                      </a:lnTo>
                      <a:lnTo>
                        <a:pt x="4" y="210"/>
                      </a:lnTo>
                      <a:lnTo>
                        <a:pt x="18" y="232"/>
                      </a:lnTo>
                      <a:lnTo>
                        <a:pt x="36" y="258"/>
                      </a:lnTo>
                      <a:lnTo>
                        <a:pt x="58" y="280"/>
                      </a:lnTo>
                      <a:lnTo>
                        <a:pt x="66" y="286"/>
                      </a:lnTo>
                      <a:lnTo>
                        <a:pt x="74" y="290"/>
                      </a:lnTo>
                      <a:lnTo>
                        <a:pt x="90" y="294"/>
                      </a:lnTo>
                      <a:lnTo>
                        <a:pt x="104" y="296"/>
                      </a:lnTo>
                      <a:lnTo>
                        <a:pt x="110" y="296"/>
                      </a:lnTo>
                      <a:lnTo>
                        <a:pt x="114" y="294"/>
                      </a:lnTo>
                      <a:lnTo>
                        <a:pt x="116" y="288"/>
                      </a:lnTo>
                      <a:lnTo>
                        <a:pt x="122" y="272"/>
                      </a:lnTo>
                      <a:lnTo>
                        <a:pt x="128" y="262"/>
                      </a:lnTo>
                      <a:lnTo>
                        <a:pt x="138" y="250"/>
                      </a:lnTo>
                      <a:lnTo>
                        <a:pt x="150" y="238"/>
                      </a:lnTo>
                      <a:lnTo>
                        <a:pt x="168" y="22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3" name="Freeform 974"/>
                <p:cNvSpPr>
                  <a:spLocks/>
                </p:cNvSpPr>
                <p:nvPr/>
              </p:nvSpPr>
              <p:spPr bwMode="auto">
                <a:xfrm flipH="1">
                  <a:off x="2106651" y="2674212"/>
                  <a:ext cx="86326" cy="78233"/>
                </a:xfrm>
                <a:custGeom>
                  <a:avLst/>
                  <a:gdLst>
                    <a:gd name="T0" fmla="*/ 2147483647 w 64"/>
                    <a:gd name="T1" fmla="*/ 2147483647 h 58"/>
                    <a:gd name="T2" fmla="*/ 2147483647 w 64"/>
                    <a:gd name="T3" fmla="*/ 2147483647 h 58"/>
                    <a:gd name="T4" fmla="*/ 2147483647 w 64"/>
                    <a:gd name="T5" fmla="*/ 2147483647 h 58"/>
                    <a:gd name="T6" fmla="*/ 2147483647 w 64"/>
                    <a:gd name="T7" fmla="*/ 2147483647 h 58"/>
                    <a:gd name="T8" fmla="*/ 2147483647 w 64"/>
                    <a:gd name="T9" fmla="*/ 2147483647 h 58"/>
                    <a:gd name="T10" fmla="*/ 2147483647 w 64"/>
                    <a:gd name="T11" fmla="*/ 2147483647 h 58"/>
                    <a:gd name="T12" fmla="*/ 2147483647 w 64"/>
                    <a:gd name="T13" fmla="*/ 2147483647 h 58"/>
                    <a:gd name="T14" fmla="*/ 2147483647 w 64"/>
                    <a:gd name="T15" fmla="*/ 2147483647 h 58"/>
                    <a:gd name="T16" fmla="*/ 2147483647 w 64"/>
                    <a:gd name="T17" fmla="*/ 2147483647 h 58"/>
                    <a:gd name="T18" fmla="*/ 2147483647 w 64"/>
                    <a:gd name="T19" fmla="*/ 2147483647 h 58"/>
                    <a:gd name="T20" fmla="*/ 2147483647 w 64"/>
                    <a:gd name="T21" fmla="*/ 2147483647 h 58"/>
                    <a:gd name="T22" fmla="*/ 2147483647 w 64"/>
                    <a:gd name="T23" fmla="*/ 2147483647 h 58"/>
                    <a:gd name="T24" fmla="*/ 2147483647 w 64"/>
                    <a:gd name="T25" fmla="*/ 2147483647 h 58"/>
                    <a:gd name="T26" fmla="*/ 2147483647 w 64"/>
                    <a:gd name="T27" fmla="*/ 2147483647 h 58"/>
                    <a:gd name="T28" fmla="*/ 2147483647 w 64"/>
                    <a:gd name="T29" fmla="*/ 2147483647 h 58"/>
                    <a:gd name="T30" fmla="*/ 2147483647 w 64"/>
                    <a:gd name="T31" fmla="*/ 2147483647 h 58"/>
                    <a:gd name="T32" fmla="*/ 2147483647 w 64"/>
                    <a:gd name="T33" fmla="*/ 0 h 58"/>
                    <a:gd name="T34" fmla="*/ 2147483647 w 64"/>
                    <a:gd name="T35" fmla="*/ 0 h 58"/>
                    <a:gd name="T36" fmla="*/ 2147483647 w 64"/>
                    <a:gd name="T37" fmla="*/ 0 h 58"/>
                    <a:gd name="T38" fmla="*/ 2147483647 w 64"/>
                    <a:gd name="T39" fmla="*/ 2147483647 h 58"/>
                    <a:gd name="T40" fmla="*/ 2147483647 w 64"/>
                    <a:gd name="T41" fmla="*/ 2147483647 h 58"/>
                    <a:gd name="T42" fmla="*/ 0 w 64"/>
                    <a:gd name="T43" fmla="*/ 2147483647 h 58"/>
                    <a:gd name="T44" fmla="*/ 0 w 64"/>
                    <a:gd name="T45" fmla="*/ 2147483647 h 58"/>
                    <a:gd name="T46" fmla="*/ 0 w 64"/>
                    <a:gd name="T47" fmla="*/ 2147483647 h 58"/>
                    <a:gd name="T48" fmla="*/ 2147483647 w 64"/>
                    <a:gd name="T49" fmla="*/ 2147483647 h 58"/>
                    <a:gd name="T50" fmla="*/ 2147483647 w 64"/>
                    <a:gd name="T51" fmla="*/ 2147483647 h 58"/>
                    <a:gd name="T52" fmla="*/ 2147483647 w 64"/>
                    <a:gd name="T53" fmla="*/ 2147483647 h 58"/>
                    <a:gd name="T54" fmla="*/ 2147483647 w 64"/>
                    <a:gd name="T55" fmla="*/ 2147483647 h 5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64" h="58">
                      <a:moveTo>
                        <a:pt x="20" y="52"/>
                      </a:moveTo>
                      <a:lnTo>
                        <a:pt x="20" y="52"/>
                      </a:lnTo>
                      <a:lnTo>
                        <a:pt x="32" y="58"/>
                      </a:lnTo>
                      <a:lnTo>
                        <a:pt x="38" y="58"/>
                      </a:lnTo>
                      <a:lnTo>
                        <a:pt x="44" y="58"/>
                      </a:lnTo>
                      <a:lnTo>
                        <a:pt x="44" y="56"/>
                      </a:lnTo>
                      <a:lnTo>
                        <a:pt x="56" y="44"/>
                      </a:lnTo>
                      <a:lnTo>
                        <a:pt x="62" y="36"/>
                      </a:lnTo>
                      <a:lnTo>
                        <a:pt x="64" y="32"/>
                      </a:lnTo>
                      <a:lnTo>
                        <a:pt x="64" y="30"/>
                      </a:lnTo>
                      <a:lnTo>
                        <a:pt x="56" y="20"/>
                      </a:lnTo>
                      <a:lnTo>
                        <a:pt x="48" y="12"/>
                      </a:lnTo>
                      <a:lnTo>
                        <a:pt x="40" y="8"/>
                      </a:lnTo>
                      <a:lnTo>
                        <a:pt x="32" y="4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2" y="4"/>
                      </a:lnTo>
                      <a:lnTo>
                        <a:pt x="0" y="16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8" y="42"/>
                      </a:lnTo>
                      <a:lnTo>
                        <a:pt x="20" y="5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4" name="Freeform 975"/>
                <p:cNvSpPr>
                  <a:spLocks/>
                </p:cNvSpPr>
                <p:nvPr/>
              </p:nvSpPr>
              <p:spPr bwMode="auto">
                <a:xfrm flipH="1">
                  <a:off x="2095860" y="2668816"/>
                  <a:ext cx="94419" cy="48558"/>
                </a:xfrm>
                <a:custGeom>
                  <a:avLst/>
                  <a:gdLst>
                    <a:gd name="T0" fmla="*/ 2147483647 w 70"/>
                    <a:gd name="T1" fmla="*/ 2147483647 h 36"/>
                    <a:gd name="T2" fmla="*/ 2147483647 w 70"/>
                    <a:gd name="T3" fmla="*/ 2147483647 h 36"/>
                    <a:gd name="T4" fmla="*/ 2147483647 w 70"/>
                    <a:gd name="T5" fmla="*/ 2147483647 h 36"/>
                    <a:gd name="T6" fmla="*/ 2147483647 w 70"/>
                    <a:gd name="T7" fmla="*/ 2147483647 h 36"/>
                    <a:gd name="T8" fmla="*/ 2147483647 w 70"/>
                    <a:gd name="T9" fmla="*/ 2147483647 h 36"/>
                    <a:gd name="T10" fmla="*/ 2147483647 w 70"/>
                    <a:gd name="T11" fmla="*/ 2147483647 h 36"/>
                    <a:gd name="T12" fmla="*/ 2147483647 w 70"/>
                    <a:gd name="T13" fmla="*/ 2147483647 h 36"/>
                    <a:gd name="T14" fmla="*/ 2147483647 w 70"/>
                    <a:gd name="T15" fmla="*/ 2147483647 h 36"/>
                    <a:gd name="T16" fmla="*/ 2147483647 w 70"/>
                    <a:gd name="T17" fmla="*/ 2147483647 h 36"/>
                    <a:gd name="T18" fmla="*/ 2147483647 w 70"/>
                    <a:gd name="T19" fmla="*/ 2147483647 h 36"/>
                    <a:gd name="T20" fmla="*/ 2147483647 w 70"/>
                    <a:gd name="T21" fmla="*/ 2147483647 h 36"/>
                    <a:gd name="T22" fmla="*/ 2147483647 w 70"/>
                    <a:gd name="T23" fmla="*/ 0 h 36"/>
                    <a:gd name="T24" fmla="*/ 2147483647 w 70"/>
                    <a:gd name="T25" fmla="*/ 0 h 36"/>
                    <a:gd name="T26" fmla="*/ 2147483647 w 70"/>
                    <a:gd name="T27" fmla="*/ 0 h 36"/>
                    <a:gd name="T28" fmla="*/ 0 w 70"/>
                    <a:gd name="T29" fmla="*/ 2147483647 h 36"/>
                    <a:gd name="T30" fmla="*/ 0 w 70"/>
                    <a:gd name="T31" fmla="*/ 2147483647 h 36"/>
                    <a:gd name="T32" fmla="*/ 2147483647 w 70"/>
                    <a:gd name="T33" fmla="*/ 2147483647 h 36"/>
                    <a:gd name="T34" fmla="*/ 2147483647 w 70"/>
                    <a:gd name="T35" fmla="*/ 2147483647 h 36"/>
                    <a:gd name="T36" fmla="*/ 2147483647 w 70"/>
                    <a:gd name="T37" fmla="*/ 2147483647 h 36"/>
                    <a:gd name="T38" fmla="*/ 2147483647 w 70"/>
                    <a:gd name="T39" fmla="*/ 2147483647 h 36"/>
                    <a:gd name="T40" fmla="*/ 2147483647 w 70"/>
                    <a:gd name="T41" fmla="*/ 2147483647 h 36"/>
                    <a:gd name="T42" fmla="*/ 2147483647 w 70"/>
                    <a:gd name="T43" fmla="*/ 2147483647 h 36"/>
                    <a:gd name="T44" fmla="*/ 2147483647 w 70"/>
                    <a:gd name="T45" fmla="*/ 2147483647 h 36"/>
                    <a:gd name="T46" fmla="*/ 2147483647 w 70"/>
                    <a:gd name="T47" fmla="*/ 2147483647 h 36"/>
                    <a:gd name="T48" fmla="*/ 2147483647 w 70"/>
                    <a:gd name="T49" fmla="*/ 2147483647 h 36"/>
                    <a:gd name="T50" fmla="*/ 2147483647 w 70"/>
                    <a:gd name="T51" fmla="*/ 2147483647 h 36"/>
                    <a:gd name="T52" fmla="*/ 2147483647 w 70"/>
                    <a:gd name="T53" fmla="*/ 2147483647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70" h="36">
                      <a:moveTo>
                        <a:pt x="64" y="36"/>
                      </a:moveTo>
                      <a:lnTo>
                        <a:pt x="64" y="36"/>
                      </a:lnTo>
                      <a:lnTo>
                        <a:pt x="68" y="34"/>
                      </a:lnTo>
                      <a:lnTo>
                        <a:pt x="70" y="30"/>
                      </a:lnTo>
                      <a:lnTo>
                        <a:pt x="70" y="28"/>
                      </a:lnTo>
                      <a:lnTo>
                        <a:pt x="68" y="22"/>
                      </a:lnTo>
                      <a:lnTo>
                        <a:pt x="58" y="16"/>
                      </a:lnTo>
                      <a:lnTo>
                        <a:pt x="46" y="8"/>
                      </a:lnTo>
                      <a:lnTo>
                        <a:pt x="32" y="2"/>
                      </a:lnTo>
                      <a:lnTo>
                        <a:pt x="18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8" y="12"/>
                      </a:lnTo>
                      <a:lnTo>
                        <a:pt x="44" y="20"/>
                      </a:lnTo>
                      <a:lnTo>
                        <a:pt x="54" y="28"/>
                      </a:lnTo>
                      <a:lnTo>
                        <a:pt x="62" y="36"/>
                      </a:lnTo>
                      <a:lnTo>
                        <a:pt x="64" y="3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5" name="Freeform 976"/>
                <p:cNvSpPr>
                  <a:spLocks/>
                </p:cNvSpPr>
                <p:nvPr/>
              </p:nvSpPr>
              <p:spPr bwMode="auto">
                <a:xfrm flipH="1">
                  <a:off x="2023023" y="2733561"/>
                  <a:ext cx="70140" cy="62047"/>
                </a:xfrm>
                <a:custGeom>
                  <a:avLst/>
                  <a:gdLst>
                    <a:gd name="T0" fmla="*/ 2147483647 w 52"/>
                    <a:gd name="T1" fmla="*/ 2147483647 h 46"/>
                    <a:gd name="T2" fmla="*/ 2147483647 w 52"/>
                    <a:gd name="T3" fmla="*/ 2147483647 h 46"/>
                    <a:gd name="T4" fmla="*/ 2147483647 w 52"/>
                    <a:gd name="T5" fmla="*/ 2147483647 h 46"/>
                    <a:gd name="T6" fmla="*/ 2147483647 w 52"/>
                    <a:gd name="T7" fmla="*/ 2147483647 h 46"/>
                    <a:gd name="T8" fmla="*/ 2147483647 w 52"/>
                    <a:gd name="T9" fmla="*/ 2147483647 h 46"/>
                    <a:gd name="T10" fmla="*/ 2147483647 w 52"/>
                    <a:gd name="T11" fmla="*/ 2147483647 h 46"/>
                    <a:gd name="T12" fmla="*/ 2147483647 w 52"/>
                    <a:gd name="T13" fmla="*/ 2147483647 h 46"/>
                    <a:gd name="T14" fmla="*/ 2147483647 w 52"/>
                    <a:gd name="T15" fmla="*/ 2147483647 h 46"/>
                    <a:gd name="T16" fmla="*/ 2147483647 w 52"/>
                    <a:gd name="T17" fmla="*/ 2147483647 h 46"/>
                    <a:gd name="T18" fmla="*/ 2147483647 w 52"/>
                    <a:gd name="T19" fmla="*/ 2147483647 h 46"/>
                    <a:gd name="T20" fmla="*/ 2147483647 w 52"/>
                    <a:gd name="T21" fmla="*/ 2147483647 h 46"/>
                    <a:gd name="T22" fmla="*/ 2147483647 w 52"/>
                    <a:gd name="T23" fmla="*/ 2147483647 h 46"/>
                    <a:gd name="T24" fmla="*/ 2147483647 w 52"/>
                    <a:gd name="T25" fmla="*/ 0 h 46"/>
                    <a:gd name="T26" fmla="*/ 2147483647 w 52"/>
                    <a:gd name="T27" fmla="*/ 2147483647 h 46"/>
                    <a:gd name="T28" fmla="*/ 2147483647 w 52"/>
                    <a:gd name="T29" fmla="*/ 2147483647 h 46"/>
                    <a:gd name="T30" fmla="*/ 2147483647 w 52"/>
                    <a:gd name="T31" fmla="*/ 2147483647 h 46"/>
                    <a:gd name="T32" fmla="*/ 2147483647 w 52"/>
                    <a:gd name="T33" fmla="*/ 2147483647 h 46"/>
                    <a:gd name="T34" fmla="*/ 2147483647 w 52"/>
                    <a:gd name="T35" fmla="*/ 2147483647 h 46"/>
                    <a:gd name="T36" fmla="*/ 2147483647 w 52"/>
                    <a:gd name="T37" fmla="*/ 2147483647 h 46"/>
                    <a:gd name="T38" fmla="*/ 0 w 52"/>
                    <a:gd name="T39" fmla="*/ 2147483647 h 46"/>
                    <a:gd name="T40" fmla="*/ 0 w 52"/>
                    <a:gd name="T41" fmla="*/ 2147483647 h 46"/>
                    <a:gd name="T42" fmla="*/ 2147483647 w 52"/>
                    <a:gd name="T43" fmla="*/ 2147483647 h 46"/>
                    <a:gd name="T44" fmla="*/ 2147483647 w 52"/>
                    <a:gd name="T45" fmla="*/ 2147483647 h 46"/>
                    <a:gd name="T46" fmla="*/ 2147483647 w 52"/>
                    <a:gd name="T47" fmla="*/ 2147483647 h 46"/>
                    <a:gd name="T48" fmla="*/ 2147483647 w 52"/>
                    <a:gd name="T49" fmla="*/ 2147483647 h 4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52" h="46">
                      <a:moveTo>
                        <a:pt x="20" y="46"/>
                      </a:moveTo>
                      <a:lnTo>
                        <a:pt x="20" y="46"/>
                      </a:lnTo>
                      <a:lnTo>
                        <a:pt x="24" y="46"/>
                      </a:lnTo>
                      <a:lnTo>
                        <a:pt x="26" y="46"/>
                      </a:lnTo>
                      <a:lnTo>
                        <a:pt x="28" y="44"/>
                      </a:lnTo>
                      <a:lnTo>
                        <a:pt x="52" y="16"/>
                      </a:lnTo>
                      <a:lnTo>
                        <a:pt x="50" y="12"/>
                      </a:lnTo>
                      <a:lnTo>
                        <a:pt x="46" y="8"/>
                      </a:lnTo>
                      <a:lnTo>
                        <a:pt x="40" y="4"/>
                      </a:lnTo>
                      <a:lnTo>
                        <a:pt x="34" y="2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2" y="4"/>
                      </a:lnTo>
                      <a:lnTo>
                        <a:pt x="8" y="10"/>
                      </a:lnTo>
                      <a:lnTo>
                        <a:pt x="4" y="16"/>
                      </a:lnTo>
                      <a:lnTo>
                        <a:pt x="2" y="24"/>
                      </a:lnTo>
                      <a:lnTo>
                        <a:pt x="0" y="30"/>
                      </a:lnTo>
                      <a:lnTo>
                        <a:pt x="6" y="36"/>
                      </a:lnTo>
                      <a:lnTo>
                        <a:pt x="12" y="42"/>
                      </a:lnTo>
                      <a:lnTo>
                        <a:pt x="20" y="46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6" name="Freeform 977"/>
                <p:cNvSpPr>
                  <a:spLocks/>
                </p:cNvSpPr>
                <p:nvPr/>
              </p:nvSpPr>
              <p:spPr bwMode="auto">
                <a:xfrm flipH="1">
                  <a:off x="2063488" y="2725468"/>
                  <a:ext cx="97117" cy="137582"/>
                </a:xfrm>
                <a:custGeom>
                  <a:avLst/>
                  <a:gdLst>
                    <a:gd name="T0" fmla="*/ 2147483647 w 72"/>
                    <a:gd name="T1" fmla="*/ 2147483647 h 102"/>
                    <a:gd name="T2" fmla="*/ 2147483647 w 72"/>
                    <a:gd name="T3" fmla="*/ 2147483647 h 102"/>
                    <a:gd name="T4" fmla="*/ 2147483647 w 72"/>
                    <a:gd name="T5" fmla="*/ 2147483647 h 102"/>
                    <a:gd name="T6" fmla="*/ 2147483647 w 72"/>
                    <a:gd name="T7" fmla="*/ 2147483647 h 102"/>
                    <a:gd name="T8" fmla="*/ 2147483647 w 72"/>
                    <a:gd name="T9" fmla="*/ 2147483647 h 102"/>
                    <a:gd name="T10" fmla="*/ 2147483647 w 72"/>
                    <a:gd name="T11" fmla="*/ 2147483647 h 102"/>
                    <a:gd name="T12" fmla="*/ 2147483647 w 72"/>
                    <a:gd name="T13" fmla="*/ 2147483647 h 102"/>
                    <a:gd name="T14" fmla="*/ 2147483647 w 72"/>
                    <a:gd name="T15" fmla="*/ 2147483647 h 102"/>
                    <a:gd name="T16" fmla="*/ 2147483647 w 72"/>
                    <a:gd name="T17" fmla="*/ 2147483647 h 102"/>
                    <a:gd name="T18" fmla="*/ 2147483647 w 72"/>
                    <a:gd name="T19" fmla="*/ 2147483647 h 102"/>
                    <a:gd name="T20" fmla="*/ 2147483647 w 72"/>
                    <a:gd name="T21" fmla="*/ 2147483647 h 102"/>
                    <a:gd name="T22" fmla="*/ 2147483647 w 72"/>
                    <a:gd name="T23" fmla="*/ 2147483647 h 102"/>
                    <a:gd name="T24" fmla="*/ 2147483647 w 72"/>
                    <a:gd name="T25" fmla="*/ 0 h 102"/>
                    <a:gd name="T26" fmla="*/ 2147483647 w 72"/>
                    <a:gd name="T27" fmla="*/ 0 h 102"/>
                    <a:gd name="T28" fmla="*/ 2147483647 w 72"/>
                    <a:gd name="T29" fmla="*/ 2147483647 h 102"/>
                    <a:gd name="T30" fmla="*/ 2147483647 w 72"/>
                    <a:gd name="T31" fmla="*/ 2147483647 h 102"/>
                    <a:gd name="T32" fmla="*/ 2147483647 w 72"/>
                    <a:gd name="T33" fmla="*/ 2147483647 h 102"/>
                    <a:gd name="T34" fmla="*/ 2147483647 w 72"/>
                    <a:gd name="T35" fmla="*/ 2147483647 h 102"/>
                    <a:gd name="T36" fmla="*/ 2147483647 w 72"/>
                    <a:gd name="T37" fmla="*/ 2147483647 h 102"/>
                    <a:gd name="T38" fmla="*/ 2147483647 w 72"/>
                    <a:gd name="T39" fmla="*/ 2147483647 h 102"/>
                    <a:gd name="T40" fmla="*/ 2147483647 w 72"/>
                    <a:gd name="T41" fmla="*/ 2147483647 h 102"/>
                    <a:gd name="T42" fmla="*/ 2147483647 w 72"/>
                    <a:gd name="T43" fmla="*/ 2147483647 h 102"/>
                    <a:gd name="T44" fmla="*/ 2147483647 w 72"/>
                    <a:gd name="T45" fmla="*/ 2147483647 h 102"/>
                    <a:gd name="T46" fmla="*/ 2147483647 w 72"/>
                    <a:gd name="T47" fmla="*/ 2147483647 h 102"/>
                    <a:gd name="T48" fmla="*/ 2147483647 w 72"/>
                    <a:gd name="T49" fmla="*/ 2147483647 h 102"/>
                    <a:gd name="T50" fmla="*/ 2147483647 w 72"/>
                    <a:gd name="T51" fmla="*/ 2147483647 h 102"/>
                    <a:gd name="T52" fmla="*/ 2147483647 w 72"/>
                    <a:gd name="T53" fmla="*/ 2147483647 h 102"/>
                    <a:gd name="T54" fmla="*/ 2147483647 w 72"/>
                    <a:gd name="T55" fmla="*/ 2147483647 h 102"/>
                    <a:gd name="T56" fmla="*/ 2147483647 w 72"/>
                    <a:gd name="T57" fmla="*/ 2147483647 h 102"/>
                    <a:gd name="T58" fmla="*/ 2147483647 w 72"/>
                    <a:gd name="T59" fmla="*/ 2147483647 h 102"/>
                    <a:gd name="T60" fmla="*/ 0 w 72"/>
                    <a:gd name="T61" fmla="*/ 2147483647 h 102"/>
                    <a:gd name="T62" fmla="*/ 0 w 72"/>
                    <a:gd name="T63" fmla="*/ 2147483647 h 102"/>
                    <a:gd name="T64" fmla="*/ 2147483647 w 72"/>
                    <a:gd name="T65" fmla="*/ 2147483647 h 102"/>
                    <a:gd name="T66" fmla="*/ 2147483647 w 72"/>
                    <a:gd name="T67" fmla="*/ 2147483647 h 102"/>
                    <a:gd name="T68" fmla="*/ 2147483647 w 72"/>
                    <a:gd name="T69" fmla="*/ 2147483647 h 10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72" h="102">
                      <a:moveTo>
                        <a:pt x="30" y="94"/>
                      </a:moveTo>
                      <a:lnTo>
                        <a:pt x="30" y="94"/>
                      </a:lnTo>
                      <a:lnTo>
                        <a:pt x="36" y="96"/>
                      </a:lnTo>
                      <a:lnTo>
                        <a:pt x="40" y="94"/>
                      </a:lnTo>
                      <a:lnTo>
                        <a:pt x="46" y="90"/>
                      </a:lnTo>
                      <a:lnTo>
                        <a:pt x="44" y="78"/>
                      </a:lnTo>
                      <a:lnTo>
                        <a:pt x="46" y="50"/>
                      </a:lnTo>
                      <a:lnTo>
                        <a:pt x="48" y="36"/>
                      </a:lnTo>
                      <a:lnTo>
                        <a:pt x="52" y="20"/>
                      </a:lnTo>
                      <a:lnTo>
                        <a:pt x="60" y="8"/>
                      </a:lnTo>
                      <a:lnTo>
                        <a:pt x="66" y="4"/>
                      </a:lnTo>
                      <a:lnTo>
                        <a:pt x="72" y="0"/>
                      </a:lnTo>
                      <a:lnTo>
                        <a:pt x="72" y="12"/>
                      </a:lnTo>
                      <a:lnTo>
                        <a:pt x="62" y="22"/>
                      </a:lnTo>
                      <a:lnTo>
                        <a:pt x="56" y="36"/>
                      </a:lnTo>
                      <a:lnTo>
                        <a:pt x="52" y="48"/>
                      </a:lnTo>
                      <a:lnTo>
                        <a:pt x="50" y="62"/>
                      </a:lnTo>
                      <a:lnTo>
                        <a:pt x="50" y="84"/>
                      </a:lnTo>
                      <a:lnTo>
                        <a:pt x="50" y="96"/>
                      </a:lnTo>
                      <a:lnTo>
                        <a:pt x="48" y="100"/>
                      </a:lnTo>
                      <a:lnTo>
                        <a:pt x="42" y="102"/>
                      </a:lnTo>
                      <a:lnTo>
                        <a:pt x="34" y="102"/>
                      </a:lnTo>
                      <a:lnTo>
                        <a:pt x="26" y="100"/>
                      </a:lnTo>
                      <a:lnTo>
                        <a:pt x="18" y="94"/>
                      </a:lnTo>
                      <a:lnTo>
                        <a:pt x="10" y="84"/>
                      </a:lnTo>
                      <a:lnTo>
                        <a:pt x="0" y="72"/>
                      </a:lnTo>
                      <a:lnTo>
                        <a:pt x="12" y="82"/>
                      </a:lnTo>
                      <a:lnTo>
                        <a:pt x="30" y="9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7" name="Freeform 978"/>
                <p:cNvSpPr>
                  <a:spLocks/>
                </p:cNvSpPr>
                <p:nvPr/>
              </p:nvSpPr>
              <p:spPr bwMode="auto">
                <a:xfrm flipH="1">
                  <a:off x="2014930" y="2722770"/>
                  <a:ext cx="59349" cy="32372"/>
                </a:xfrm>
                <a:custGeom>
                  <a:avLst/>
                  <a:gdLst>
                    <a:gd name="T0" fmla="*/ 0 w 44"/>
                    <a:gd name="T1" fmla="*/ 2147483647 h 24"/>
                    <a:gd name="T2" fmla="*/ 0 w 44"/>
                    <a:gd name="T3" fmla="*/ 2147483647 h 24"/>
                    <a:gd name="T4" fmla="*/ 0 w 44"/>
                    <a:gd name="T5" fmla="*/ 2147483647 h 24"/>
                    <a:gd name="T6" fmla="*/ 2147483647 w 44"/>
                    <a:gd name="T7" fmla="*/ 2147483647 h 24"/>
                    <a:gd name="T8" fmla="*/ 2147483647 w 44"/>
                    <a:gd name="T9" fmla="*/ 0 h 24"/>
                    <a:gd name="T10" fmla="*/ 2147483647 w 44"/>
                    <a:gd name="T11" fmla="*/ 0 h 24"/>
                    <a:gd name="T12" fmla="*/ 2147483647 w 44"/>
                    <a:gd name="T13" fmla="*/ 2147483647 h 24"/>
                    <a:gd name="T14" fmla="*/ 2147483647 w 44"/>
                    <a:gd name="T15" fmla="*/ 2147483647 h 24"/>
                    <a:gd name="T16" fmla="*/ 2147483647 w 44"/>
                    <a:gd name="T17" fmla="*/ 2147483647 h 24"/>
                    <a:gd name="T18" fmla="*/ 2147483647 w 44"/>
                    <a:gd name="T19" fmla="*/ 2147483647 h 24"/>
                    <a:gd name="T20" fmla="*/ 2147483647 w 44"/>
                    <a:gd name="T21" fmla="*/ 2147483647 h 24"/>
                    <a:gd name="T22" fmla="*/ 2147483647 w 44"/>
                    <a:gd name="T23" fmla="*/ 2147483647 h 24"/>
                    <a:gd name="T24" fmla="*/ 2147483647 w 44"/>
                    <a:gd name="T25" fmla="*/ 2147483647 h 24"/>
                    <a:gd name="T26" fmla="*/ 2147483647 w 44"/>
                    <a:gd name="T27" fmla="*/ 2147483647 h 24"/>
                    <a:gd name="T28" fmla="*/ 2147483647 w 44"/>
                    <a:gd name="T29" fmla="*/ 2147483647 h 24"/>
                    <a:gd name="T30" fmla="*/ 2147483647 w 44"/>
                    <a:gd name="T31" fmla="*/ 2147483647 h 24"/>
                    <a:gd name="T32" fmla="*/ 2147483647 w 44"/>
                    <a:gd name="T33" fmla="*/ 2147483647 h 24"/>
                    <a:gd name="T34" fmla="*/ 2147483647 w 44"/>
                    <a:gd name="T35" fmla="*/ 2147483647 h 24"/>
                    <a:gd name="T36" fmla="*/ 2147483647 w 44"/>
                    <a:gd name="T37" fmla="*/ 2147483647 h 24"/>
                    <a:gd name="T38" fmla="*/ 0 w 44"/>
                    <a:gd name="T39" fmla="*/ 2147483647 h 24"/>
                    <a:gd name="T40" fmla="*/ 0 w 44"/>
                    <a:gd name="T41" fmla="*/ 2147483647 h 2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44" h="24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2"/>
                      </a:lnTo>
                      <a:lnTo>
                        <a:pt x="14" y="0"/>
                      </a:lnTo>
                      <a:lnTo>
                        <a:pt x="24" y="4"/>
                      </a:lnTo>
                      <a:lnTo>
                        <a:pt x="34" y="10"/>
                      </a:lnTo>
                      <a:lnTo>
                        <a:pt x="44" y="18"/>
                      </a:lnTo>
                      <a:lnTo>
                        <a:pt x="44" y="20"/>
                      </a:lnTo>
                      <a:lnTo>
                        <a:pt x="42" y="24"/>
                      </a:lnTo>
                      <a:lnTo>
                        <a:pt x="38" y="24"/>
                      </a:lnTo>
                      <a:lnTo>
                        <a:pt x="28" y="18"/>
                      </a:lnTo>
                      <a:lnTo>
                        <a:pt x="18" y="12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8" name="Freeform 979"/>
                <p:cNvSpPr>
                  <a:spLocks/>
                </p:cNvSpPr>
                <p:nvPr/>
              </p:nvSpPr>
              <p:spPr bwMode="auto">
                <a:xfrm flipH="1">
                  <a:off x="2171396" y="2917004"/>
                  <a:ext cx="16186" cy="5395"/>
                </a:xfrm>
                <a:custGeom>
                  <a:avLst/>
                  <a:gdLst>
                    <a:gd name="T0" fmla="*/ 2147483647 w 12"/>
                    <a:gd name="T1" fmla="*/ 2147483647 h 4"/>
                    <a:gd name="T2" fmla="*/ 2147483647 w 12"/>
                    <a:gd name="T3" fmla="*/ 2147483647 h 4"/>
                    <a:gd name="T4" fmla="*/ 2147483647 w 12"/>
                    <a:gd name="T5" fmla="*/ 2147483647 h 4"/>
                    <a:gd name="T6" fmla="*/ 2147483647 w 12"/>
                    <a:gd name="T7" fmla="*/ 2147483647 h 4"/>
                    <a:gd name="T8" fmla="*/ 2147483647 w 12"/>
                    <a:gd name="T9" fmla="*/ 2147483647 h 4"/>
                    <a:gd name="T10" fmla="*/ 2147483647 w 12"/>
                    <a:gd name="T11" fmla="*/ 2147483647 h 4"/>
                    <a:gd name="T12" fmla="*/ 0 w 12"/>
                    <a:gd name="T13" fmla="*/ 0 h 4"/>
                    <a:gd name="T14" fmla="*/ 0 w 12"/>
                    <a:gd name="T15" fmla="*/ 0 h 4"/>
                    <a:gd name="T16" fmla="*/ 2147483647 w 12"/>
                    <a:gd name="T17" fmla="*/ 0 h 4"/>
                    <a:gd name="T18" fmla="*/ 2147483647 w 12"/>
                    <a:gd name="T19" fmla="*/ 0 h 4"/>
                    <a:gd name="T20" fmla="*/ 2147483647 w 12"/>
                    <a:gd name="T21" fmla="*/ 0 h 4"/>
                    <a:gd name="T22" fmla="*/ 2147483647 w 12"/>
                    <a:gd name="T23" fmla="*/ 0 h 4"/>
                    <a:gd name="T24" fmla="*/ 2147483647 w 12"/>
                    <a:gd name="T25" fmla="*/ 2147483647 h 4"/>
                    <a:gd name="T26" fmla="*/ 2147483647 w 12"/>
                    <a:gd name="T27" fmla="*/ 2147483647 h 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2" h="4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79" name="Freeform 980"/>
                <p:cNvSpPr>
                  <a:spLocks/>
                </p:cNvSpPr>
                <p:nvPr/>
              </p:nvSpPr>
              <p:spPr bwMode="auto">
                <a:xfrm flipH="1">
                  <a:off x="2044604" y="2768631"/>
                  <a:ext cx="40465" cy="26977"/>
                </a:xfrm>
                <a:custGeom>
                  <a:avLst/>
                  <a:gdLst>
                    <a:gd name="T0" fmla="*/ 2147483647 w 30"/>
                    <a:gd name="T1" fmla="*/ 2147483647 h 20"/>
                    <a:gd name="T2" fmla="*/ 2147483647 w 30"/>
                    <a:gd name="T3" fmla="*/ 2147483647 h 20"/>
                    <a:gd name="T4" fmla="*/ 2147483647 w 30"/>
                    <a:gd name="T5" fmla="*/ 2147483647 h 20"/>
                    <a:gd name="T6" fmla="*/ 2147483647 w 30"/>
                    <a:gd name="T7" fmla="*/ 2147483647 h 20"/>
                    <a:gd name="T8" fmla="*/ 2147483647 w 30"/>
                    <a:gd name="T9" fmla="*/ 2147483647 h 20"/>
                    <a:gd name="T10" fmla="*/ 2147483647 w 30"/>
                    <a:gd name="T11" fmla="*/ 2147483647 h 20"/>
                    <a:gd name="T12" fmla="*/ 2147483647 w 30"/>
                    <a:gd name="T13" fmla="*/ 2147483647 h 20"/>
                    <a:gd name="T14" fmla="*/ 2147483647 w 30"/>
                    <a:gd name="T15" fmla="*/ 2147483647 h 20"/>
                    <a:gd name="T16" fmla="*/ 2147483647 w 30"/>
                    <a:gd name="T17" fmla="*/ 2147483647 h 20"/>
                    <a:gd name="T18" fmla="*/ 2147483647 w 30"/>
                    <a:gd name="T19" fmla="*/ 2147483647 h 20"/>
                    <a:gd name="T20" fmla="*/ 2147483647 w 30"/>
                    <a:gd name="T21" fmla="*/ 2147483647 h 20"/>
                    <a:gd name="T22" fmla="*/ 2147483647 w 30"/>
                    <a:gd name="T23" fmla="*/ 2147483647 h 20"/>
                    <a:gd name="T24" fmla="*/ 2147483647 w 30"/>
                    <a:gd name="T25" fmla="*/ 2147483647 h 20"/>
                    <a:gd name="T26" fmla="*/ 2147483647 w 30"/>
                    <a:gd name="T27" fmla="*/ 2147483647 h 20"/>
                    <a:gd name="T28" fmla="*/ 2147483647 w 30"/>
                    <a:gd name="T29" fmla="*/ 2147483647 h 20"/>
                    <a:gd name="T30" fmla="*/ 2147483647 w 30"/>
                    <a:gd name="T31" fmla="*/ 2147483647 h 20"/>
                    <a:gd name="T32" fmla="*/ 2147483647 w 30"/>
                    <a:gd name="T33" fmla="*/ 2147483647 h 20"/>
                    <a:gd name="T34" fmla="*/ 2147483647 w 30"/>
                    <a:gd name="T35" fmla="*/ 2147483647 h 20"/>
                    <a:gd name="T36" fmla="*/ 0 w 30"/>
                    <a:gd name="T37" fmla="*/ 2147483647 h 20"/>
                    <a:gd name="T38" fmla="*/ 0 w 30"/>
                    <a:gd name="T39" fmla="*/ 2147483647 h 20"/>
                    <a:gd name="T40" fmla="*/ 0 w 30"/>
                    <a:gd name="T41" fmla="*/ 2147483647 h 20"/>
                    <a:gd name="T42" fmla="*/ 0 w 30"/>
                    <a:gd name="T43" fmla="*/ 2147483647 h 20"/>
                    <a:gd name="T44" fmla="*/ 2147483647 w 30"/>
                    <a:gd name="T45" fmla="*/ 0 h 20"/>
                    <a:gd name="T46" fmla="*/ 2147483647 w 30"/>
                    <a:gd name="T47" fmla="*/ 0 h 20"/>
                    <a:gd name="T48" fmla="*/ 2147483647 w 30"/>
                    <a:gd name="T49" fmla="*/ 2147483647 h 20"/>
                    <a:gd name="T50" fmla="*/ 2147483647 w 30"/>
                    <a:gd name="T51" fmla="*/ 2147483647 h 20"/>
                    <a:gd name="T52" fmla="*/ 2147483647 w 30"/>
                    <a:gd name="T53" fmla="*/ 2147483647 h 2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20">
                      <a:moveTo>
                        <a:pt x="24" y="6"/>
                      </a:moveTo>
                      <a:lnTo>
                        <a:pt x="24" y="6"/>
                      </a:lnTo>
                      <a:lnTo>
                        <a:pt x="26" y="6"/>
                      </a:lnTo>
                      <a:lnTo>
                        <a:pt x="28" y="8"/>
                      </a:lnTo>
                      <a:lnTo>
                        <a:pt x="30" y="10"/>
                      </a:lnTo>
                      <a:lnTo>
                        <a:pt x="28" y="14"/>
                      </a:lnTo>
                      <a:lnTo>
                        <a:pt x="24" y="18"/>
                      </a:lnTo>
                      <a:lnTo>
                        <a:pt x="20" y="20"/>
                      </a:lnTo>
                      <a:lnTo>
                        <a:pt x="12" y="18"/>
                      </a:lnTo>
                      <a:lnTo>
                        <a:pt x="6" y="1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0" y="0"/>
                      </a:lnTo>
                      <a:lnTo>
                        <a:pt x="18" y="2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0" name="Freeform 981"/>
                <p:cNvSpPr>
                  <a:spLocks/>
                </p:cNvSpPr>
                <p:nvPr/>
              </p:nvSpPr>
              <p:spPr bwMode="auto">
                <a:xfrm flipH="1">
                  <a:off x="2047302" y="2768631"/>
                  <a:ext cx="37768" cy="18884"/>
                </a:xfrm>
                <a:custGeom>
                  <a:avLst/>
                  <a:gdLst>
                    <a:gd name="T0" fmla="*/ 2147483647 w 28"/>
                    <a:gd name="T1" fmla="*/ 2147483647 h 14"/>
                    <a:gd name="T2" fmla="*/ 2147483647 w 28"/>
                    <a:gd name="T3" fmla="*/ 2147483647 h 14"/>
                    <a:gd name="T4" fmla="*/ 2147483647 w 28"/>
                    <a:gd name="T5" fmla="*/ 2147483647 h 14"/>
                    <a:gd name="T6" fmla="*/ 2147483647 w 28"/>
                    <a:gd name="T7" fmla="*/ 2147483647 h 14"/>
                    <a:gd name="T8" fmla="*/ 2147483647 w 28"/>
                    <a:gd name="T9" fmla="*/ 2147483647 h 14"/>
                    <a:gd name="T10" fmla="*/ 2147483647 w 28"/>
                    <a:gd name="T11" fmla="*/ 2147483647 h 14"/>
                    <a:gd name="T12" fmla="*/ 0 w 28"/>
                    <a:gd name="T13" fmla="*/ 2147483647 h 14"/>
                    <a:gd name="T14" fmla="*/ 0 w 28"/>
                    <a:gd name="T15" fmla="*/ 2147483647 h 14"/>
                    <a:gd name="T16" fmla="*/ 0 w 28"/>
                    <a:gd name="T17" fmla="*/ 2147483647 h 14"/>
                    <a:gd name="T18" fmla="*/ 0 w 28"/>
                    <a:gd name="T19" fmla="*/ 2147483647 h 14"/>
                    <a:gd name="T20" fmla="*/ 2147483647 w 28"/>
                    <a:gd name="T21" fmla="*/ 0 h 14"/>
                    <a:gd name="T22" fmla="*/ 2147483647 w 28"/>
                    <a:gd name="T23" fmla="*/ 2147483647 h 14"/>
                    <a:gd name="T24" fmla="*/ 2147483647 w 28"/>
                    <a:gd name="T25" fmla="*/ 2147483647 h 14"/>
                    <a:gd name="T26" fmla="*/ 2147483647 w 28"/>
                    <a:gd name="T27" fmla="*/ 2147483647 h 14"/>
                    <a:gd name="T28" fmla="*/ 2147483647 w 28"/>
                    <a:gd name="T29" fmla="*/ 2147483647 h 14"/>
                    <a:gd name="T30" fmla="*/ 2147483647 w 28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8" h="14">
                      <a:moveTo>
                        <a:pt x="28" y="10"/>
                      </a:move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2" y="10"/>
                      </a:lnTo>
                      <a:lnTo>
                        <a:pt x="14" y="6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14" y="2"/>
                      </a:lnTo>
                      <a:lnTo>
                        <a:pt x="22" y="6"/>
                      </a:lnTo>
                      <a:lnTo>
                        <a:pt x="26" y="8"/>
                      </a:lnTo>
                      <a:lnTo>
                        <a:pt x="28" y="10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1" name="Freeform 982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6186" cy="18884"/>
                </a:xfrm>
                <a:custGeom>
                  <a:avLst/>
                  <a:gdLst>
                    <a:gd name="T0" fmla="*/ 2147483647 w 12"/>
                    <a:gd name="T1" fmla="*/ 2147483647 h 14"/>
                    <a:gd name="T2" fmla="*/ 2147483647 w 12"/>
                    <a:gd name="T3" fmla="*/ 2147483647 h 14"/>
                    <a:gd name="T4" fmla="*/ 2147483647 w 12"/>
                    <a:gd name="T5" fmla="*/ 0 h 14"/>
                    <a:gd name="T6" fmla="*/ 2147483647 w 12"/>
                    <a:gd name="T7" fmla="*/ 0 h 14"/>
                    <a:gd name="T8" fmla="*/ 2147483647 w 12"/>
                    <a:gd name="T9" fmla="*/ 0 h 14"/>
                    <a:gd name="T10" fmla="*/ 2147483647 w 12"/>
                    <a:gd name="T11" fmla="*/ 2147483647 h 14"/>
                    <a:gd name="T12" fmla="*/ 2147483647 w 12"/>
                    <a:gd name="T13" fmla="*/ 2147483647 h 14"/>
                    <a:gd name="T14" fmla="*/ 2147483647 w 12"/>
                    <a:gd name="T15" fmla="*/ 2147483647 h 14"/>
                    <a:gd name="T16" fmla="*/ 2147483647 w 12"/>
                    <a:gd name="T17" fmla="*/ 2147483647 h 14"/>
                    <a:gd name="T18" fmla="*/ 2147483647 w 12"/>
                    <a:gd name="T19" fmla="*/ 2147483647 h 14"/>
                    <a:gd name="T20" fmla="*/ 2147483647 w 12"/>
                    <a:gd name="T21" fmla="*/ 2147483647 h 14"/>
                    <a:gd name="T22" fmla="*/ 2147483647 w 12"/>
                    <a:gd name="T23" fmla="*/ 2147483647 h 14"/>
                    <a:gd name="T24" fmla="*/ 2147483647 w 12"/>
                    <a:gd name="T25" fmla="*/ 2147483647 h 14"/>
                    <a:gd name="T26" fmla="*/ 2147483647 w 12"/>
                    <a:gd name="T27" fmla="*/ 2147483647 h 14"/>
                    <a:gd name="T28" fmla="*/ 0 w 12"/>
                    <a:gd name="T29" fmla="*/ 2147483647 h 14"/>
                    <a:gd name="T30" fmla="*/ 2147483647 w 12"/>
                    <a:gd name="T31" fmla="*/ 2147483647 h 14"/>
                    <a:gd name="T32" fmla="*/ 2147483647 w 12"/>
                    <a:gd name="T33" fmla="*/ 2147483647 h 14"/>
                    <a:gd name="T34" fmla="*/ 2147483647 w 12"/>
                    <a:gd name="T35" fmla="*/ 2147483647 h 14"/>
                    <a:gd name="T36" fmla="*/ 2147483647 w 12"/>
                    <a:gd name="T37" fmla="*/ 2147483647 h 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2" y="4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2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2" name="Freeform 983"/>
                <p:cNvSpPr>
                  <a:spLocks/>
                </p:cNvSpPr>
                <p:nvPr/>
              </p:nvSpPr>
              <p:spPr bwMode="auto">
                <a:xfrm flipH="1">
                  <a:off x="2047302" y="2776724"/>
                  <a:ext cx="10791" cy="10791"/>
                </a:xfrm>
                <a:custGeom>
                  <a:avLst/>
                  <a:gdLst>
                    <a:gd name="T0" fmla="*/ 2147483647 w 8"/>
                    <a:gd name="T1" fmla="*/ 0 h 8"/>
                    <a:gd name="T2" fmla="*/ 2147483647 w 8"/>
                    <a:gd name="T3" fmla="*/ 0 h 8"/>
                    <a:gd name="T4" fmla="*/ 2147483647 w 8"/>
                    <a:gd name="T5" fmla="*/ 2147483647 h 8"/>
                    <a:gd name="T6" fmla="*/ 2147483647 w 8"/>
                    <a:gd name="T7" fmla="*/ 2147483647 h 8"/>
                    <a:gd name="T8" fmla="*/ 2147483647 w 8"/>
                    <a:gd name="T9" fmla="*/ 2147483647 h 8"/>
                    <a:gd name="T10" fmla="*/ 2147483647 w 8"/>
                    <a:gd name="T11" fmla="*/ 2147483647 h 8"/>
                    <a:gd name="T12" fmla="*/ 0 w 8"/>
                    <a:gd name="T13" fmla="*/ 2147483647 h 8"/>
                    <a:gd name="T14" fmla="*/ 0 w 8"/>
                    <a:gd name="T15" fmla="*/ 2147483647 h 8"/>
                    <a:gd name="T16" fmla="*/ 2147483647 w 8"/>
                    <a:gd name="T17" fmla="*/ 0 h 8"/>
                    <a:gd name="T18" fmla="*/ 2147483647 w 8"/>
                    <a:gd name="T19" fmla="*/ 0 h 8"/>
                    <a:gd name="T20" fmla="*/ 2147483647 w 8"/>
                    <a:gd name="T21" fmla="*/ 0 h 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8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8" y="4"/>
                      </a:ln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3" name="Freeform 984"/>
                <p:cNvSpPr>
                  <a:spLocks/>
                </p:cNvSpPr>
                <p:nvPr/>
              </p:nvSpPr>
              <p:spPr bwMode="auto">
                <a:xfrm flipH="1">
                  <a:off x="2041907" y="2768631"/>
                  <a:ext cx="43163" cy="13488"/>
                </a:xfrm>
                <a:custGeom>
                  <a:avLst/>
                  <a:gdLst>
                    <a:gd name="T0" fmla="*/ 0 w 32"/>
                    <a:gd name="T1" fmla="*/ 0 h 10"/>
                    <a:gd name="T2" fmla="*/ 0 w 32"/>
                    <a:gd name="T3" fmla="*/ 0 h 10"/>
                    <a:gd name="T4" fmla="*/ 2147483647 w 32"/>
                    <a:gd name="T5" fmla="*/ 0 h 10"/>
                    <a:gd name="T6" fmla="*/ 2147483647 w 32"/>
                    <a:gd name="T7" fmla="*/ 0 h 10"/>
                    <a:gd name="T8" fmla="*/ 2147483647 w 32"/>
                    <a:gd name="T9" fmla="*/ 2147483647 h 10"/>
                    <a:gd name="T10" fmla="*/ 2147483647 w 32"/>
                    <a:gd name="T11" fmla="*/ 2147483647 h 10"/>
                    <a:gd name="T12" fmla="*/ 2147483647 w 32"/>
                    <a:gd name="T13" fmla="*/ 2147483647 h 10"/>
                    <a:gd name="T14" fmla="*/ 2147483647 w 32"/>
                    <a:gd name="T15" fmla="*/ 2147483647 h 10"/>
                    <a:gd name="T16" fmla="*/ 2147483647 w 32"/>
                    <a:gd name="T17" fmla="*/ 2147483647 h 10"/>
                    <a:gd name="T18" fmla="*/ 2147483647 w 32"/>
                    <a:gd name="T19" fmla="*/ 2147483647 h 10"/>
                    <a:gd name="T20" fmla="*/ 2147483647 w 32"/>
                    <a:gd name="T21" fmla="*/ 2147483647 h 10"/>
                    <a:gd name="T22" fmla="*/ 2147483647 w 32"/>
                    <a:gd name="T23" fmla="*/ 2147483647 h 10"/>
                    <a:gd name="T24" fmla="*/ 2147483647 w 32"/>
                    <a:gd name="T25" fmla="*/ 2147483647 h 10"/>
                    <a:gd name="T26" fmla="*/ 0 w 32"/>
                    <a:gd name="T27" fmla="*/ 0 h 10"/>
                    <a:gd name="T28" fmla="*/ 0 w 32"/>
                    <a:gd name="T29" fmla="*/ 0 h 1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4" y="0"/>
                      </a:lnTo>
                      <a:lnTo>
                        <a:pt x="24" y="2"/>
                      </a:lnTo>
                      <a:lnTo>
                        <a:pt x="32" y="8"/>
                      </a:lnTo>
                      <a:lnTo>
                        <a:pt x="32" y="10"/>
                      </a:lnTo>
                      <a:lnTo>
                        <a:pt x="30" y="10"/>
                      </a:lnTo>
                      <a:lnTo>
                        <a:pt x="22" y="6"/>
                      </a:lnTo>
                      <a:lnTo>
                        <a:pt x="1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4" name="Freeform 985"/>
                <p:cNvSpPr>
                  <a:spLocks/>
                </p:cNvSpPr>
                <p:nvPr/>
              </p:nvSpPr>
              <p:spPr bwMode="auto">
                <a:xfrm flipH="1">
                  <a:off x="2122837" y="2711980"/>
                  <a:ext cx="64745" cy="40465"/>
                </a:xfrm>
                <a:custGeom>
                  <a:avLst/>
                  <a:gdLst>
                    <a:gd name="T0" fmla="*/ 2147483647 w 48"/>
                    <a:gd name="T1" fmla="*/ 2147483647 h 30"/>
                    <a:gd name="T2" fmla="*/ 2147483647 w 48"/>
                    <a:gd name="T3" fmla="*/ 2147483647 h 30"/>
                    <a:gd name="T4" fmla="*/ 2147483647 w 48"/>
                    <a:gd name="T5" fmla="*/ 2147483647 h 30"/>
                    <a:gd name="T6" fmla="*/ 2147483647 w 48"/>
                    <a:gd name="T7" fmla="*/ 2147483647 h 30"/>
                    <a:gd name="T8" fmla="*/ 2147483647 w 48"/>
                    <a:gd name="T9" fmla="*/ 2147483647 h 30"/>
                    <a:gd name="T10" fmla="*/ 2147483647 w 48"/>
                    <a:gd name="T11" fmla="*/ 2147483647 h 30"/>
                    <a:gd name="T12" fmla="*/ 2147483647 w 48"/>
                    <a:gd name="T13" fmla="*/ 2147483647 h 30"/>
                    <a:gd name="T14" fmla="*/ 2147483647 w 48"/>
                    <a:gd name="T15" fmla="*/ 2147483647 h 30"/>
                    <a:gd name="T16" fmla="*/ 2147483647 w 48"/>
                    <a:gd name="T17" fmla="*/ 2147483647 h 30"/>
                    <a:gd name="T18" fmla="*/ 2147483647 w 48"/>
                    <a:gd name="T19" fmla="*/ 2147483647 h 30"/>
                    <a:gd name="T20" fmla="*/ 2147483647 w 48"/>
                    <a:gd name="T21" fmla="*/ 2147483647 h 30"/>
                    <a:gd name="T22" fmla="*/ 2147483647 w 48"/>
                    <a:gd name="T23" fmla="*/ 2147483647 h 30"/>
                    <a:gd name="T24" fmla="*/ 2147483647 w 48"/>
                    <a:gd name="T25" fmla="*/ 2147483647 h 30"/>
                    <a:gd name="T26" fmla="*/ 2147483647 w 48"/>
                    <a:gd name="T27" fmla="*/ 2147483647 h 30"/>
                    <a:gd name="T28" fmla="*/ 2147483647 w 48"/>
                    <a:gd name="T29" fmla="*/ 2147483647 h 30"/>
                    <a:gd name="T30" fmla="*/ 2147483647 w 48"/>
                    <a:gd name="T31" fmla="*/ 2147483647 h 30"/>
                    <a:gd name="T32" fmla="*/ 2147483647 w 48"/>
                    <a:gd name="T33" fmla="*/ 2147483647 h 30"/>
                    <a:gd name="T34" fmla="*/ 2147483647 w 48"/>
                    <a:gd name="T35" fmla="*/ 2147483647 h 30"/>
                    <a:gd name="T36" fmla="*/ 2147483647 w 48"/>
                    <a:gd name="T37" fmla="*/ 2147483647 h 30"/>
                    <a:gd name="T38" fmla="*/ 2147483647 w 48"/>
                    <a:gd name="T39" fmla="*/ 2147483647 h 30"/>
                    <a:gd name="T40" fmla="*/ 2147483647 w 48"/>
                    <a:gd name="T41" fmla="*/ 2147483647 h 30"/>
                    <a:gd name="T42" fmla="*/ 2147483647 w 48"/>
                    <a:gd name="T43" fmla="*/ 2147483647 h 30"/>
                    <a:gd name="T44" fmla="*/ 0 w 48"/>
                    <a:gd name="T45" fmla="*/ 0 h 30"/>
                    <a:gd name="T46" fmla="*/ 0 w 48"/>
                    <a:gd name="T47" fmla="*/ 0 h 30"/>
                    <a:gd name="T48" fmla="*/ 0 w 48"/>
                    <a:gd name="T49" fmla="*/ 0 h 30"/>
                    <a:gd name="T50" fmla="*/ 0 w 48"/>
                    <a:gd name="T51" fmla="*/ 0 h 30"/>
                    <a:gd name="T52" fmla="*/ 2147483647 w 48"/>
                    <a:gd name="T53" fmla="*/ 0 h 30"/>
                    <a:gd name="T54" fmla="*/ 2147483647 w 48"/>
                    <a:gd name="T55" fmla="*/ 2147483647 h 30"/>
                    <a:gd name="T56" fmla="*/ 2147483647 w 48"/>
                    <a:gd name="T57" fmla="*/ 2147483647 h 30"/>
                    <a:gd name="T58" fmla="*/ 2147483647 w 48"/>
                    <a:gd name="T59" fmla="*/ 2147483647 h 30"/>
                    <a:gd name="T60" fmla="*/ 2147483647 w 48"/>
                    <a:gd name="T61" fmla="*/ 2147483647 h 30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30">
                      <a:moveTo>
                        <a:pt x="44" y="16"/>
                      </a:moveTo>
                      <a:lnTo>
                        <a:pt x="44" y="16"/>
                      </a:lnTo>
                      <a:lnTo>
                        <a:pt x="48" y="20"/>
                      </a:lnTo>
                      <a:lnTo>
                        <a:pt x="44" y="24"/>
                      </a:lnTo>
                      <a:lnTo>
                        <a:pt x="42" y="28"/>
                      </a:lnTo>
                      <a:lnTo>
                        <a:pt x="40" y="28"/>
                      </a:lnTo>
                      <a:lnTo>
                        <a:pt x="36" y="30"/>
                      </a:lnTo>
                      <a:lnTo>
                        <a:pt x="26" y="26"/>
                      </a:lnTo>
                      <a:lnTo>
                        <a:pt x="16" y="22"/>
                      </a:lnTo>
                      <a:lnTo>
                        <a:pt x="6" y="12"/>
                      </a:lnTo>
                      <a:lnTo>
                        <a:pt x="2" y="8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32" y="8"/>
                      </a:lnTo>
                      <a:lnTo>
                        <a:pt x="44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5" name="Freeform 986"/>
                <p:cNvSpPr>
                  <a:spLocks/>
                </p:cNvSpPr>
                <p:nvPr/>
              </p:nvSpPr>
              <p:spPr bwMode="auto">
                <a:xfrm flipH="1">
                  <a:off x="2125535" y="2709282"/>
                  <a:ext cx="62047" cy="35070"/>
                </a:xfrm>
                <a:custGeom>
                  <a:avLst/>
                  <a:gdLst>
                    <a:gd name="T0" fmla="*/ 0 w 46"/>
                    <a:gd name="T1" fmla="*/ 2147483647 h 26"/>
                    <a:gd name="T2" fmla="*/ 0 w 46"/>
                    <a:gd name="T3" fmla="*/ 2147483647 h 26"/>
                    <a:gd name="T4" fmla="*/ 2147483647 w 46"/>
                    <a:gd name="T5" fmla="*/ 0 h 26"/>
                    <a:gd name="T6" fmla="*/ 2147483647 w 46"/>
                    <a:gd name="T7" fmla="*/ 2147483647 h 26"/>
                    <a:gd name="T8" fmla="*/ 2147483647 w 46"/>
                    <a:gd name="T9" fmla="*/ 2147483647 h 26"/>
                    <a:gd name="T10" fmla="*/ 2147483647 w 46"/>
                    <a:gd name="T11" fmla="*/ 2147483647 h 26"/>
                    <a:gd name="T12" fmla="*/ 2147483647 w 46"/>
                    <a:gd name="T13" fmla="*/ 2147483647 h 26"/>
                    <a:gd name="T14" fmla="*/ 2147483647 w 46"/>
                    <a:gd name="T15" fmla="*/ 2147483647 h 26"/>
                    <a:gd name="T16" fmla="*/ 2147483647 w 46"/>
                    <a:gd name="T17" fmla="*/ 2147483647 h 26"/>
                    <a:gd name="T18" fmla="*/ 2147483647 w 46"/>
                    <a:gd name="T19" fmla="*/ 2147483647 h 26"/>
                    <a:gd name="T20" fmla="*/ 2147483647 w 46"/>
                    <a:gd name="T21" fmla="*/ 2147483647 h 26"/>
                    <a:gd name="T22" fmla="*/ 2147483647 w 46"/>
                    <a:gd name="T23" fmla="*/ 2147483647 h 26"/>
                    <a:gd name="T24" fmla="*/ 2147483647 w 46"/>
                    <a:gd name="T25" fmla="*/ 2147483647 h 26"/>
                    <a:gd name="T26" fmla="*/ 2147483647 w 46"/>
                    <a:gd name="T27" fmla="*/ 2147483647 h 26"/>
                    <a:gd name="T28" fmla="*/ 0 w 46"/>
                    <a:gd name="T29" fmla="*/ 2147483647 h 26"/>
                    <a:gd name="T30" fmla="*/ 0 w 46"/>
                    <a:gd name="T31" fmla="*/ 2147483647 h 26"/>
                    <a:gd name="T32" fmla="*/ 0 w 46"/>
                    <a:gd name="T33" fmla="*/ 2147483647 h 26"/>
                    <a:gd name="T34" fmla="*/ 0 w 46"/>
                    <a:gd name="T35" fmla="*/ 2147483647 h 2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6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20" y="6"/>
                      </a:lnTo>
                      <a:lnTo>
                        <a:pt x="36" y="12"/>
                      </a:lnTo>
                      <a:lnTo>
                        <a:pt x="42" y="18"/>
                      </a:lnTo>
                      <a:lnTo>
                        <a:pt x="46" y="22"/>
                      </a:lnTo>
                      <a:lnTo>
                        <a:pt x="46" y="24"/>
                      </a:lnTo>
                      <a:lnTo>
                        <a:pt x="44" y="26"/>
                      </a:lnTo>
                      <a:lnTo>
                        <a:pt x="34" y="18"/>
                      </a:lnTo>
                      <a:lnTo>
                        <a:pt x="22" y="1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2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6" name="Freeform 987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6977" cy="24279"/>
                </a:xfrm>
                <a:custGeom>
                  <a:avLst/>
                  <a:gdLst>
                    <a:gd name="T0" fmla="*/ 2147483647 w 20"/>
                    <a:gd name="T1" fmla="*/ 2147483647 h 18"/>
                    <a:gd name="T2" fmla="*/ 2147483647 w 20"/>
                    <a:gd name="T3" fmla="*/ 2147483647 h 18"/>
                    <a:gd name="T4" fmla="*/ 2147483647 w 20"/>
                    <a:gd name="T5" fmla="*/ 0 h 18"/>
                    <a:gd name="T6" fmla="*/ 2147483647 w 20"/>
                    <a:gd name="T7" fmla="*/ 2147483647 h 18"/>
                    <a:gd name="T8" fmla="*/ 2147483647 w 20"/>
                    <a:gd name="T9" fmla="*/ 2147483647 h 18"/>
                    <a:gd name="T10" fmla="*/ 2147483647 w 20"/>
                    <a:gd name="T11" fmla="*/ 2147483647 h 18"/>
                    <a:gd name="T12" fmla="*/ 2147483647 w 20"/>
                    <a:gd name="T13" fmla="*/ 2147483647 h 18"/>
                    <a:gd name="T14" fmla="*/ 2147483647 w 20"/>
                    <a:gd name="T15" fmla="*/ 2147483647 h 18"/>
                    <a:gd name="T16" fmla="*/ 2147483647 w 20"/>
                    <a:gd name="T17" fmla="*/ 2147483647 h 18"/>
                    <a:gd name="T18" fmla="*/ 2147483647 w 20"/>
                    <a:gd name="T19" fmla="*/ 2147483647 h 18"/>
                    <a:gd name="T20" fmla="*/ 2147483647 w 20"/>
                    <a:gd name="T21" fmla="*/ 2147483647 h 18"/>
                    <a:gd name="T22" fmla="*/ 2147483647 w 20"/>
                    <a:gd name="T23" fmla="*/ 2147483647 h 18"/>
                    <a:gd name="T24" fmla="*/ 2147483647 w 20"/>
                    <a:gd name="T25" fmla="*/ 2147483647 h 18"/>
                    <a:gd name="T26" fmla="*/ 2147483647 w 20"/>
                    <a:gd name="T27" fmla="*/ 2147483647 h 18"/>
                    <a:gd name="T28" fmla="*/ 2147483647 w 20"/>
                    <a:gd name="T29" fmla="*/ 2147483647 h 18"/>
                    <a:gd name="T30" fmla="*/ 2147483647 w 20"/>
                    <a:gd name="T31" fmla="*/ 2147483647 h 18"/>
                    <a:gd name="T32" fmla="*/ 0 w 20"/>
                    <a:gd name="T33" fmla="*/ 2147483647 h 18"/>
                    <a:gd name="T34" fmla="*/ 0 w 20"/>
                    <a:gd name="T35" fmla="*/ 2147483647 h 18"/>
                    <a:gd name="T36" fmla="*/ 2147483647 w 20"/>
                    <a:gd name="T37" fmla="*/ 2147483647 h 18"/>
                    <a:gd name="T38" fmla="*/ 2147483647 w 20"/>
                    <a:gd name="T39" fmla="*/ 2147483647 h 18"/>
                    <a:gd name="T40" fmla="*/ 2147483647 w 20"/>
                    <a:gd name="T41" fmla="*/ 2147483647 h 18"/>
                    <a:gd name="T42" fmla="*/ 2147483647 w 20"/>
                    <a:gd name="T43" fmla="*/ 2147483647 h 1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0" h="18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20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lnTo>
                        <a:pt x="12" y="16"/>
                      </a:lnTo>
                      <a:lnTo>
                        <a:pt x="8" y="18"/>
                      </a:lnTo>
                      <a:lnTo>
                        <a:pt x="6" y="18"/>
                      </a:lnTo>
                      <a:lnTo>
                        <a:pt x="2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3E58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7" name="Freeform 988"/>
                <p:cNvSpPr>
                  <a:spLocks/>
                </p:cNvSpPr>
                <p:nvPr/>
              </p:nvSpPr>
              <p:spPr bwMode="auto">
                <a:xfrm flipH="1">
                  <a:off x="2122837" y="2728166"/>
                  <a:ext cx="24279" cy="16186"/>
                </a:xfrm>
                <a:custGeom>
                  <a:avLst/>
                  <a:gdLst>
                    <a:gd name="T0" fmla="*/ 2147483647 w 18"/>
                    <a:gd name="T1" fmla="*/ 2147483647 h 12"/>
                    <a:gd name="T2" fmla="*/ 2147483647 w 18"/>
                    <a:gd name="T3" fmla="*/ 2147483647 h 12"/>
                    <a:gd name="T4" fmla="*/ 2147483647 w 18"/>
                    <a:gd name="T5" fmla="*/ 2147483647 h 12"/>
                    <a:gd name="T6" fmla="*/ 2147483647 w 18"/>
                    <a:gd name="T7" fmla="*/ 2147483647 h 12"/>
                    <a:gd name="T8" fmla="*/ 2147483647 w 18"/>
                    <a:gd name="T9" fmla="*/ 2147483647 h 12"/>
                    <a:gd name="T10" fmla="*/ 2147483647 w 18"/>
                    <a:gd name="T11" fmla="*/ 2147483647 h 12"/>
                    <a:gd name="T12" fmla="*/ 2147483647 w 18"/>
                    <a:gd name="T13" fmla="*/ 2147483647 h 12"/>
                    <a:gd name="T14" fmla="*/ 2147483647 w 18"/>
                    <a:gd name="T15" fmla="*/ 2147483647 h 12"/>
                    <a:gd name="T16" fmla="*/ 0 w 18"/>
                    <a:gd name="T17" fmla="*/ 2147483647 h 12"/>
                    <a:gd name="T18" fmla="*/ 0 w 18"/>
                    <a:gd name="T19" fmla="*/ 2147483647 h 12"/>
                    <a:gd name="T20" fmla="*/ 2147483647 w 18"/>
                    <a:gd name="T21" fmla="*/ 0 h 12"/>
                    <a:gd name="T22" fmla="*/ 2147483647 w 18"/>
                    <a:gd name="T23" fmla="*/ 2147483647 h 12"/>
                    <a:gd name="T24" fmla="*/ 2147483647 w 18"/>
                    <a:gd name="T25" fmla="*/ 2147483647 h 1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8" h="12">
                      <a:moveTo>
                        <a:pt x="10" y="2"/>
                      </a:moveTo>
                      <a:lnTo>
                        <a:pt x="10" y="2"/>
                      </a:lnTo>
                      <a:lnTo>
                        <a:pt x="18" y="6"/>
                      </a:lnTo>
                      <a:lnTo>
                        <a:pt x="16" y="8"/>
                      </a:lnTo>
                      <a:lnTo>
                        <a:pt x="14" y="12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solidFill>
                  <a:srgbClr val="1E33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8" name="Freeform 989"/>
                <p:cNvSpPr>
                  <a:spLocks/>
                </p:cNvSpPr>
                <p:nvPr/>
              </p:nvSpPr>
              <p:spPr bwMode="auto">
                <a:xfrm flipH="1">
                  <a:off x="2120140" y="2709282"/>
                  <a:ext cx="67442" cy="29675"/>
                </a:xfrm>
                <a:custGeom>
                  <a:avLst/>
                  <a:gdLst>
                    <a:gd name="T0" fmla="*/ 0 w 50"/>
                    <a:gd name="T1" fmla="*/ 0 h 22"/>
                    <a:gd name="T2" fmla="*/ 0 w 50"/>
                    <a:gd name="T3" fmla="*/ 0 h 22"/>
                    <a:gd name="T4" fmla="*/ 2147483647 w 50"/>
                    <a:gd name="T5" fmla="*/ 0 h 22"/>
                    <a:gd name="T6" fmla="*/ 2147483647 w 50"/>
                    <a:gd name="T7" fmla="*/ 2147483647 h 22"/>
                    <a:gd name="T8" fmla="*/ 2147483647 w 50"/>
                    <a:gd name="T9" fmla="*/ 2147483647 h 22"/>
                    <a:gd name="T10" fmla="*/ 2147483647 w 50"/>
                    <a:gd name="T11" fmla="*/ 2147483647 h 22"/>
                    <a:gd name="T12" fmla="*/ 2147483647 w 50"/>
                    <a:gd name="T13" fmla="*/ 2147483647 h 22"/>
                    <a:gd name="T14" fmla="*/ 2147483647 w 50"/>
                    <a:gd name="T15" fmla="*/ 2147483647 h 22"/>
                    <a:gd name="T16" fmla="*/ 2147483647 w 50"/>
                    <a:gd name="T17" fmla="*/ 2147483647 h 22"/>
                    <a:gd name="T18" fmla="*/ 2147483647 w 50"/>
                    <a:gd name="T19" fmla="*/ 2147483647 h 22"/>
                    <a:gd name="T20" fmla="*/ 2147483647 w 50"/>
                    <a:gd name="T21" fmla="*/ 2147483647 h 22"/>
                    <a:gd name="T22" fmla="*/ 2147483647 w 50"/>
                    <a:gd name="T23" fmla="*/ 2147483647 h 22"/>
                    <a:gd name="T24" fmla="*/ 2147483647 w 50"/>
                    <a:gd name="T25" fmla="*/ 2147483647 h 22"/>
                    <a:gd name="T26" fmla="*/ 2147483647 w 50"/>
                    <a:gd name="T27" fmla="*/ 2147483647 h 22"/>
                    <a:gd name="T28" fmla="*/ 0 w 50"/>
                    <a:gd name="T29" fmla="*/ 0 h 22"/>
                    <a:gd name="T30" fmla="*/ 0 w 50"/>
                    <a:gd name="T31" fmla="*/ 0 h 2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50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4"/>
                      </a:lnTo>
                      <a:lnTo>
                        <a:pt x="34" y="10"/>
                      </a:lnTo>
                      <a:lnTo>
                        <a:pt x="42" y="14"/>
                      </a:lnTo>
                      <a:lnTo>
                        <a:pt x="50" y="20"/>
                      </a:lnTo>
                      <a:lnTo>
                        <a:pt x="48" y="22"/>
                      </a:lnTo>
                      <a:lnTo>
                        <a:pt x="46" y="22"/>
                      </a:lnTo>
                      <a:lnTo>
                        <a:pt x="44" y="22"/>
                      </a:lnTo>
                      <a:lnTo>
                        <a:pt x="38" y="16"/>
                      </a:lnTo>
                      <a:lnTo>
                        <a:pt x="2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89" name="Freeform 990"/>
                <p:cNvSpPr>
                  <a:spLocks/>
                </p:cNvSpPr>
                <p:nvPr/>
              </p:nvSpPr>
              <p:spPr bwMode="auto">
                <a:xfrm flipH="1">
                  <a:off x="1958278" y="2523141"/>
                  <a:ext cx="331816" cy="218513"/>
                </a:xfrm>
                <a:custGeom>
                  <a:avLst/>
                  <a:gdLst>
                    <a:gd name="T0" fmla="*/ 0 w 246"/>
                    <a:gd name="T1" fmla="*/ 2147483647 h 162"/>
                    <a:gd name="T2" fmla="*/ 2147483647 w 246"/>
                    <a:gd name="T3" fmla="*/ 2147483647 h 162"/>
                    <a:gd name="T4" fmla="*/ 2147483647 w 246"/>
                    <a:gd name="T5" fmla="*/ 2147483647 h 162"/>
                    <a:gd name="T6" fmla="*/ 2147483647 w 246"/>
                    <a:gd name="T7" fmla="*/ 2147483647 h 162"/>
                    <a:gd name="T8" fmla="*/ 2147483647 w 246"/>
                    <a:gd name="T9" fmla="*/ 2147483647 h 162"/>
                    <a:gd name="T10" fmla="*/ 2147483647 w 246"/>
                    <a:gd name="T11" fmla="*/ 2147483647 h 162"/>
                    <a:gd name="T12" fmla="*/ 2147483647 w 246"/>
                    <a:gd name="T13" fmla="*/ 2147483647 h 162"/>
                    <a:gd name="T14" fmla="*/ 2147483647 w 246"/>
                    <a:gd name="T15" fmla="*/ 2147483647 h 162"/>
                    <a:gd name="T16" fmla="*/ 2147483647 w 246"/>
                    <a:gd name="T17" fmla="*/ 2147483647 h 162"/>
                    <a:gd name="T18" fmla="*/ 2147483647 w 246"/>
                    <a:gd name="T19" fmla="*/ 2147483647 h 162"/>
                    <a:gd name="T20" fmla="*/ 2147483647 w 246"/>
                    <a:gd name="T21" fmla="*/ 2147483647 h 162"/>
                    <a:gd name="T22" fmla="*/ 2147483647 w 246"/>
                    <a:gd name="T23" fmla="*/ 0 h 162"/>
                    <a:gd name="T24" fmla="*/ 2147483647 w 246"/>
                    <a:gd name="T25" fmla="*/ 2147483647 h 162"/>
                    <a:gd name="T26" fmla="*/ 2147483647 w 246"/>
                    <a:gd name="T27" fmla="*/ 2147483647 h 162"/>
                    <a:gd name="T28" fmla="*/ 2147483647 w 246"/>
                    <a:gd name="T29" fmla="*/ 2147483647 h 162"/>
                    <a:gd name="T30" fmla="*/ 2147483647 w 246"/>
                    <a:gd name="T31" fmla="*/ 2147483647 h 162"/>
                    <a:gd name="T32" fmla="*/ 2147483647 w 246"/>
                    <a:gd name="T33" fmla="*/ 2147483647 h 162"/>
                    <a:gd name="T34" fmla="*/ 2147483647 w 246"/>
                    <a:gd name="T35" fmla="*/ 2147483647 h 162"/>
                    <a:gd name="T36" fmla="*/ 2147483647 w 246"/>
                    <a:gd name="T37" fmla="*/ 2147483647 h 162"/>
                    <a:gd name="T38" fmla="*/ 2147483647 w 246"/>
                    <a:gd name="T39" fmla="*/ 2147483647 h 162"/>
                    <a:gd name="T40" fmla="*/ 2147483647 w 246"/>
                    <a:gd name="T41" fmla="*/ 2147483647 h 162"/>
                    <a:gd name="T42" fmla="*/ 2147483647 w 246"/>
                    <a:gd name="T43" fmla="*/ 2147483647 h 162"/>
                    <a:gd name="T44" fmla="*/ 2147483647 w 246"/>
                    <a:gd name="T45" fmla="*/ 2147483647 h 162"/>
                    <a:gd name="T46" fmla="*/ 2147483647 w 246"/>
                    <a:gd name="T47" fmla="*/ 2147483647 h 162"/>
                    <a:gd name="T48" fmla="*/ 2147483647 w 246"/>
                    <a:gd name="T49" fmla="*/ 2147483647 h 162"/>
                    <a:gd name="T50" fmla="*/ 2147483647 w 246"/>
                    <a:gd name="T51" fmla="*/ 2147483647 h 162"/>
                    <a:gd name="T52" fmla="*/ 2147483647 w 246"/>
                    <a:gd name="T53" fmla="*/ 2147483647 h 162"/>
                    <a:gd name="T54" fmla="*/ 2147483647 w 246"/>
                    <a:gd name="T55" fmla="*/ 2147483647 h 162"/>
                    <a:gd name="T56" fmla="*/ 2147483647 w 246"/>
                    <a:gd name="T57" fmla="*/ 2147483647 h 162"/>
                    <a:gd name="T58" fmla="*/ 2147483647 w 246"/>
                    <a:gd name="T59" fmla="*/ 2147483647 h 162"/>
                    <a:gd name="T60" fmla="*/ 2147483647 w 246"/>
                    <a:gd name="T61" fmla="*/ 2147483647 h 162"/>
                    <a:gd name="T62" fmla="*/ 2147483647 w 246"/>
                    <a:gd name="T63" fmla="*/ 2147483647 h 162"/>
                    <a:gd name="T64" fmla="*/ 2147483647 w 246"/>
                    <a:gd name="T65" fmla="*/ 2147483647 h 162"/>
                    <a:gd name="T66" fmla="*/ 2147483647 w 246"/>
                    <a:gd name="T67" fmla="*/ 2147483647 h 162"/>
                    <a:gd name="T68" fmla="*/ 2147483647 w 246"/>
                    <a:gd name="T69" fmla="*/ 2147483647 h 162"/>
                    <a:gd name="T70" fmla="*/ 2147483647 w 246"/>
                    <a:gd name="T71" fmla="*/ 2147483647 h 162"/>
                    <a:gd name="T72" fmla="*/ 2147483647 w 246"/>
                    <a:gd name="T73" fmla="*/ 2147483647 h 162"/>
                    <a:gd name="T74" fmla="*/ 2147483647 w 246"/>
                    <a:gd name="T75" fmla="*/ 2147483647 h 162"/>
                    <a:gd name="T76" fmla="*/ 2147483647 w 246"/>
                    <a:gd name="T77" fmla="*/ 2147483647 h 162"/>
                    <a:gd name="T78" fmla="*/ 2147483647 w 246"/>
                    <a:gd name="T79" fmla="*/ 2147483647 h 162"/>
                    <a:gd name="T80" fmla="*/ 2147483647 w 246"/>
                    <a:gd name="T81" fmla="*/ 2147483647 h 162"/>
                    <a:gd name="T82" fmla="*/ 2147483647 w 246"/>
                    <a:gd name="T83" fmla="*/ 2147483647 h 162"/>
                    <a:gd name="T84" fmla="*/ 2147483647 w 246"/>
                    <a:gd name="T85" fmla="*/ 2147483647 h 162"/>
                    <a:gd name="T86" fmla="*/ 2147483647 w 246"/>
                    <a:gd name="T87" fmla="*/ 2147483647 h 162"/>
                    <a:gd name="T88" fmla="*/ 2147483647 w 246"/>
                    <a:gd name="T89" fmla="*/ 2147483647 h 162"/>
                    <a:gd name="T90" fmla="*/ 0 w 246"/>
                    <a:gd name="T91" fmla="*/ 2147483647 h 16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246" h="16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64"/>
                      </a:lnTo>
                      <a:lnTo>
                        <a:pt x="18" y="48"/>
                      </a:lnTo>
                      <a:lnTo>
                        <a:pt x="30" y="32"/>
                      </a:lnTo>
                      <a:lnTo>
                        <a:pt x="42" y="22"/>
                      </a:lnTo>
                      <a:lnTo>
                        <a:pt x="50" y="18"/>
                      </a:lnTo>
                      <a:lnTo>
                        <a:pt x="58" y="16"/>
                      </a:lnTo>
                      <a:lnTo>
                        <a:pt x="68" y="18"/>
                      </a:lnTo>
                      <a:lnTo>
                        <a:pt x="66" y="16"/>
                      </a:lnTo>
                      <a:lnTo>
                        <a:pt x="62" y="12"/>
                      </a:lnTo>
                      <a:lnTo>
                        <a:pt x="54" y="10"/>
                      </a:lnTo>
                      <a:lnTo>
                        <a:pt x="70" y="8"/>
                      </a:lnTo>
                      <a:lnTo>
                        <a:pt x="66" y="2"/>
                      </a:lnTo>
                      <a:lnTo>
                        <a:pt x="76" y="4"/>
                      </a:lnTo>
                      <a:lnTo>
                        <a:pt x="88" y="8"/>
                      </a:lnTo>
                      <a:lnTo>
                        <a:pt x="84" y="0"/>
                      </a:lnTo>
                      <a:lnTo>
                        <a:pt x="110" y="4"/>
                      </a:lnTo>
                      <a:lnTo>
                        <a:pt x="132" y="8"/>
                      </a:lnTo>
                      <a:lnTo>
                        <a:pt x="144" y="12"/>
                      </a:lnTo>
                      <a:lnTo>
                        <a:pt x="156" y="18"/>
                      </a:lnTo>
                      <a:lnTo>
                        <a:pt x="170" y="28"/>
                      </a:lnTo>
                      <a:lnTo>
                        <a:pt x="186" y="42"/>
                      </a:lnTo>
                      <a:lnTo>
                        <a:pt x="206" y="64"/>
                      </a:lnTo>
                      <a:lnTo>
                        <a:pt x="210" y="68"/>
                      </a:lnTo>
                      <a:lnTo>
                        <a:pt x="218" y="72"/>
                      </a:lnTo>
                      <a:lnTo>
                        <a:pt x="228" y="76"/>
                      </a:lnTo>
                      <a:lnTo>
                        <a:pt x="224" y="78"/>
                      </a:lnTo>
                      <a:lnTo>
                        <a:pt x="220" y="78"/>
                      </a:lnTo>
                      <a:lnTo>
                        <a:pt x="214" y="76"/>
                      </a:lnTo>
                      <a:lnTo>
                        <a:pt x="218" y="80"/>
                      </a:lnTo>
                      <a:lnTo>
                        <a:pt x="232" y="86"/>
                      </a:lnTo>
                      <a:lnTo>
                        <a:pt x="242" y="90"/>
                      </a:lnTo>
                      <a:lnTo>
                        <a:pt x="238" y="92"/>
                      </a:lnTo>
                      <a:lnTo>
                        <a:pt x="234" y="94"/>
                      </a:lnTo>
                      <a:lnTo>
                        <a:pt x="230" y="92"/>
                      </a:lnTo>
                      <a:lnTo>
                        <a:pt x="222" y="90"/>
                      </a:lnTo>
                      <a:lnTo>
                        <a:pt x="222" y="92"/>
                      </a:lnTo>
                      <a:lnTo>
                        <a:pt x="226" y="96"/>
                      </a:lnTo>
                      <a:lnTo>
                        <a:pt x="238" y="102"/>
                      </a:lnTo>
                      <a:lnTo>
                        <a:pt x="246" y="104"/>
                      </a:lnTo>
                      <a:lnTo>
                        <a:pt x="244" y="106"/>
                      </a:lnTo>
                      <a:lnTo>
                        <a:pt x="236" y="112"/>
                      </a:lnTo>
                      <a:lnTo>
                        <a:pt x="230" y="114"/>
                      </a:lnTo>
                      <a:lnTo>
                        <a:pt x="224" y="116"/>
                      </a:lnTo>
                      <a:lnTo>
                        <a:pt x="218" y="116"/>
                      </a:lnTo>
                      <a:lnTo>
                        <a:pt x="208" y="116"/>
                      </a:lnTo>
                      <a:lnTo>
                        <a:pt x="194" y="112"/>
                      </a:lnTo>
                      <a:lnTo>
                        <a:pt x="178" y="104"/>
                      </a:lnTo>
                      <a:lnTo>
                        <a:pt x="158" y="92"/>
                      </a:lnTo>
                      <a:lnTo>
                        <a:pt x="136" y="76"/>
                      </a:lnTo>
                      <a:lnTo>
                        <a:pt x="122" y="68"/>
                      </a:lnTo>
                      <a:lnTo>
                        <a:pt x="112" y="66"/>
                      </a:lnTo>
                      <a:lnTo>
                        <a:pt x="100" y="66"/>
                      </a:lnTo>
                      <a:lnTo>
                        <a:pt x="90" y="72"/>
                      </a:lnTo>
                      <a:lnTo>
                        <a:pt x="80" y="78"/>
                      </a:lnTo>
                      <a:lnTo>
                        <a:pt x="72" y="88"/>
                      </a:lnTo>
                      <a:lnTo>
                        <a:pt x="66" y="100"/>
                      </a:lnTo>
                      <a:lnTo>
                        <a:pt x="60" y="112"/>
                      </a:lnTo>
                      <a:lnTo>
                        <a:pt x="28" y="162"/>
                      </a:lnTo>
                      <a:lnTo>
                        <a:pt x="12" y="152"/>
                      </a:lnTo>
                      <a:lnTo>
                        <a:pt x="16" y="140"/>
                      </a:lnTo>
                      <a:lnTo>
                        <a:pt x="22" y="126"/>
                      </a:lnTo>
                      <a:lnTo>
                        <a:pt x="24" y="112"/>
                      </a:lnTo>
                      <a:lnTo>
                        <a:pt x="26" y="98"/>
                      </a:lnTo>
                      <a:lnTo>
                        <a:pt x="26" y="92"/>
                      </a:lnTo>
                      <a:lnTo>
                        <a:pt x="24" y="86"/>
                      </a:lnTo>
                      <a:lnTo>
                        <a:pt x="20" y="82"/>
                      </a:lnTo>
                      <a:lnTo>
                        <a:pt x="16" y="80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241F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0" name="Freeform 991"/>
                <p:cNvSpPr>
                  <a:spLocks/>
                </p:cNvSpPr>
                <p:nvPr/>
              </p:nvSpPr>
              <p:spPr bwMode="auto">
                <a:xfrm flipH="1">
                  <a:off x="2128233" y="2738957"/>
                  <a:ext cx="5395" cy="2698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0 w 4"/>
                    <a:gd name="T5" fmla="*/ 2147483647 h 2"/>
                    <a:gd name="T6" fmla="*/ 0 w 4"/>
                    <a:gd name="T7" fmla="*/ 2147483647 h 2"/>
                    <a:gd name="T8" fmla="*/ 2147483647 w 4"/>
                    <a:gd name="T9" fmla="*/ 2147483647 h 2"/>
                    <a:gd name="T10" fmla="*/ 2147483647 w 4"/>
                    <a:gd name="T11" fmla="*/ 2147483647 h 2"/>
                    <a:gd name="T12" fmla="*/ 2147483647 w 4"/>
                    <a:gd name="T13" fmla="*/ 0 h 2"/>
                    <a:gd name="T14" fmla="*/ 2147483647 w 4"/>
                    <a:gd name="T15" fmla="*/ 0 h 2"/>
                    <a:gd name="T16" fmla="*/ 0 w 4"/>
                    <a:gd name="T17" fmla="*/ 0 h 2"/>
                    <a:gd name="T18" fmla="*/ 0 w 4"/>
                    <a:gd name="T19" fmla="*/ 0 h 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1" name="Freeform 992"/>
                <p:cNvSpPr>
                  <a:spLocks/>
                </p:cNvSpPr>
                <p:nvPr/>
              </p:nvSpPr>
              <p:spPr bwMode="auto">
                <a:xfrm flipH="1">
                  <a:off x="2050000" y="2782120"/>
                  <a:ext cx="5395" cy="5395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2147483647 w 4"/>
                    <a:gd name="T5" fmla="*/ 2147483647 h 4"/>
                    <a:gd name="T6" fmla="*/ 2147483647 w 4"/>
                    <a:gd name="T7" fmla="*/ 2147483647 h 4"/>
                    <a:gd name="T8" fmla="*/ 2147483647 w 4"/>
                    <a:gd name="T9" fmla="*/ 2147483647 h 4"/>
                    <a:gd name="T10" fmla="*/ 2147483647 w 4"/>
                    <a:gd name="T11" fmla="*/ 2147483647 h 4"/>
                    <a:gd name="T12" fmla="*/ 2147483647 w 4"/>
                    <a:gd name="T13" fmla="*/ 0 h 4"/>
                    <a:gd name="T14" fmla="*/ 2147483647 w 4"/>
                    <a:gd name="T15" fmla="*/ 0 h 4"/>
                    <a:gd name="T16" fmla="*/ 0 w 4"/>
                    <a:gd name="T17" fmla="*/ 0 h 4"/>
                    <a:gd name="T18" fmla="*/ 0 w 4"/>
                    <a:gd name="T19" fmla="*/ 0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2" name="Freeform 993"/>
                <p:cNvSpPr>
                  <a:spLocks/>
                </p:cNvSpPr>
                <p:nvPr/>
              </p:nvSpPr>
              <p:spPr bwMode="auto">
                <a:xfrm flipH="1">
                  <a:off x="2260420" y="2674212"/>
                  <a:ext cx="40465" cy="40465"/>
                </a:xfrm>
                <a:custGeom>
                  <a:avLst/>
                  <a:gdLst>
                    <a:gd name="T0" fmla="*/ 2147483647 w 30"/>
                    <a:gd name="T1" fmla="*/ 2147483647 h 30"/>
                    <a:gd name="T2" fmla="*/ 2147483647 w 30"/>
                    <a:gd name="T3" fmla="*/ 2147483647 h 30"/>
                    <a:gd name="T4" fmla="*/ 2147483647 w 30"/>
                    <a:gd name="T5" fmla="*/ 2147483647 h 30"/>
                    <a:gd name="T6" fmla="*/ 2147483647 w 30"/>
                    <a:gd name="T7" fmla="*/ 2147483647 h 30"/>
                    <a:gd name="T8" fmla="*/ 2147483647 w 30"/>
                    <a:gd name="T9" fmla="*/ 0 h 30"/>
                    <a:gd name="T10" fmla="*/ 2147483647 w 30"/>
                    <a:gd name="T11" fmla="*/ 0 h 30"/>
                    <a:gd name="T12" fmla="*/ 2147483647 w 30"/>
                    <a:gd name="T13" fmla="*/ 2147483647 h 30"/>
                    <a:gd name="T14" fmla="*/ 2147483647 w 30"/>
                    <a:gd name="T15" fmla="*/ 2147483647 h 30"/>
                    <a:gd name="T16" fmla="*/ 2147483647 w 30"/>
                    <a:gd name="T17" fmla="*/ 2147483647 h 30"/>
                    <a:gd name="T18" fmla="*/ 2147483647 w 30"/>
                    <a:gd name="T19" fmla="*/ 2147483647 h 30"/>
                    <a:gd name="T20" fmla="*/ 2147483647 w 30"/>
                    <a:gd name="T21" fmla="*/ 2147483647 h 30"/>
                    <a:gd name="T22" fmla="*/ 2147483647 w 30"/>
                    <a:gd name="T23" fmla="*/ 2147483647 h 30"/>
                    <a:gd name="T24" fmla="*/ 2147483647 w 30"/>
                    <a:gd name="T25" fmla="*/ 2147483647 h 30"/>
                    <a:gd name="T26" fmla="*/ 0 w 30"/>
                    <a:gd name="T27" fmla="*/ 2147483647 h 30"/>
                    <a:gd name="T28" fmla="*/ 2147483647 w 30"/>
                    <a:gd name="T29" fmla="*/ 2147483647 h 30"/>
                    <a:gd name="T30" fmla="*/ 2147483647 w 30"/>
                    <a:gd name="T31" fmla="*/ 2147483647 h 30"/>
                    <a:gd name="T32" fmla="*/ 2147483647 w 30"/>
                    <a:gd name="T33" fmla="*/ 2147483647 h 30"/>
                    <a:gd name="T34" fmla="*/ 2147483647 w 30"/>
                    <a:gd name="T35" fmla="*/ 2147483647 h 30"/>
                    <a:gd name="T36" fmla="*/ 2147483647 w 30"/>
                    <a:gd name="T37" fmla="*/ 2147483647 h 30"/>
                    <a:gd name="T38" fmla="*/ 2147483647 w 30"/>
                    <a:gd name="T39" fmla="*/ 2147483647 h 30"/>
                    <a:gd name="T40" fmla="*/ 2147483647 w 30"/>
                    <a:gd name="T41" fmla="*/ 2147483647 h 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0" h="30">
                      <a:moveTo>
                        <a:pt x="20" y="24"/>
                      </a:moveTo>
                      <a:lnTo>
                        <a:pt x="20" y="24"/>
                      </a:lnTo>
                      <a:lnTo>
                        <a:pt x="24" y="20"/>
                      </a:lnTo>
                      <a:lnTo>
                        <a:pt x="26" y="12"/>
                      </a:lnTo>
                      <a:lnTo>
                        <a:pt x="30" y="0"/>
                      </a:lnTo>
                      <a:lnTo>
                        <a:pt x="28" y="12"/>
                      </a:lnTo>
                      <a:lnTo>
                        <a:pt x="26" y="20"/>
                      </a:lnTo>
                      <a:lnTo>
                        <a:pt x="24" y="24"/>
                      </a:lnTo>
                      <a:lnTo>
                        <a:pt x="20" y="28"/>
                      </a:lnTo>
                      <a:lnTo>
                        <a:pt x="16" y="30"/>
                      </a:lnTo>
                      <a:lnTo>
                        <a:pt x="10" y="26"/>
                      </a:lnTo>
                      <a:lnTo>
                        <a:pt x="0" y="20"/>
                      </a:lnTo>
                      <a:lnTo>
                        <a:pt x="2" y="8"/>
                      </a:lnTo>
                      <a:lnTo>
                        <a:pt x="10" y="14"/>
                      </a:lnTo>
                      <a:lnTo>
                        <a:pt x="14" y="18"/>
                      </a:lnTo>
                      <a:lnTo>
                        <a:pt x="18" y="22"/>
                      </a:lnTo>
                      <a:lnTo>
                        <a:pt x="20" y="2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3" name="Freeform 994"/>
                <p:cNvSpPr>
                  <a:spLocks/>
                </p:cNvSpPr>
                <p:nvPr/>
              </p:nvSpPr>
              <p:spPr bwMode="auto">
                <a:xfrm flipH="1">
                  <a:off x="2257722" y="2622956"/>
                  <a:ext cx="45861" cy="83629"/>
                </a:xfrm>
                <a:custGeom>
                  <a:avLst/>
                  <a:gdLst>
                    <a:gd name="T0" fmla="*/ 2147483647 w 34"/>
                    <a:gd name="T1" fmla="*/ 2147483647 h 62"/>
                    <a:gd name="T2" fmla="*/ 2147483647 w 34"/>
                    <a:gd name="T3" fmla="*/ 2147483647 h 62"/>
                    <a:gd name="T4" fmla="*/ 2147483647 w 34"/>
                    <a:gd name="T5" fmla="*/ 2147483647 h 62"/>
                    <a:gd name="T6" fmla="*/ 2147483647 w 34"/>
                    <a:gd name="T7" fmla="*/ 2147483647 h 62"/>
                    <a:gd name="T8" fmla="*/ 2147483647 w 34"/>
                    <a:gd name="T9" fmla="*/ 2147483647 h 62"/>
                    <a:gd name="T10" fmla="*/ 2147483647 w 34"/>
                    <a:gd name="T11" fmla="*/ 0 h 62"/>
                    <a:gd name="T12" fmla="*/ 2147483647 w 34"/>
                    <a:gd name="T13" fmla="*/ 0 h 62"/>
                    <a:gd name="T14" fmla="*/ 2147483647 w 34"/>
                    <a:gd name="T15" fmla="*/ 0 h 62"/>
                    <a:gd name="T16" fmla="*/ 2147483647 w 34"/>
                    <a:gd name="T17" fmla="*/ 2147483647 h 62"/>
                    <a:gd name="T18" fmla="*/ 2147483647 w 34"/>
                    <a:gd name="T19" fmla="*/ 2147483647 h 62"/>
                    <a:gd name="T20" fmla="*/ 2147483647 w 34"/>
                    <a:gd name="T21" fmla="*/ 2147483647 h 62"/>
                    <a:gd name="T22" fmla="*/ 2147483647 w 34"/>
                    <a:gd name="T23" fmla="*/ 2147483647 h 62"/>
                    <a:gd name="T24" fmla="*/ 2147483647 w 34"/>
                    <a:gd name="T25" fmla="*/ 2147483647 h 62"/>
                    <a:gd name="T26" fmla="*/ 2147483647 w 34"/>
                    <a:gd name="T27" fmla="*/ 2147483647 h 62"/>
                    <a:gd name="T28" fmla="*/ 2147483647 w 34"/>
                    <a:gd name="T29" fmla="*/ 2147483647 h 62"/>
                    <a:gd name="T30" fmla="*/ 2147483647 w 34"/>
                    <a:gd name="T31" fmla="*/ 2147483647 h 62"/>
                    <a:gd name="T32" fmla="*/ 2147483647 w 34"/>
                    <a:gd name="T33" fmla="*/ 2147483647 h 62"/>
                    <a:gd name="T34" fmla="*/ 2147483647 w 34"/>
                    <a:gd name="T35" fmla="*/ 2147483647 h 62"/>
                    <a:gd name="T36" fmla="*/ 2147483647 w 34"/>
                    <a:gd name="T37" fmla="*/ 2147483647 h 62"/>
                    <a:gd name="T38" fmla="*/ 2147483647 w 34"/>
                    <a:gd name="T39" fmla="*/ 2147483647 h 62"/>
                    <a:gd name="T40" fmla="*/ 2147483647 w 34"/>
                    <a:gd name="T41" fmla="*/ 2147483647 h 62"/>
                    <a:gd name="T42" fmla="*/ 2147483647 w 34"/>
                    <a:gd name="T43" fmla="*/ 2147483647 h 62"/>
                    <a:gd name="T44" fmla="*/ 2147483647 w 34"/>
                    <a:gd name="T45" fmla="*/ 2147483647 h 62"/>
                    <a:gd name="T46" fmla="*/ 2147483647 w 34"/>
                    <a:gd name="T47" fmla="*/ 2147483647 h 62"/>
                    <a:gd name="T48" fmla="*/ 2147483647 w 34"/>
                    <a:gd name="T49" fmla="*/ 2147483647 h 62"/>
                    <a:gd name="T50" fmla="*/ 2147483647 w 34"/>
                    <a:gd name="T51" fmla="*/ 2147483647 h 62"/>
                    <a:gd name="T52" fmla="*/ 2147483647 w 34"/>
                    <a:gd name="T53" fmla="*/ 2147483647 h 62"/>
                    <a:gd name="T54" fmla="*/ 2147483647 w 34"/>
                    <a:gd name="T55" fmla="*/ 2147483647 h 62"/>
                    <a:gd name="T56" fmla="*/ 0 w 34"/>
                    <a:gd name="T57" fmla="*/ 2147483647 h 62"/>
                    <a:gd name="T58" fmla="*/ 0 w 34"/>
                    <a:gd name="T59" fmla="*/ 2147483647 h 62"/>
                    <a:gd name="T60" fmla="*/ 2147483647 w 34"/>
                    <a:gd name="T61" fmla="*/ 2147483647 h 62"/>
                    <a:gd name="T62" fmla="*/ 2147483647 w 34"/>
                    <a:gd name="T63" fmla="*/ 2147483647 h 6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34" h="62">
                      <a:moveTo>
                        <a:pt x="2" y="18"/>
                      </a:moveTo>
                      <a:lnTo>
                        <a:pt x="2" y="18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28" y="4"/>
                      </a:lnTo>
                      <a:lnTo>
                        <a:pt x="32" y="8"/>
                      </a:lnTo>
                      <a:lnTo>
                        <a:pt x="34" y="14"/>
                      </a:lnTo>
                      <a:lnTo>
                        <a:pt x="34" y="22"/>
                      </a:lnTo>
                      <a:lnTo>
                        <a:pt x="34" y="28"/>
                      </a:lnTo>
                      <a:lnTo>
                        <a:pt x="32" y="40"/>
                      </a:lnTo>
                      <a:lnTo>
                        <a:pt x="30" y="46"/>
                      </a:lnTo>
                      <a:lnTo>
                        <a:pt x="28" y="54"/>
                      </a:lnTo>
                      <a:lnTo>
                        <a:pt x="26" y="60"/>
                      </a:lnTo>
                      <a:lnTo>
                        <a:pt x="24" y="62"/>
                      </a:lnTo>
                      <a:lnTo>
                        <a:pt x="20" y="62"/>
                      </a:lnTo>
                      <a:lnTo>
                        <a:pt x="14" y="62"/>
                      </a:lnTo>
                      <a:lnTo>
                        <a:pt x="10" y="58"/>
                      </a:lnTo>
                      <a:lnTo>
                        <a:pt x="4" y="48"/>
                      </a:lnTo>
                      <a:lnTo>
                        <a:pt x="2" y="42"/>
                      </a:lnTo>
                      <a:lnTo>
                        <a:pt x="0" y="36"/>
                      </a:lnTo>
                      <a:lnTo>
                        <a:pt x="0" y="28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solidFill>
                  <a:srgbClr val="E1A6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4" name="Freeform 995"/>
                <p:cNvSpPr>
                  <a:spLocks/>
                </p:cNvSpPr>
                <p:nvPr/>
              </p:nvSpPr>
              <p:spPr bwMode="auto">
                <a:xfrm flipH="1">
                  <a:off x="2263118" y="2633746"/>
                  <a:ext cx="32372" cy="32372"/>
                </a:xfrm>
                <a:custGeom>
                  <a:avLst/>
                  <a:gdLst>
                    <a:gd name="T0" fmla="*/ 0 w 24"/>
                    <a:gd name="T1" fmla="*/ 2147483647 h 24"/>
                    <a:gd name="T2" fmla="*/ 0 w 24"/>
                    <a:gd name="T3" fmla="*/ 2147483647 h 24"/>
                    <a:gd name="T4" fmla="*/ 2147483647 w 24"/>
                    <a:gd name="T5" fmla="*/ 2147483647 h 24"/>
                    <a:gd name="T6" fmla="*/ 2147483647 w 24"/>
                    <a:gd name="T7" fmla="*/ 2147483647 h 24"/>
                    <a:gd name="T8" fmla="*/ 2147483647 w 24"/>
                    <a:gd name="T9" fmla="*/ 2147483647 h 24"/>
                    <a:gd name="T10" fmla="*/ 2147483647 w 24"/>
                    <a:gd name="T11" fmla="*/ 2147483647 h 24"/>
                    <a:gd name="T12" fmla="*/ 2147483647 w 24"/>
                    <a:gd name="T13" fmla="*/ 2147483647 h 24"/>
                    <a:gd name="T14" fmla="*/ 2147483647 w 24"/>
                    <a:gd name="T15" fmla="*/ 2147483647 h 24"/>
                    <a:gd name="T16" fmla="*/ 2147483647 w 24"/>
                    <a:gd name="T17" fmla="*/ 2147483647 h 24"/>
                    <a:gd name="T18" fmla="*/ 2147483647 w 24"/>
                    <a:gd name="T19" fmla="*/ 2147483647 h 24"/>
                    <a:gd name="T20" fmla="*/ 2147483647 w 24"/>
                    <a:gd name="T21" fmla="*/ 2147483647 h 24"/>
                    <a:gd name="T22" fmla="*/ 2147483647 w 24"/>
                    <a:gd name="T23" fmla="*/ 2147483647 h 24"/>
                    <a:gd name="T24" fmla="*/ 2147483647 w 24"/>
                    <a:gd name="T25" fmla="*/ 2147483647 h 24"/>
                    <a:gd name="T26" fmla="*/ 2147483647 w 24"/>
                    <a:gd name="T27" fmla="*/ 2147483647 h 24"/>
                    <a:gd name="T28" fmla="*/ 2147483647 w 24"/>
                    <a:gd name="T29" fmla="*/ 2147483647 h 24"/>
                    <a:gd name="T30" fmla="*/ 2147483647 w 24"/>
                    <a:gd name="T31" fmla="*/ 2147483647 h 24"/>
                    <a:gd name="T32" fmla="*/ 2147483647 w 24"/>
                    <a:gd name="T33" fmla="*/ 2147483647 h 24"/>
                    <a:gd name="T34" fmla="*/ 2147483647 w 24"/>
                    <a:gd name="T35" fmla="*/ 2147483647 h 24"/>
                    <a:gd name="T36" fmla="*/ 2147483647 w 24"/>
                    <a:gd name="T37" fmla="*/ 2147483647 h 24"/>
                    <a:gd name="T38" fmla="*/ 2147483647 w 24"/>
                    <a:gd name="T39" fmla="*/ 2147483647 h 24"/>
                    <a:gd name="T40" fmla="*/ 2147483647 w 24"/>
                    <a:gd name="T41" fmla="*/ 2147483647 h 24"/>
                    <a:gd name="T42" fmla="*/ 2147483647 w 24"/>
                    <a:gd name="T43" fmla="*/ 0 h 24"/>
                    <a:gd name="T44" fmla="*/ 2147483647 w 24"/>
                    <a:gd name="T45" fmla="*/ 0 h 24"/>
                    <a:gd name="T46" fmla="*/ 2147483647 w 24"/>
                    <a:gd name="T47" fmla="*/ 0 h 24"/>
                    <a:gd name="T48" fmla="*/ 2147483647 w 24"/>
                    <a:gd name="T49" fmla="*/ 0 h 24"/>
                    <a:gd name="T50" fmla="*/ 0 w 24"/>
                    <a:gd name="T51" fmla="*/ 2147483647 h 24"/>
                    <a:gd name="T52" fmla="*/ 0 w 24"/>
                    <a:gd name="T53" fmla="*/ 2147483647 h 24"/>
                    <a:gd name="T54" fmla="*/ 0 w 24"/>
                    <a:gd name="T55" fmla="*/ 2147483647 h 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4" h="24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12" y="4"/>
                      </a:lnTo>
                      <a:lnTo>
                        <a:pt x="16" y="8"/>
                      </a:lnTo>
                      <a:lnTo>
                        <a:pt x="18" y="12"/>
                      </a:lnTo>
                      <a:lnTo>
                        <a:pt x="20" y="16"/>
                      </a:lnTo>
                      <a:lnTo>
                        <a:pt x="18" y="24"/>
                      </a:lnTo>
                      <a:lnTo>
                        <a:pt x="20" y="24"/>
                      </a:lnTo>
                      <a:lnTo>
                        <a:pt x="22" y="24"/>
                      </a:lnTo>
                      <a:lnTo>
                        <a:pt x="22" y="22"/>
                      </a:lnTo>
                      <a:lnTo>
                        <a:pt x="24" y="16"/>
                      </a:lnTo>
                      <a:lnTo>
                        <a:pt x="22" y="10"/>
                      </a:lnTo>
                      <a:lnTo>
                        <a:pt x="18" y="4"/>
                      </a:lnTo>
                      <a:lnTo>
                        <a:pt x="16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5" name="Freeform 996"/>
                <p:cNvSpPr>
                  <a:spLocks/>
                </p:cNvSpPr>
                <p:nvPr/>
              </p:nvSpPr>
              <p:spPr bwMode="auto">
                <a:xfrm flipH="1">
                  <a:off x="2268513" y="2658026"/>
                  <a:ext cx="18884" cy="26977"/>
                </a:xfrm>
                <a:custGeom>
                  <a:avLst/>
                  <a:gdLst>
                    <a:gd name="T0" fmla="*/ 2147483647 w 14"/>
                    <a:gd name="T1" fmla="*/ 2147483647 h 20"/>
                    <a:gd name="T2" fmla="*/ 2147483647 w 14"/>
                    <a:gd name="T3" fmla="*/ 2147483647 h 20"/>
                    <a:gd name="T4" fmla="*/ 2147483647 w 14"/>
                    <a:gd name="T5" fmla="*/ 0 h 20"/>
                    <a:gd name="T6" fmla="*/ 2147483647 w 14"/>
                    <a:gd name="T7" fmla="*/ 2147483647 h 20"/>
                    <a:gd name="T8" fmla="*/ 2147483647 w 14"/>
                    <a:gd name="T9" fmla="*/ 2147483647 h 20"/>
                    <a:gd name="T10" fmla="*/ 2147483647 w 14"/>
                    <a:gd name="T11" fmla="*/ 2147483647 h 20"/>
                    <a:gd name="T12" fmla="*/ 0 w 14"/>
                    <a:gd name="T13" fmla="*/ 2147483647 h 20"/>
                    <a:gd name="T14" fmla="*/ 2147483647 w 14"/>
                    <a:gd name="T15" fmla="*/ 2147483647 h 20"/>
                    <a:gd name="T16" fmla="*/ 2147483647 w 14"/>
                    <a:gd name="T17" fmla="*/ 2147483647 h 20"/>
                    <a:gd name="T18" fmla="*/ 2147483647 w 14"/>
                    <a:gd name="T19" fmla="*/ 2147483647 h 20"/>
                    <a:gd name="T20" fmla="*/ 2147483647 w 14"/>
                    <a:gd name="T21" fmla="*/ 2147483647 h 20"/>
                    <a:gd name="T22" fmla="*/ 2147483647 w 14"/>
                    <a:gd name="T23" fmla="*/ 2147483647 h 20"/>
                    <a:gd name="T24" fmla="*/ 2147483647 w 14"/>
                    <a:gd name="T25" fmla="*/ 2147483647 h 20"/>
                    <a:gd name="T26" fmla="*/ 2147483647 w 14"/>
                    <a:gd name="T27" fmla="*/ 2147483647 h 20"/>
                    <a:gd name="T28" fmla="*/ 2147483647 w 14"/>
                    <a:gd name="T29" fmla="*/ 2147483647 h 20"/>
                    <a:gd name="T30" fmla="*/ 2147483647 w 14"/>
                    <a:gd name="T31" fmla="*/ 2147483647 h 20"/>
                    <a:gd name="T32" fmla="*/ 2147483647 w 14"/>
                    <a:gd name="T33" fmla="*/ 2147483647 h 20"/>
                    <a:gd name="T34" fmla="*/ 2147483647 w 14"/>
                    <a:gd name="T35" fmla="*/ 2147483647 h 20"/>
                    <a:gd name="T36" fmla="*/ 2147483647 w 14"/>
                    <a:gd name="T37" fmla="*/ 2147483647 h 20"/>
                    <a:gd name="T38" fmla="*/ 2147483647 w 14"/>
                    <a:gd name="T39" fmla="*/ 2147483647 h 20"/>
                    <a:gd name="T40" fmla="*/ 2147483647 w 14"/>
                    <a:gd name="T41" fmla="*/ 2147483647 h 20"/>
                    <a:gd name="T42" fmla="*/ 2147483647 w 14"/>
                    <a:gd name="T43" fmla="*/ 2147483647 h 20"/>
                    <a:gd name="T44" fmla="*/ 2147483647 w 14"/>
                    <a:gd name="T45" fmla="*/ 2147483647 h 20"/>
                    <a:gd name="T46" fmla="*/ 2147483647 w 14"/>
                    <a:gd name="T47" fmla="*/ 2147483647 h 20"/>
                    <a:gd name="T48" fmla="*/ 2147483647 w 14"/>
                    <a:gd name="T49" fmla="*/ 2147483647 h 2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4" h="20">
                      <a:moveTo>
                        <a:pt x="14" y="2"/>
                      </a:moveTo>
                      <a:lnTo>
                        <a:pt x="14" y="2"/>
                      </a:lnTo>
                      <a:lnTo>
                        <a:pt x="10" y="0"/>
                      </a:lnTo>
                      <a:lnTo>
                        <a:pt x="6" y="2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2" y="14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0" y="20"/>
                      </a:lnTo>
                      <a:lnTo>
                        <a:pt x="12" y="18"/>
                      </a:lnTo>
                      <a:lnTo>
                        <a:pt x="10" y="16"/>
                      </a:lnTo>
                      <a:lnTo>
                        <a:pt x="8" y="14"/>
                      </a:lnTo>
                      <a:lnTo>
                        <a:pt x="4" y="12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6" y="4"/>
                      </a:lnTo>
                      <a:lnTo>
                        <a:pt x="10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6" name="Freeform 997"/>
                <p:cNvSpPr>
                  <a:spLocks/>
                </p:cNvSpPr>
                <p:nvPr/>
              </p:nvSpPr>
              <p:spPr bwMode="auto">
                <a:xfrm flipH="1">
                  <a:off x="2133628" y="2838771"/>
                  <a:ext cx="70140" cy="59349"/>
                </a:xfrm>
                <a:custGeom>
                  <a:avLst/>
                  <a:gdLst>
                    <a:gd name="T0" fmla="*/ 2147483647 w 52"/>
                    <a:gd name="T1" fmla="*/ 0 h 44"/>
                    <a:gd name="T2" fmla="*/ 2147483647 w 52"/>
                    <a:gd name="T3" fmla="*/ 0 h 44"/>
                    <a:gd name="T4" fmla="*/ 0 w 52"/>
                    <a:gd name="T5" fmla="*/ 2147483647 h 44"/>
                    <a:gd name="T6" fmla="*/ 2147483647 w 52"/>
                    <a:gd name="T7" fmla="*/ 2147483647 h 44"/>
                    <a:gd name="T8" fmla="*/ 2147483647 w 52"/>
                    <a:gd name="T9" fmla="*/ 2147483647 h 44"/>
                    <a:gd name="T10" fmla="*/ 2147483647 w 52"/>
                    <a:gd name="T11" fmla="*/ 2147483647 h 44"/>
                    <a:gd name="T12" fmla="*/ 2147483647 w 52"/>
                    <a:gd name="T13" fmla="*/ 2147483647 h 44"/>
                    <a:gd name="T14" fmla="*/ 2147483647 w 52"/>
                    <a:gd name="T15" fmla="*/ 2147483647 h 44"/>
                    <a:gd name="T16" fmla="*/ 2147483647 w 52"/>
                    <a:gd name="T17" fmla="*/ 2147483647 h 44"/>
                    <a:gd name="T18" fmla="*/ 2147483647 w 52"/>
                    <a:gd name="T19" fmla="*/ 2147483647 h 44"/>
                    <a:gd name="T20" fmla="*/ 2147483647 w 52"/>
                    <a:gd name="T21" fmla="*/ 2147483647 h 44"/>
                    <a:gd name="T22" fmla="*/ 2147483647 w 52"/>
                    <a:gd name="T23" fmla="*/ 2147483647 h 44"/>
                    <a:gd name="T24" fmla="*/ 2147483647 w 52"/>
                    <a:gd name="T25" fmla="*/ 2147483647 h 44"/>
                    <a:gd name="T26" fmla="*/ 2147483647 w 52"/>
                    <a:gd name="T27" fmla="*/ 2147483647 h 44"/>
                    <a:gd name="T28" fmla="*/ 2147483647 w 52"/>
                    <a:gd name="T29" fmla="*/ 2147483647 h 44"/>
                    <a:gd name="T30" fmla="*/ 2147483647 w 52"/>
                    <a:gd name="T31" fmla="*/ 2147483647 h 44"/>
                    <a:gd name="T32" fmla="*/ 2147483647 w 52"/>
                    <a:gd name="T33" fmla="*/ 2147483647 h 44"/>
                    <a:gd name="T34" fmla="*/ 2147483647 w 52"/>
                    <a:gd name="T35" fmla="*/ 2147483647 h 44"/>
                    <a:gd name="T36" fmla="*/ 2147483647 w 52"/>
                    <a:gd name="T37" fmla="*/ 2147483647 h 44"/>
                    <a:gd name="T38" fmla="*/ 2147483647 w 52"/>
                    <a:gd name="T39" fmla="*/ 2147483647 h 44"/>
                    <a:gd name="T40" fmla="*/ 2147483647 w 52"/>
                    <a:gd name="T41" fmla="*/ 2147483647 h 44"/>
                    <a:gd name="T42" fmla="*/ 2147483647 w 52"/>
                    <a:gd name="T43" fmla="*/ 2147483647 h 44"/>
                    <a:gd name="T44" fmla="*/ 2147483647 w 52"/>
                    <a:gd name="T45" fmla="*/ 2147483647 h 44"/>
                    <a:gd name="T46" fmla="*/ 2147483647 w 52"/>
                    <a:gd name="T47" fmla="*/ 2147483647 h 44"/>
                    <a:gd name="T48" fmla="*/ 2147483647 w 52"/>
                    <a:gd name="T49" fmla="*/ 2147483647 h 44"/>
                    <a:gd name="T50" fmla="*/ 2147483647 w 52"/>
                    <a:gd name="T51" fmla="*/ 0 h 44"/>
                    <a:gd name="T52" fmla="*/ 2147483647 w 52"/>
                    <a:gd name="T53" fmla="*/ 0 h 44"/>
                    <a:gd name="T54" fmla="*/ 2147483647 w 52"/>
                    <a:gd name="T55" fmla="*/ 0 h 4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4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10" y="20"/>
                      </a:lnTo>
                      <a:lnTo>
                        <a:pt x="16" y="28"/>
                      </a:lnTo>
                      <a:lnTo>
                        <a:pt x="24" y="34"/>
                      </a:lnTo>
                      <a:lnTo>
                        <a:pt x="34" y="40"/>
                      </a:lnTo>
                      <a:lnTo>
                        <a:pt x="46" y="44"/>
                      </a:lnTo>
                      <a:lnTo>
                        <a:pt x="48" y="42"/>
                      </a:lnTo>
                      <a:lnTo>
                        <a:pt x="50" y="40"/>
                      </a:lnTo>
                      <a:lnTo>
                        <a:pt x="52" y="38"/>
                      </a:lnTo>
                      <a:lnTo>
                        <a:pt x="52" y="36"/>
                      </a:lnTo>
                      <a:lnTo>
                        <a:pt x="40" y="32"/>
                      </a:lnTo>
                      <a:lnTo>
                        <a:pt x="30" y="28"/>
                      </a:lnTo>
                      <a:lnTo>
                        <a:pt x="22" y="22"/>
                      </a:lnTo>
                      <a:lnTo>
                        <a:pt x="16" y="16"/>
                      </a:lnTo>
                      <a:lnTo>
                        <a:pt x="8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7" name="Freeform 998"/>
                <p:cNvSpPr>
                  <a:spLocks/>
                </p:cNvSpPr>
                <p:nvPr/>
              </p:nvSpPr>
              <p:spPr bwMode="auto">
                <a:xfrm flipH="1">
                  <a:off x="2195675" y="3138215"/>
                  <a:ext cx="29675" cy="80931"/>
                </a:xfrm>
                <a:custGeom>
                  <a:avLst/>
                  <a:gdLst>
                    <a:gd name="T0" fmla="*/ 2147483647 w 22"/>
                    <a:gd name="T1" fmla="*/ 0 h 60"/>
                    <a:gd name="T2" fmla="*/ 2147483647 w 22"/>
                    <a:gd name="T3" fmla="*/ 0 h 60"/>
                    <a:gd name="T4" fmla="*/ 2147483647 w 22"/>
                    <a:gd name="T5" fmla="*/ 0 h 60"/>
                    <a:gd name="T6" fmla="*/ 2147483647 w 22"/>
                    <a:gd name="T7" fmla="*/ 0 h 60"/>
                    <a:gd name="T8" fmla="*/ 0 w 22"/>
                    <a:gd name="T9" fmla="*/ 2147483647 h 60"/>
                    <a:gd name="T10" fmla="*/ 0 w 22"/>
                    <a:gd name="T11" fmla="*/ 2147483647 h 60"/>
                    <a:gd name="T12" fmla="*/ 2147483647 w 22"/>
                    <a:gd name="T13" fmla="*/ 2147483647 h 60"/>
                    <a:gd name="T14" fmla="*/ 2147483647 w 22"/>
                    <a:gd name="T15" fmla="*/ 2147483647 h 60"/>
                    <a:gd name="T16" fmla="*/ 2147483647 w 22"/>
                    <a:gd name="T17" fmla="*/ 2147483647 h 60"/>
                    <a:gd name="T18" fmla="*/ 2147483647 w 22"/>
                    <a:gd name="T19" fmla="*/ 0 h 60"/>
                    <a:gd name="T20" fmla="*/ 2147483647 w 22"/>
                    <a:gd name="T21" fmla="*/ 0 h 60"/>
                    <a:gd name="T22" fmla="*/ 2147483647 w 22"/>
                    <a:gd name="T23" fmla="*/ 0 h 6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2" h="60">
                      <a:moveTo>
                        <a:pt x="20" y="0"/>
                      </a:moveTo>
                      <a:lnTo>
                        <a:pt x="20" y="0"/>
                      </a:lnTo>
                      <a:lnTo>
                        <a:pt x="18" y="0"/>
                      </a:lnTo>
                      <a:lnTo>
                        <a:pt x="0" y="56"/>
                      </a:lnTo>
                      <a:lnTo>
                        <a:pt x="4" y="60"/>
                      </a:lnTo>
                      <a:lnTo>
                        <a:pt x="22" y="2"/>
                      </a:lnTo>
                      <a:lnTo>
                        <a:pt x="22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8" name="Freeform 999"/>
                <p:cNvSpPr>
                  <a:spLocks/>
                </p:cNvSpPr>
                <p:nvPr/>
              </p:nvSpPr>
              <p:spPr bwMode="auto">
                <a:xfrm flipH="1">
                  <a:off x="1691206" y="3418776"/>
                  <a:ext cx="242792" cy="121396"/>
                </a:xfrm>
                <a:custGeom>
                  <a:avLst/>
                  <a:gdLst>
                    <a:gd name="T0" fmla="*/ 2147483647 w 180"/>
                    <a:gd name="T1" fmla="*/ 2147483647 h 90"/>
                    <a:gd name="T2" fmla="*/ 2147483647 w 180"/>
                    <a:gd name="T3" fmla="*/ 2147483647 h 90"/>
                    <a:gd name="T4" fmla="*/ 2147483647 w 180"/>
                    <a:gd name="T5" fmla="*/ 2147483647 h 90"/>
                    <a:gd name="T6" fmla="*/ 2147483647 w 180"/>
                    <a:gd name="T7" fmla="*/ 2147483647 h 90"/>
                    <a:gd name="T8" fmla="*/ 2147483647 w 180"/>
                    <a:gd name="T9" fmla="*/ 2147483647 h 90"/>
                    <a:gd name="T10" fmla="*/ 2147483647 w 180"/>
                    <a:gd name="T11" fmla="*/ 2147483647 h 90"/>
                    <a:gd name="T12" fmla="*/ 2147483647 w 180"/>
                    <a:gd name="T13" fmla="*/ 2147483647 h 90"/>
                    <a:gd name="T14" fmla="*/ 2147483647 w 180"/>
                    <a:gd name="T15" fmla="*/ 2147483647 h 90"/>
                    <a:gd name="T16" fmla="*/ 2147483647 w 180"/>
                    <a:gd name="T17" fmla="*/ 2147483647 h 90"/>
                    <a:gd name="T18" fmla="*/ 2147483647 w 180"/>
                    <a:gd name="T19" fmla="*/ 2147483647 h 90"/>
                    <a:gd name="T20" fmla="*/ 2147483647 w 180"/>
                    <a:gd name="T21" fmla="*/ 2147483647 h 90"/>
                    <a:gd name="T22" fmla="*/ 2147483647 w 180"/>
                    <a:gd name="T23" fmla="*/ 2147483647 h 90"/>
                    <a:gd name="T24" fmla="*/ 2147483647 w 180"/>
                    <a:gd name="T25" fmla="*/ 2147483647 h 90"/>
                    <a:gd name="T26" fmla="*/ 2147483647 w 180"/>
                    <a:gd name="T27" fmla="*/ 2147483647 h 90"/>
                    <a:gd name="T28" fmla="*/ 2147483647 w 180"/>
                    <a:gd name="T29" fmla="*/ 2147483647 h 90"/>
                    <a:gd name="T30" fmla="*/ 2147483647 w 180"/>
                    <a:gd name="T31" fmla="*/ 2147483647 h 90"/>
                    <a:gd name="T32" fmla="*/ 2147483647 w 180"/>
                    <a:gd name="T33" fmla="*/ 2147483647 h 90"/>
                    <a:gd name="T34" fmla="*/ 2147483647 w 180"/>
                    <a:gd name="T35" fmla="*/ 0 h 90"/>
                    <a:gd name="T36" fmla="*/ 2147483647 w 180"/>
                    <a:gd name="T37" fmla="*/ 0 h 90"/>
                    <a:gd name="T38" fmla="*/ 2147483647 w 180"/>
                    <a:gd name="T39" fmla="*/ 0 h 90"/>
                    <a:gd name="T40" fmla="*/ 2147483647 w 180"/>
                    <a:gd name="T41" fmla="*/ 0 h 90"/>
                    <a:gd name="T42" fmla="*/ 2147483647 w 180"/>
                    <a:gd name="T43" fmla="*/ 2147483647 h 90"/>
                    <a:gd name="T44" fmla="*/ 2147483647 w 180"/>
                    <a:gd name="T45" fmla="*/ 2147483647 h 90"/>
                    <a:gd name="T46" fmla="*/ 2147483647 w 180"/>
                    <a:gd name="T47" fmla="*/ 2147483647 h 90"/>
                    <a:gd name="T48" fmla="*/ 2147483647 w 180"/>
                    <a:gd name="T49" fmla="*/ 2147483647 h 90"/>
                    <a:gd name="T50" fmla="*/ 2147483647 w 180"/>
                    <a:gd name="T51" fmla="*/ 2147483647 h 90"/>
                    <a:gd name="T52" fmla="*/ 2147483647 w 180"/>
                    <a:gd name="T53" fmla="*/ 2147483647 h 90"/>
                    <a:gd name="T54" fmla="*/ 2147483647 w 180"/>
                    <a:gd name="T55" fmla="*/ 2147483647 h 90"/>
                    <a:gd name="T56" fmla="*/ 2147483647 w 180"/>
                    <a:gd name="T57" fmla="*/ 2147483647 h 90"/>
                    <a:gd name="T58" fmla="*/ 2147483647 w 180"/>
                    <a:gd name="T59" fmla="*/ 2147483647 h 90"/>
                    <a:gd name="T60" fmla="*/ 0 w 180"/>
                    <a:gd name="T61" fmla="*/ 2147483647 h 90"/>
                    <a:gd name="T62" fmla="*/ 0 w 180"/>
                    <a:gd name="T63" fmla="*/ 2147483647 h 90"/>
                    <a:gd name="T64" fmla="*/ 0 w 180"/>
                    <a:gd name="T65" fmla="*/ 2147483647 h 90"/>
                    <a:gd name="T66" fmla="*/ 2147483647 w 180"/>
                    <a:gd name="T67" fmla="*/ 2147483647 h 90"/>
                    <a:gd name="T68" fmla="*/ 2147483647 w 180"/>
                    <a:gd name="T69" fmla="*/ 2147483647 h 90"/>
                    <a:gd name="T70" fmla="*/ 2147483647 w 180"/>
                    <a:gd name="T71" fmla="*/ 2147483647 h 90"/>
                    <a:gd name="T72" fmla="*/ 2147483647 w 180"/>
                    <a:gd name="T73" fmla="*/ 2147483647 h 9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80" h="90">
                      <a:moveTo>
                        <a:pt x="24" y="84"/>
                      </a:moveTo>
                      <a:lnTo>
                        <a:pt x="24" y="84"/>
                      </a:lnTo>
                      <a:lnTo>
                        <a:pt x="48" y="88"/>
                      </a:lnTo>
                      <a:lnTo>
                        <a:pt x="74" y="90"/>
                      </a:lnTo>
                      <a:lnTo>
                        <a:pt x="106" y="90"/>
                      </a:lnTo>
                      <a:lnTo>
                        <a:pt x="110" y="90"/>
                      </a:lnTo>
                      <a:lnTo>
                        <a:pt x="126" y="84"/>
                      </a:lnTo>
                      <a:lnTo>
                        <a:pt x="150" y="76"/>
                      </a:lnTo>
                      <a:lnTo>
                        <a:pt x="170" y="64"/>
                      </a:lnTo>
                      <a:lnTo>
                        <a:pt x="176" y="60"/>
                      </a:lnTo>
                      <a:lnTo>
                        <a:pt x="180" y="54"/>
                      </a:lnTo>
                      <a:lnTo>
                        <a:pt x="180" y="48"/>
                      </a:lnTo>
                      <a:lnTo>
                        <a:pt x="176" y="38"/>
                      </a:lnTo>
                      <a:lnTo>
                        <a:pt x="166" y="22"/>
                      </a:lnTo>
                      <a:lnTo>
                        <a:pt x="148" y="0"/>
                      </a:lnTo>
                      <a:lnTo>
                        <a:pt x="142" y="0"/>
                      </a:lnTo>
                      <a:lnTo>
                        <a:pt x="122" y="0"/>
                      </a:lnTo>
                      <a:lnTo>
                        <a:pt x="98" y="4"/>
                      </a:lnTo>
                      <a:lnTo>
                        <a:pt x="84" y="8"/>
                      </a:lnTo>
                      <a:lnTo>
                        <a:pt x="70" y="14"/>
                      </a:lnTo>
                      <a:lnTo>
                        <a:pt x="50" y="22"/>
                      </a:lnTo>
                      <a:lnTo>
                        <a:pt x="32" y="30"/>
                      </a:lnTo>
                      <a:lnTo>
                        <a:pt x="16" y="36"/>
                      </a:lnTo>
                      <a:lnTo>
                        <a:pt x="6" y="42"/>
                      </a:lnTo>
                      <a:lnTo>
                        <a:pt x="2" y="44"/>
                      </a:lnTo>
                      <a:lnTo>
                        <a:pt x="0" y="48"/>
                      </a:lnTo>
                      <a:lnTo>
                        <a:pt x="0" y="52"/>
                      </a:lnTo>
                      <a:lnTo>
                        <a:pt x="0" y="56"/>
                      </a:lnTo>
                      <a:lnTo>
                        <a:pt x="4" y="62"/>
                      </a:lnTo>
                      <a:lnTo>
                        <a:pt x="8" y="68"/>
                      </a:lnTo>
                      <a:lnTo>
                        <a:pt x="24" y="84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99" name="Freeform 1000"/>
                <p:cNvSpPr>
                  <a:spLocks/>
                </p:cNvSpPr>
                <p:nvPr/>
              </p:nvSpPr>
              <p:spPr bwMode="auto">
                <a:xfrm flipH="1">
                  <a:off x="1880045" y="3432264"/>
                  <a:ext cx="99815" cy="124094"/>
                </a:xfrm>
                <a:custGeom>
                  <a:avLst/>
                  <a:gdLst>
                    <a:gd name="T0" fmla="*/ 2147483647 w 74"/>
                    <a:gd name="T1" fmla="*/ 2147483647 h 92"/>
                    <a:gd name="T2" fmla="*/ 2147483647 w 74"/>
                    <a:gd name="T3" fmla="*/ 2147483647 h 92"/>
                    <a:gd name="T4" fmla="*/ 2147483647 w 74"/>
                    <a:gd name="T5" fmla="*/ 0 h 92"/>
                    <a:gd name="T6" fmla="*/ 0 w 74"/>
                    <a:gd name="T7" fmla="*/ 2147483647 h 92"/>
                    <a:gd name="T8" fmla="*/ 2147483647 w 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4" h="92">
                      <a:moveTo>
                        <a:pt x="74" y="86"/>
                      </a:moveTo>
                      <a:lnTo>
                        <a:pt x="68" y="10"/>
                      </a:lnTo>
                      <a:lnTo>
                        <a:pt x="4" y="0"/>
                      </a:lnTo>
                      <a:lnTo>
                        <a:pt x="0" y="92"/>
                      </a:lnTo>
                      <a:lnTo>
                        <a:pt x="74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0" name="Freeform 1001"/>
                <p:cNvSpPr>
                  <a:spLocks/>
                </p:cNvSpPr>
                <p:nvPr/>
              </p:nvSpPr>
              <p:spPr bwMode="auto">
                <a:xfrm flipH="1">
                  <a:off x="1893533" y="3529381"/>
                  <a:ext cx="13488" cy="13488"/>
                </a:xfrm>
                <a:custGeom>
                  <a:avLst/>
                  <a:gdLst>
                    <a:gd name="T0" fmla="*/ 2147483647 w 10"/>
                    <a:gd name="T1" fmla="*/ 0 h 10"/>
                    <a:gd name="T2" fmla="*/ 2147483647 w 10"/>
                    <a:gd name="T3" fmla="*/ 0 h 10"/>
                    <a:gd name="T4" fmla="*/ 2147483647 w 10"/>
                    <a:gd name="T5" fmla="*/ 0 h 10"/>
                    <a:gd name="T6" fmla="*/ 2147483647 w 10"/>
                    <a:gd name="T7" fmla="*/ 2147483647 h 10"/>
                    <a:gd name="T8" fmla="*/ 2147483647 w 10"/>
                    <a:gd name="T9" fmla="*/ 2147483647 h 10"/>
                    <a:gd name="T10" fmla="*/ 2147483647 w 10"/>
                    <a:gd name="T11" fmla="*/ 2147483647 h 10"/>
                    <a:gd name="T12" fmla="*/ 2147483647 w 10"/>
                    <a:gd name="T13" fmla="*/ 2147483647 h 10"/>
                    <a:gd name="T14" fmla="*/ 2147483647 w 10"/>
                    <a:gd name="T15" fmla="*/ 2147483647 h 10"/>
                    <a:gd name="T16" fmla="*/ 2147483647 w 10"/>
                    <a:gd name="T17" fmla="*/ 2147483647 h 10"/>
                    <a:gd name="T18" fmla="*/ 0 w 10"/>
                    <a:gd name="T19" fmla="*/ 2147483647 h 10"/>
                    <a:gd name="T20" fmla="*/ 0 w 10"/>
                    <a:gd name="T21" fmla="*/ 2147483647 h 10"/>
                    <a:gd name="T22" fmla="*/ 0 w 10"/>
                    <a:gd name="T23" fmla="*/ 2147483647 h 10"/>
                    <a:gd name="T24" fmla="*/ 2147483647 w 10"/>
                    <a:gd name="T25" fmla="*/ 0 h 10"/>
                    <a:gd name="T26" fmla="*/ 2147483647 w 10"/>
                    <a:gd name="T27" fmla="*/ 0 h 1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1" name="Freeform 1002"/>
                <p:cNvSpPr>
                  <a:spLocks/>
                </p:cNvSpPr>
                <p:nvPr/>
              </p:nvSpPr>
              <p:spPr bwMode="auto">
                <a:xfrm flipH="1">
                  <a:off x="1704695" y="3405287"/>
                  <a:ext cx="70140" cy="35070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0 h 26"/>
                    <a:gd name="T14" fmla="*/ 2147483647 w 52"/>
                    <a:gd name="T15" fmla="*/ 0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0 w 52"/>
                    <a:gd name="T37" fmla="*/ 2147483647 h 26"/>
                    <a:gd name="T38" fmla="*/ 0 w 52"/>
                    <a:gd name="T39" fmla="*/ 2147483647 h 2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2" h="26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16" y="10"/>
                      </a:lnTo>
                      <a:lnTo>
                        <a:pt x="30" y="8"/>
                      </a:lnTo>
                      <a:lnTo>
                        <a:pt x="44" y="2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2" y="8"/>
                      </a:lnTo>
                      <a:lnTo>
                        <a:pt x="50" y="14"/>
                      </a:lnTo>
                      <a:lnTo>
                        <a:pt x="46" y="20"/>
                      </a:lnTo>
                      <a:lnTo>
                        <a:pt x="44" y="24"/>
                      </a:lnTo>
                      <a:lnTo>
                        <a:pt x="38" y="26"/>
                      </a:lnTo>
                      <a:lnTo>
                        <a:pt x="32" y="26"/>
                      </a:lnTo>
                      <a:lnTo>
                        <a:pt x="26" y="24"/>
                      </a:lnTo>
                      <a:lnTo>
                        <a:pt x="14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2" name="Freeform 1003"/>
                <p:cNvSpPr>
                  <a:spLocks/>
                </p:cNvSpPr>
                <p:nvPr/>
              </p:nvSpPr>
              <p:spPr bwMode="auto">
                <a:xfrm flipH="1">
                  <a:off x="1920510" y="2854957"/>
                  <a:ext cx="690610" cy="714889"/>
                </a:xfrm>
                <a:custGeom>
                  <a:avLst/>
                  <a:gdLst>
                    <a:gd name="T0" fmla="*/ 2147483647 w 512"/>
                    <a:gd name="T1" fmla="*/ 2147483647 h 530"/>
                    <a:gd name="T2" fmla="*/ 2147483647 w 512"/>
                    <a:gd name="T3" fmla="*/ 2147483647 h 530"/>
                    <a:gd name="T4" fmla="*/ 2147483647 w 512"/>
                    <a:gd name="T5" fmla="*/ 2147483647 h 530"/>
                    <a:gd name="T6" fmla="*/ 2147483647 w 512"/>
                    <a:gd name="T7" fmla="*/ 2147483647 h 530"/>
                    <a:gd name="T8" fmla="*/ 2147483647 w 512"/>
                    <a:gd name="T9" fmla="*/ 2147483647 h 530"/>
                    <a:gd name="T10" fmla="*/ 2147483647 w 512"/>
                    <a:gd name="T11" fmla="*/ 2147483647 h 530"/>
                    <a:gd name="T12" fmla="*/ 2147483647 w 512"/>
                    <a:gd name="T13" fmla="*/ 2147483647 h 530"/>
                    <a:gd name="T14" fmla="*/ 2147483647 w 512"/>
                    <a:gd name="T15" fmla="*/ 2147483647 h 530"/>
                    <a:gd name="T16" fmla="*/ 2147483647 w 512"/>
                    <a:gd name="T17" fmla="*/ 2147483647 h 530"/>
                    <a:gd name="T18" fmla="*/ 2147483647 w 512"/>
                    <a:gd name="T19" fmla="*/ 2147483647 h 530"/>
                    <a:gd name="T20" fmla="*/ 2147483647 w 512"/>
                    <a:gd name="T21" fmla="*/ 2147483647 h 530"/>
                    <a:gd name="T22" fmla="*/ 2147483647 w 512"/>
                    <a:gd name="T23" fmla="*/ 2147483647 h 530"/>
                    <a:gd name="T24" fmla="*/ 2147483647 w 512"/>
                    <a:gd name="T25" fmla="*/ 2147483647 h 530"/>
                    <a:gd name="T26" fmla="*/ 2147483647 w 512"/>
                    <a:gd name="T27" fmla="*/ 2147483647 h 530"/>
                    <a:gd name="T28" fmla="*/ 2147483647 w 512"/>
                    <a:gd name="T29" fmla="*/ 2147483647 h 530"/>
                    <a:gd name="T30" fmla="*/ 2147483647 w 512"/>
                    <a:gd name="T31" fmla="*/ 2147483647 h 530"/>
                    <a:gd name="T32" fmla="*/ 2147483647 w 512"/>
                    <a:gd name="T33" fmla="*/ 2147483647 h 530"/>
                    <a:gd name="T34" fmla="*/ 2147483647 w 512"/>
                    <a:gd name="T35" fmla="*/ 2147483647 h 530"/>
                    <a:gd name="T36" fmla="*/ 2147483647 w 512"/>
                    <a:gd name="T37" fmla="*/ 2147483647 h 530"/>
                    <a:gd name="T38" fmla="*/ 2147483647 w 512"/>
                    <a:gd name="T39" fmla="*/ 2147483647 h 530"/>
                    <a:gd name="T40" fmla="*/ 2147483647 w 512"/>
                    <a:gd name="T41" fmla="*/ 2147483647 h 530"/>
                    <a:gd name="T42" fmla="*/ 2147483647 w 512"/>
                    <a:gd name="T43" fmla="*/ 2147483647 h 530"/>
                    <a:gd name="T44" fmla="*/ 2147483647 w 512"/>
                    <a:gd name="T45" fmla="*/ 2147483647 h 530"/>
                    <a:gd name="T46" fmla="*/ 2147483647 w 512"/>
                    <a:gd name="T47" fmla="*/ 2147483647 h 530"/>
                    <a:gd name="T48" fmla="*/ 2147483647 w 512"/>
                    <a:gd name="T49" fmla="*/ 2147483647 h 530"/>
                    <a:gd name="T50" fmla="*/ 2147483647 w 512"/>
                    <a:gd name="T51" fmla="*/ 2147483647 h 530"/>
                    <a:gd name="T52" fmla="*/ 2147483647 w 512"/>
                    <a:gd name="T53" fmla="*/ 2147483647 h 530"/>
                    <a:gd name="T54" fmla="*/ 2147483647 w 512"/>
                    <a:gd name="T55" fmla="*/ 2147483647 h 530"/>
                    <a:gd name="T56" fmla="*/ 2147483647 w 512"/>
                    <a:gd name="T57" fmla="*/ 2147483647 h 530"/>
                    <a:gd name="T58" fmla="*/ 2147483647 w 512"/>
                    <a:gd name="T59" fmla="*/ 2147483647 h 530"/>
                    <a:gd name="T60" fmla="*/ 2147483647 w 512"/>
                    <a:gd name="T61" fmla="*/ 2147483647 h 530"/>
                    <a:gd name="T62" fmla="*/ 2147483647 w 512"/>
                    <a:gd name="T63" fmla="*/ 2147483647 h 530"/>
                    <a:gd name="T64" fmla="*/ 2147483647 w 512"/>
                    <a:gd name="T65" fmla="*/ 2147483647 h 530"/>
                    <a:gd name="T66" fmla="*/ 2147483647 w 512"/>
                    <a:gd name="T67" fmla="*/ 2147483647 h 530"/>
                    <a:gd name="T68" fmla="*/ 2147483647 w 512"/>
                    <a:gd name="T69" fmla="*/ 2147483647 h 530"/>
                    <a:gd name="T70" fmla="*/ 2147483647 w 512"/>
                    <a:gd name="T71" fmla="*/ 2147483647 h 530"/>
                    <a:gd name="T72" fmla="*/ 2147483647 w 512"/>
                    <a:gd name="T73" fmla="*/ 2147483647 h 530"/>
                    <a:gd name="T74" fmla="*/ 2147483647 w 512"/>
                    <a:gd name="T75" fmla="*/ 2147483647 h 530"/>
                    <a:gd name="T76" fmla="*/ 2147483647 w 512"/>
                    <a:gd name="T77" fmla="*/ 0 h 530"/>
                    <a:gd name="T78" fmla="*/ 2147483647 w 512"/>
                    <a:gd name="T79" fmla="*/ 2147483647 h 530"/>
                    <a:gd name="T80" fmla="*/ 2147483647 w 512"/>
                    <a:gd name="T81" fmla="*/ 2147483647 h 530"/>
                    <a:gd name="T82" fmla="*/ 2147483647 w 512"/>
                    <a:gd name="T83" fmla="*/ 2147483647 h 530"/>
                    <a:gd name="T84" fmla="*/ 2147483647 w 512"/>
                    <a:gd name="T85" fmla="*/ 2147483647 h 530"/>
                    <a:gd name="T86" fmla="*/ 2147483647 w 512"/>
                    <a:gd name="T87" fmla="*/ 2147483647 h 530"/>
                    <a:gd name="T88" fmla="*/ 2147483647 w 512"/>
                    <a:gd name="T89" fmla="*/ 2147483647 h 530"/>
                    <a:gd name="T90" fmla="*/ 2147483647 w 512"/>
                    <a:gd name="T91" fmla="*/ 2147483647 h 530"/>
                    <a:gd name="T92" fmla="*/ 0 w 512"/>
                    <a:gd name="T93" fmla="*/ 2147483647 h 530"/>
                    <a:gd name="T94" fmla="*/ 0 w 512"/>
                    <a:gd name="T95" fmla="*/ 2147483647 h 530"/>
                    <a:gd name="T96" fmla="*/ 2147483647 w 512"/>
                    <a:gd name="T97" fmla="*/ 2147483647 h 530"/>
                    <a:gd name="T98" fmla="*/ 2147483647 w 512"/>
                    <a:gd name="T99" fmla="*/ 2147483647 h 53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512" h="530">
                      <a:moveTo>
                        <a:pt x="2" y="114"/>
                      </a:moveTo>
                      <a:lnTo>
                        <a:pt x="2" y="114"/>
                      </a:lnTo>
                      <a:lnTo>
                        <a:pt x="26" y="178"/>
                      </a:lnTo>
                      <a:lnTo>
                        <a:pt x="84" y="320"/>
                      </a:lnTo>
                      <a:lnTo>
                        <a:pt x="116" y="394"/>
                      </a:lnTo>
                      <a:lnTo>
                        <a:pt x="146" y="460"/>
                      </a:lnTo>
                      <a:lnTo>
                        <a:pt x="158" y="488"/>
                      </a:lnTo>
                      <a:lnTo>
                        <a:pt x="170" y="508"/>
                      </a:lnTo>
                      <a:lnTo>
                        <a:pt x="180" y="522"/>
                      </a:lnTo>
                      <a:lnTo>
                        <a:pt x="184" y="524"/>
                      </a:lnTo>
                      <a:lnTo>
                        <a:pt x="186" y="526"/>
                      </a:lnTo>
                      <a:lnTo>
                        <a:pt x="240" y="528"/>
                      </a:lnTo>
                      <a:lnTo>
                        <a:pt x="338" y="530"/>
                      </a:lnTo>
                      <a:lnTo>
                        <a:pt x="504" y="530"/>
                      </a:lnTo>
                      <a:lnTo>
                        <a:pt x="506" y="528"/>
                      </a:lnTo>
                      <a:lnTo>
                        <a:pt x="508" y="524"/>
                      </a:lnTo>
                      <a:lnTo>
                        <a:pt x="510" y="518"/>
                      </a:lnTo>
                      <a:lnTo>
                        <a:pt x="512" y="420"/>
                      </a:lnTo>
                      <a:lnTo>
                        <a:pt x="274" y="410"/>
                      </a:lnTo>
                      <a:lnTo>
                        <a:pt x="230" y="290"/>
                      </a:lnTo>
                      <a:lnTo>
                        <a:pt x="216" y="250"/>
                      </a:lnTo>
                      <a:lnTo>
                        <a:pt x="192" y="198"/>
                      </a:lnTo>
                      <a:lnTo>
                        <a:pt x="182" y="174"/>
                      </a:lnTo>
                      <a:lnTo>
                        <a:pt x="174" y="154"/>
                      </a:lnTo>
                      <a:lnTo>
                        <a:pt x="164" y="116"/>
                      </a:lnTo>
                      <a:lnTo>
                        <a:pt x="158" y="84"/>
                      </a:lnTo>
                      <a:lnTo>
                        <a:pt x="154" y="72"/>
                      </a:lnTo>
                      <a:lnTo>
                        <a:pt x="150" y="60"/>
                      </a:lnTo>
                      <a:lnTo>
                        <a:pt x="138" y="42"/>
                      </a:lnTo>
                      <a:lnTo>
                        <a:pt x="124" y="26"/>
                      </a:lnTo>
                      <a:lnTo>
                        <a:pt x="112" y="14"/>
                      </a:lnTo>
                      <a:lnTo>
                        <a:pt x="98" y="6"/>
                      </a:lnTo>
                      <a:lnTo>
                        <a:pt x="84" y="2"/>
                      </a:lnTo>
                      <a:lnTo>
                        <a:pt x="70" y="0"/>
                      </a:lnTo>
                      <a:lnTo>
                        <a:pt x="58" y="2"/>
                      </a:lnTo>
                      <a:lnTo>
                        <a:pt x="44" y="6"/>
                      </a:lnTo>
                      <a:lnTo>
                        <a:pt x="34" y="14"/>
                      </a:lnTo>
                      <a:lnTo>
                        <a:pt x="24" y="22"/>
                      </a:lnTo>
                      <a:lnTo>
                        <a:pt x="14" y="34"/>
                      </a:lnTo>
                      <a:lnTo>
                        <a:pt x="8" y="48"/>
                      </a:lnTo>
                      <a:lnTo>
                        <a:pt x="2" y="62"/>
                      </a:lnTo>
                      <a:lnTo>
                        <a:pt x="0" y="78"/>
                      </a:lnTo>
                      <a:lnTo>
                        <a:pt x="0" y="96"/>
                      </a:lnTo>
                      <a:lnTo>
                        <a:pt x="2" y="114"/>
                      </a:lnTo>
                      <a:close/>
                    </a:path>
                  </a:pathLst>
                </a:custGeom>
                <a:solidFill>
                  <a:srgbClr val="1414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3" name="Freeform 1004"/>
                <p:cNvSpPr>
                  <a:spLocks/>
                </p:cNvSpPr>
                <p:nvPr/>
              </p:nvSpPr>
              <p:spPr bwMode="auto">
                <a:xfrm flipH="1">
                  <a:off x="2411491" y="2968261"/>
                  <a:ext cx="202327" cy="507167"/>
                </a:xfrm>
                <a:custGeom>
                  <a:avLst/>
                  <a:gdLst>
                    <a:gd name="T0" fmla="*/ 2147483647 w 150"/>
                    <a:gd name="T1" fmla="*/ 2147483647 h 376"/>
                    <a:gd name="T2" fmla="*/ 2147483647 w 150"/>
                    <a:gd name="T3" fmla="*/ 2147483647 h 376"/>
                    <a:gd name="T4" fmla="*/ 2147483647 w 150"/>
                    <a:gd name="T5" fmla="*/ 2147483647 h 376"/>
                    <a:gd name="T6" fmla="*/ 2147483647 w 150"/>
                    <a:gd name="T7" fmla="*/ 2147483647 h 376"/>
                    <a:gd name="T8" fmla="*/ 2147483647 w 150"/>
                    <a:gd name="T9" fmla="*/ 2147483647 h 376"/>
                    <a:gd name="T10" fmla="*/ 2147483647 w 150"/>
                    <a:gd name="T11" fmla="*/ 2147483647 h 376"/>
                    <a:gd name="T12" fmla="*/ 2147483647 w 150"/>
                    <a:gd name="T13" fmla="*/ 2147483647 h 376"/>
                    <a:gd name="T14" fmla="*/ 2147483647 w 150"/>
                    <a:gd name="T15" fmla="*/ 2147483647 h 376"/>
                    <a:gd name="T16" fmla="*/ 2147483647 w 150"/>
                    <a:gd name="T17" fmla="*/ 2147483647 h 376"/>
                    <a:gd name="T18" fmla="*/ 2147483647 w 150"/>
                    <a:gd name="T19" fmla="*/ 2147483647 h 376"/>
                    <a:gd name="T20" fmla="*/ 2147483647 w 150"/>
                    <a:gd name="T21" fmla="*/ 2147483647 h 376"/>
                    <a:gd name="T22" fmla="*/ 2147483647 w 150"/>
                    <a:gd name="T23" fmla="*/ 2147483647 h 376"/>
                    <a:gd name="T24" fmla="*/ 2147483647 w 150"/>
                    <a:gd name="T25" fmla="*/ 2147483647 h 376"/>
                    <a:gd name="T26" fmla="*/ 2147483647 w 150"/>
                    <a:gd name="T27" fmla="*/ 0 h 376"/>
                    <a:gd name="T28" fmla="*/ 2147483647 w 150"/>
                    <a:gd name="T29" fmla="*/ 0 h 376"/>
                    <a:gd name="T30" fmla="*/ 2147483647 w 150"/>
                    <a:gd name="T31" fmla="*/ 0 h 376"/>
                    <a:gd name="T32" fmla="*/ 0 w 150"/>
                    <a:gd name="T33" fmla="*/ 2147483647 h 376"/>
                    <a:gd name="T34" fmla="*/ 0 w 150"/>
                    <a:gd name="T35" fmla="*/ 2147483647 h 376"/>
                    <a:gd name="T36" fmla="*/ 0 w 150"/>
                    <a:gd name="T37" fmla="*/ 2147483647 h 376"/>
                    <a:gd name="T38" fmla="*/ 0 w 150"/>
                    <a:gd name="T39" fmla="*/ 2147483647 h 376"/>
                    <a:gd name="T40" fmla="*/ 2147483647 w 150"/>
                    <a:gd name="T41" fmla="*/ 2147483647 h 376"/>
                    <a:gd name="T42" fmla="*/ 2147483647 w 150"/>
                    <a:gd name="T43" fmla="*/ 2147483647 h 376"/>
                    <a:gd name="T44" fmla="*/ 2147483647 w 150"/>
                    <a:gd name="T45" fmla="*/ 2147483647 h 376"/>
                    <a:gd name="T46" fmla="*/ 2147483647 w 150"/>
                    <a:gd name="T47" fmla="*/ 2147483647 h 376"/>
                    <a:gd name="T48" fmla="*/ 2147483647 w 150"/>
                    <a:gd name="T49" fmla="*/ 2147483647 h 376"/>
                    <a:gd name="T50" fmla="*/ 2147483647 w 150"/>
                    <a:gd name="T51" fmla="*/ 2147483647 h 376"/>
                    <a:gd name="T52" fmla="*/ 2147483647 w 150"/>
                    <a:gd name="T53" fmla="*/ 2147483647 h 376"/>
                    <a:gd name="T54" fmla="*/ 2147483647 w 150"/>
                    <a:gd name="T55" fmla="*/ 2147483647 h 376"/>
                    <a:gd name="T56" fmla="*/ 2147483647 w 150"/>
                    <a:gd name="T57" fmla="*/ 2147483647 h 376"/>
                    <a:gd name="T58" fmla="*/ 2147483647 w 150"/>
                    <a:gd name="T59" fmla="*/ 2147483647 h 376"/>
                    <a:gd name="T60" fmla="*/ 2147483647 w 150"/>
                    <a:gd name="T61" fmla="*/ 2147483647 h 376"/>
                    <a:gd name="T62" fmla="*/ 2147483647 w 150"/>
                    <a:gd name="T63" fmla="*/ 2147483647 h 376"/>
                    <a:gd name="T64" fmla="*/ 2147483647 w 150"/>
                    <a:gd name="T65" fmla="*/ 2147483647 h 376"/>
                    <a:gd name="T66" fmla="*/ 2147483647 w 150"/>
                    <a:gd name="T67" fmla="*/ 2147483647 h 37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50" h="376">
                      <a:moveTo>
                        <a:pt x="110" y="284"/>
                      </a:moveTo>
                      <a:lnTo>
                        <a:pt x="110" y="284"/>
                      </a:lnTo>
                      <a:lnTo>
                        <a:pt x="60" y="168"/>
                      </a:lnTo>
                      <a:lnTo>
                        <a:pt x="22" y="88"/>
                      </a:lnTo>
                      <a:lnTo>
                        <a:pt x="16" y="70"/>
                      </a:lnTo>
                      <a:lnTo>
                        <a:pt x="10" y="54"/>
                      </a:lnTo>
                      <a:lnTo>
                        <a:pt x="6" y="40"/>
                      </a:lnTo>
                      <a:lnTo>
                        <a:pt x="4" y="28"/>
                      </a:lnTo>
                      <a:lnTo>
                        <a:pt x="4" y="10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28"/>
                      </a:lnTo>
                      <a:lnTo>
                        <a:pt x="2" y="40"/>
                      </a:lnTo>
                      <a:lnTo>
                        <a:pt x="6" y="56"/>
                      </a:lnTo>
                      <a:lnTo>
                        <a:pt x="12" y="72"/>
                      </a:lnTo>
                      <a:lnTo>
                        <a:pt x="20" y="88"/>
                      </a:lnTo>
                      <a:lnTo>
                        <a:pt x="56" y="170"/>
                      </a:lnTo>
                      <a:lnTo>
                        <a:pt x="106" y="286"/>
                      </a:lnTo>
                      <a:lnTo>
                        <a:pt x="146" y="376"/>
                      </a:lnTo>
                      <a:lnTo>
                        <a:pt x="150" y="376"/>
                      </a:lnTo>
                      <a:lnTo>
                        <a:pt x="110" y="284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4" name="Freeform 1005"/>
                <p:cNvSpPr>
                  <a:spLocks/>
                </p:cNvSpPr>
                <p:nvPr/>
              </p:nvSpPr>
              <p:spPr bwMode="auto">
                <a:xfrm flipH="1">
                  <a:off x="2581445" y="3038401"/>
                  <a:ext cx="48559" cy="56652"/>
                </a:xfrm>
                <a:custGeom>
                  <a:avLst/>
                  <a:gdLst>
                    <a:gd name="T0" fmla="*/ 0 w 36"/>
                    <a:gd name="T1" fmla="*/ 2147483647 h 42"/>
                    <a:gd name="T2" fmla="*/ 0 w 36"/>
                    <a:gd name="T3" fmla="*/ 2147483647 h 42"/>
                    <a:gd name="T4" fmla="*/ 0 w 36"/>
                    <a:gd name="T5" fmla="*/ 2147483647 h 42"/>
                    <a:gd name="T6" fmla="*/ 0 w 36"/>
                    <a:gd name="T7" fmla="*/ 2147483647 h 42"/>
                    <a:gd name="T8" fmla="*/ 2147483647 w 36"/>
                    <a:gd name="T9" fmla="*/ 2147483647 h 42"/>
                    <a:gd name="T10" fmla="*/ 2147483647 w 36"/>
                    <a:gd name="T11" fmla="*/ 2147483647 h 42"/>
                    <a:gd name="T12" fmla="*/ 2147483647 w 36"/>
                    <a:gd name="T13" fmla="*/ 2147483647 h 42"/>
                    <a:gd name="T14" fmla="*/ 2147483647 w 36"/>
                    <a:gd name="T15" fmla="*/ 2147483647 h 42"/>
                    <a:gd name="T16" fmla="*/ 2147483647 w 36"/>
                    <a:gd name="T17" fmla="*/ 2147483647 h 42"/>
                    <a:gd name="T18" fmla="*/ 2147483647 w 36"/>
                    <a:gd name="T19" fmla="*/ 2147483647 h 42"/>
                    <a:gd name="T20" fmla="*/ 2147483647 w 36"/>
                    <a:gd name="T21" fmla="*/ 2147483647 h 42"/>
                    <a:gd name="T22" fmla="*/ 2147483647 w 36"/>
                    <a:gd name="T23" fmla="*/ 2147483647 h 42"/>
                    <a:gd name="T24" fmla="*/ 2147483647 w 36"/>
                    <a:gd name="T25" fmla="*/ 2147483647 h 42"/>
                    <a:gd name="T26" fmla="*/ 2147483647 w 36"/>
                    <a:gd name="T27" fmla="*/ 0 h 42"/>
                    <a:gd name="T28" fmla="*/ 0 w 36"/>
                    <a:gd name="T29" fmla="*/ 2147483647 h 42"/>
                    <a:gd name="T30" fmla="*/ 0 w 36"/>
                    <a:gd name="T31" fmla="*/ 2147483647 h 4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6" h="4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32" y="42"/>
                      </a:lnTo>
                      <a:lnTo>
                        <a:pt x="34" y="42"/>
                      </a:lnTo>
                      <a:lnTo>
                        <a:pt x="36" y="42"/>
                      </a:lnTo>
                      <a:lnTo>
                        <a:pt x="36" y="40"/>
                      </a:lnTo>
                      <a:lnTo>
                        <a:pt x="36" y="38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5" name="Freeform 1006"/>
                <p:cNvSpPr>
                  <a:spLocks/>
                </p:cNvSpPr>
                <p:nvPr/>
              </p:nvSpPr>
              <p:spPr bwMode="auto">
                <a:xfrm flipH="1">
                  <a:off x="2257722" y="2857655"/>
                  <a:ext cx="250886" cy="501771"/>
                </a:xfrm>
                <a:custGeom>
                  <a:avLst/>
                  <a:gdLst>
                    <a:gd name="T0" fmla="*/ 2147483647 w 186"/>
                    <a:gd name="T1" fmla="*/ 2147483647 h 372"/>
                    <a:gd name="T2" fmla="*/ 2147483647 w 186"/>
                    <a:gd name="T3" fmla="*/ 2147483647 h 372"/>
                    <a:gd name="T4" fmla="*/ 2147483647 w 186"/>
                    <a:gd name="T5" fmla="*/ 2147483647 h 372"/>
                    <a:gd name="T6" fmla="*/ 2147483647 w 186"/>
                    <a:gd name="T7" fmla="*/ 2147483647 h 372"/>
                    <a:gd name="T8" fmla="*/ 2147483647 w 186"/>
                    <a:gd name="T9" fmla="*/ 2147483647 h 372"/>
                    <a:gd name="T10" fmla="*/ 2147483647 w 186"/>
                    <a:gd name="T11" fmla="*/ 2147483647 h 372"/>
                    <a:gd name="T12" fmla="*/ 2147483647 w 186"/>
                    <a:gd name="T13" fmla="*/ 2147483647 h 372"/>
                    <a:gd name="T14" fmla="*/ 2147483647 w 186"/>
                    <a:gd name="T15" fmla="*/ 2147483647 h 372"/>
                    <a:gd name="T16" fmla="*/ 2147483647 w 186"/>
                    <a:gd name="T17" fmla="*/ 0 h 372"/>
                    <a:gd name="T18" fmla="*/ 2147483647 w 186"/>
                    <a:gd name="T19" fmla="*/ 0 h 372"/>
                    <a:gd name="T20" fmla="*/ 2147483647 w 186"/>
                    <a:gd name="T21" fmla="*/ 0 h 372"/>
                    <a:gd name="T22" fmla="*/ 0 w 186"/>
                    <a:gd name="T23" fmla="*/ 2147483647 h 372"/>
                    <a:gd name="T24" fmla="*/ 0 w 186"/>
                    <a:gd name="T25" fmla="*/ 2147483647 h 372"/>
                    <a:gd name="T26" fmla="*/ 2147483647 w 186"/>
                    <a:gd name="T27" fmla="*/ 2147483647 h 372"/>
                    <a:gd name="T28" fmla="*/ 2147483647 w 186"/>
                    <a:gd name="T29" fmla="*/ 2147483647 h 372"/>
                    <a:gd name="T30" fmla="*/ 2147483647 w 186"/>
                    <a:gd name="T31" fmla="*/ 2147483647 h 372"/>
                    <a:gd name="T32" fmla="*/ 2147483647 w 186"/>
                    <a:gd name="T33" fmla="*/ 2147483647 h 372"/>
                    <a:gd name="T34" fmla="*/ 2147483647 w 186"/>
                    <a:gd name="T35" fmla="*/ 2147483647 h 372"/>
                    <a:gd name="T36" fmla="*/ 2147483647 w 186"/>
                    <a:gd name="T37" fmla="*/ 2147483647 h 372"/>
                    <a:gd name="T38" fmla="*/ 2147483647 w 186"/>
                    <a:gd name="T39" fmla="*/ 2147483647 h 372"/>
                    <a:gd name="T40" fmla="*/ 2147483647 w 186"/>
                    <a:gd name="T41" fmla="*/ 2147483647 h 372"/>
                    <a:gd name="T42" fmla="*/ 2147483647 w 186"/>
                    <a:gd name="T43" fmla="*/ 2147483647 h 372"/>
                    <a:gd name="T44" fmla="*/ 2147483647 w 186"/>
                    <a:gd name="T45" fmla="*/ 2147483647 h 372"/>
                    <a:gd name="T46" fmla="*/ 2147483647 w 186"/>
                    <a:gd name="T47" fmla="*/ 2147483647 h 372"/>
                    <a:gd name="T48" fmla="*/ 2147483647 w 186"/>
                    <a:gd name="T49" fmla="*/ 2147483647 h 372"/>
                    <a:gd name="T50" fmla="*/ 2147483647 w 186"/>
                    <a:gd name="T51" fmla="*/ 2147483647 h 372"/>
                    <a:gd name="T52" fmla="*/ 2147483647 w 186"/>
                    <a:gd name="T53" fmla="*/ 2147483647 h 372"/>
                    <a:gd name="T54" fmla="*/ 2147483647 w 186"/>
                    <a:gd name="T55" fmla="*/ 2147483647 h 372"/>
                    <a:gd name="T56" fmla="*/ 2147483647 w 186"/>
                    <a:gd name="T57" fmla="*/ 2147483647 h 372"/>
                    <a:gd name="T58" fmla="*/ 2147483647 w 186"/>
                    <a:gd name="T59" fmla="*/ 2147483647 h 372"/>
                    <a:gd name="T60" fmla="*/ 2147483647 w 186"/>
                    <a:gd name="T61" fmla="*/ 2147483647 h 372"/>
                    <a:gd name="T62" fmla="*/ 2147483647 w 186"/>
                    <a:gd name="T63" fmla="*/ 2147483647 h 37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86" h="372">
                      <a:moveTo>
                        <a:pt x="76" y="58"/>
                      </a:moveTo>
                      <a:lnTo>
                        <a:pt x="76" y="58"/>
                      </a:lnTo>
                      <a:lnTo>
                        <a:pt x="68" y="40"/>
                      </a:lnTo>
                      <a:lnTo>
                        <a:pt x="58" y="28"/>
                      </a:lnTo>
                      <a:lnTo>
                        <a:pt x="46" y="16"/>
                      </a:lnTo>
                      <a:lnTo>
                        <a:pt x="34" y="10"/>
                      </a:lnTo>
                      <a:lnTo>
                        <a:pt x="22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12" y="6"/>
                      </a:lnTo>
                      <a:lnTo>
                        <a:pt x="20" y="8"/>
                      </a:lnTo>
                      <a:lnTo>
                        <a:pt x="32" y="14"/>
                      </a:lnTo>
                      <a:lnTo>
                        <a:pt x="44" y="20"/>
                      </a:lnTo>
                      <a:lnTo>
                        <a:pt x="54" y="30"/>
                      </a:lnTo>
                      <a:lnTo>
                        <a:pt x="64" y="44"/>
                      </a:lnTo>
                      <a:lnTo>
                        <a:pt x="72" y="60"/>
                      </a:lnTo>
                      <a:lnTo>
                        <a:pt x="120" y="198"/>
                      </a:lnTo>
                      <a:lnTo>
                        <a:pt x="184" y="372"/>
                      </a:lnTo>
                      <a:lnTo>
                        <a:pt x="186" y="362"/>
                      </a:lnTo>
                      <a:lnTo>
                        <a:pt x="124" y="192"/>
                      </a:lnTo>
                      <a:lnTo>
                        <a:pt x="76" y="58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6" name="Freeform 1007"/>
                <p:cNvSpPr>
                  <a:spLocks/>
                </p:cNvSpPr>
                <p:nvPr/>
              </p:nvSpPr>
              <p:spPr bwMode="auto">
                <a:xfrm flipH="1">
                  <a:off x="1917813" y="3410682"/>
                  <a:ext cx="105210" cy="21582"/>
                </a:xfrm>
                <a:custGeom>
                  <a:avLst/>
                  <a:gdLst>
                    <a:gd name="T0" fmla="*/ 2147483647 w 78"/>
                    <a:gd name="T1" fmla="*/ 2147483647 h 16"/>
                    <a:gd name="T2" fmla="*/ 2147483647 w 78"/>
                    <a:gd name="T3" fmla="*/ 2147483647 h 16"/>
                    <a:gd name="T4" fmla="*/ 2147483647 w 78"/>
                    <a:gd name="T5" fmla="*/ 2147483647 h 16"/>
                    <a:gd name="T6" fmla="*/ 2147483647 w 78"/>
                    <a:gd name="T7" fmla="*/ 2147483647 h 16"/>
                    <a:gd name="T8" fmla="*/ 0 w 78"/>
                    <a:gd name="T9" fmla="*/ 0 h 16"/>
                    <a:gd name="T10" fmla="*/ 0 w 78"/>
                    <a:gd name="T11" fmla="*/ 0 h 16"/>
                    <a:gd name="T12" fmla="*/ 2147483647 w 78"/>
                    <a:gd name="T13" fmla="*/ 2147483647 h 16"/>
                    <a:gd name="T14" fmla="*/ 2147483647 w 78"/>
                    <a:gd name="T15" fmla="*/ 2147483647 h 16"/>
                    <a:gd name="T16" fmla="*/ 2147483647 w 78"/>
                    <a:gd name="T17" fmla="*/ 2147483647 h 16"/>
                    <a:gd name="T18" fmla="*/ 2147483647 w 78"/>
                    <a:gd name="T19" fmla="*/ 2147483647 h 16"/>
                    <a:gd name="T20" fmla="*/ 2147483647 w 78"/>
                    <a:gd name="T21" fmla="*/ 2147483647 h 16"/>
                    <a:gd name="T22" fmla="*/ 2147483647 w 78"/>
                    <a:gd name="T23" fmla="*/ 2147483647 h 16"/>
                    <a:gd name="T24" fmla="*/ 2147483647 w 78"/>
                    <a:gd name="T25" fmla="*/ 2147483647 h 16"/>
                    <a:gd name="T26" fmla="*/ 2147483647 w 78"/>
                    <a:gd name="T27" fmla="*/ 2147483647 h 16"/>
                    <a:gd name="T28" fmla="*/ 2147483647 w 78"/>
                    <a:gd name="T29" fmla="*/ 2147483647 h 16"/>
                    <a:gd name="T30" fmla="*/ 2147483647 w 78"/>
                    <a:gd name="T31" fmla="*/ 2147483647 h 16"/>
                    <a:gd name="T32" fmla="*/ 2147483647 w 78"/>
                    <a:gd name="T33" fmla="*/ 2147483647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78" h="16">
                      <a:moveTo>
                        <a:pt x="76" y="12"/>
                      </a:moveTo>
                      <a:lnTo>
                        <a:pt x="76" y="12"/>
                      </a:lnTo>
                      <a:lnTo>
                        <a:pt x="50" y="6"/>
                      </a:lnTo>
                      <a:lnTo>
                        <a:pt x="26" y="2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30" y="6"/>
                      </a:lnTo>
                      <a:lnTo>
                        <a:pt x="50" y="10"/>
                      </a:lnTo>
                      <a:lnTo>
                        <a:pt x="74" y="16"/>
                      </a:lnTo>
                      <a:lnTo>
                        <a:pt x="76" y="16"/>
                      </a:lnTo>
                      <a:lnTo>
                        <a:pt x="78" y="14"/>
                      </a:lnTo>
                      <a:lnTo>
                        <a:pt x="76" y="12"/>
                      </a:lnTo>
                      <a:close/>
                    </a:path>
                  </a:pathLst>
                </a:custGeom>
                <a:solidFill>
                  <a:srgbClr val="4545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7" name="Freeform 1008"/>
                <p:cNvSpPr>
                  <a:spLocks/>
                </p:cNvSpPr>
                <p:nvPr/>
              </p:nvSpPr>
              <p:spPr bwMode="auto">
                <a:xfrm flipH="1">
                  <a:off x="1623764" y="3426869"/>
                  <a:ext cx="151071" cy="121396"/>
                </a:xfrm>
                <a:custGeom>
                  <a:avLst/>
                  <a:gdLst>
                    <a:gd name="T0" fmla="*/ 2147483647 w 112"/>
                    <a:gd name="T1" fmla="*/ 0 h 90"/>
                    <a:gd name="T2" fmla="*/ 2147483647 w 112"/>
                    <a:gd name="T3" fmla="*/ 0 h 90"/>
                    <a:gd name="T4" fmla="*/ 2147483647 w 112"/>
                    <a:gd name="T5" fmla="*/ 2147483647 h 90"/>
                    <a:gd name="T6" fmla="*/ 2147483647 w 112"/>
                    <a:gd name="T7" fmla="*/ 2147483647 h 90"/>
                    <a:gd name="T8" fmla="*/ 2147483647 w 112"/>
                    <a:gd name="T9" fmla="*/ 2147483647 h 90"/>
                    <a:gd name="T10" fmla="*/ 2147483647 w 112"/>
                    <a:gd name="T11" fmla="*/ 2147483647 h 90"/>
                    <a:gd name="T12" fmla="*/ 2147483647 w 112"/>
                    <a:gd name="T13" fmla="*/ 2147483647 h 90"/>
                    <a:gd name="T14" fmla="*/ 2147483647 w 112"/>
                    <a:gd name="T15" fmla="*/ 2147483647 h 90"/>
                    <a:gd name="T16" fmla="*/ 2147483647 w 112"/>
                    <a:gd name="T17" fmla="*/ 2147483647 h 90"/>
                    <a:gd name="T18" fmla="*/ 2147483647 w 112"/>
                    <a:gd name="T19" fmla="*/ 2147483647 h 90"/>
                    <a:gd name="T20" fmla="*/ 2147483647 w 112"/>
                    <a:gd name="T21" fmla="*/ 2147483647 h 90"/>
                    <a:gd name="T22" fmla="*/ 2147483647 w 112"/>
                    <a:gd name="T23" fmla="*/ 2147483647 h 90"/>
                    <a:gd name="T24" fmla="*/ 2147483647 w 112"/>
                    <a:gd name="T25" fmla="*/ 2147483647 h 90"/>
                    <a:gd name="T26" fmla="*/ 2147483647 w 112"/>
                    <a:gd name="T27" fmla="*/ 2147483647 h 90"/>
                    <a:gd name="T28" fmla="*/ 2147483647 w 112"/>
                    <a:gd name="T29" fmla="*/ 2147483647 h 90"/>
                    <a:gd name="T30" fmla="*/ 2147483647 w 112"/>
                    <a:gd name="T31" fmla="*/ 2147483647 h 90"/>
                    <a:gd name="T32" fmla="*/ 2147483647 w 112"/>
                    <a:gd name="T33" fmla="*/ 2147483647 h 90"/>
                    <a:gd name="T34" fmla="*/ 2147483647 w 112"/>
                    <a:gd name="T35" fmla="*/ 2147483647 h 90"/>
                    <a:gd name="T36" fmla="*/ 2147483647 w 112"/>
                    <a:gd name="T37" fmla="*/ 2147483647 h 90"/>
                    <a:gd name="T38" fmla="*/ 2147483647 w 112"/>
                    <a:gd name="T39" fmla="*/ 2147483647 h 90"/>
                    <a:gd name="T40" fmla="*/ 2147483647 w 112"/>
                    <a:gd name="T41" fmla="*/ 2147483647 h 90"/>
                    <a:gd name="T42" fmla="*/ 2147483647 w 112"/>
                    <a:gd name="T43" fmla="*/ 2147483647 h 90"/>
                    <a:gd name="T44" fmla="*/ 2147483647 w 112"/>
                    <a:gd name="T45" fmla="*/ 2147483647 h 90"/>
                    <a:gd name="T46" fmla="*/ 2147483647 w 112"/>
                    <a:gd name="T47" fmla="*/ 2147483647 h 90"/>
                    <a:gd name="T48" fmla="*/ 2147483647 w 112"/>
                    <a:gd name="T49" fmla="*/ 2147483647 h 90"/>
                    <a:gd name="T50" fmla="*/ 2147483647 w 112"/>
                    <a:gd name="T51" fmla="*/ 2147483647 h 90"/>
                    <a:gd name="T52" fmla="*/ 2147483647 w 112"/>
                    <a:gd name="T53" fmla="*/ 2147483647 h 90"/>
                    <a:gd name="T54" fmla="*/ 2147483647 w 112"/>
                    <a:gd name="T55" fmla="*/ 2147483647 h 90"/>
                    <a:gd name="T56" fmla="*/ 2147483647 w 112"/>
                    <a:gd name="T57" fmla="*/ 2147483647 h 90"/>
                    <a:gd name="T58" fmla="*/ 2147483647 w 112"/>
                    <a:gd name="T59" fmla="*/ 2147483647 h 90"/>
                    <a:gd name="T60" fmla="*/ 2147483647 w 112"/>
                    <a:gd name="T61" fmla="*/ 2147483647 h 90"/>
                    <a:gd name="T62" fmla="*/ 2147483647 w 112"/>
                    <a:gd name="T63" fmla="*/ 2147483647 h 90"/>
                    <a:gd name="T64" fmla="*/ 2147483647 w 112"/>
                    <a:gd name="T65" fmla="*/ 2147483647 h 90"/>
                    <a:gd name="T66" fmla="*/ 2147483647 w 112"/>
                    <a:gd name="T67" fmla="*/ 2147483647 h 90"/>
                    <a:gd name="T68" fmla="*/ 2147483647 w 112"/>
                    <a:gd name="T69" fmla="*/ 2147483647 h 90"/>
                    <a:gd name="T70" fmla="*/ 2147483647 w 112"/>
                    <a:gd name="T71" fmla="*/ 2147483647 h 90"/>
                    <a:gd name="T72" fmla="*/ 2147483647 w 112"/>
                    <a:gd name="T73" fmla="*/ 2147483647 h 90"/>
                    <a:gd name="T74" fmla="*/ 2147483647 w 112"/>
                    <a:gd name="T75" fmla="*/ 2147483647 h 90"/>
                    <a:gd name="T76" fmla="*/ 2147483647 w 112"/>
                    <a:gd name="T77" fmla="*/ 2147483647 h 90"/>
                    <a:gd name="T78" fmla="*/ 2147483647 w 112"/>
                    <a:gd name="T79" fmla="*/ 2147483647 h 90"/>
                    <a:gd name="T80" fmla="*/ 0 w 112"/>
                    <a:gd name="T81" fmla="*/ 2147483647 h 90"/>
                    <a:gd name="T82" fmla="*/ 0 w 112"/>
                    <a:gd name="T83" fmla="*/ 2147483647 h 90"/>
                    <a:gd name="T84" fmla="*/ 2147483647 w 112"/>
                    <a:gd name="T85" fmla="*/ 2147483647 h 90"/>
                    <a:gd name="T86" fmla="*/ 2147483647 w 112"/>
                    <a:gd name="T87" fmla="*/ 2147483647 h 90"/>
                    <a:gd name="T88" fmla="*/ 2147483647 w 112"/>
                    <a:gd name="T89" fmla="*/ 2147483647 h 90"/>
                    <a:gd name="T90" fmla="*/ 2147483647 w 112"/>
                    <a:gd name="T91" fmla="*/ 0 h 90"/>
                    <a:gd name="T92" fmla="*/ 2147483647 w 112"/>
                    <a:gd name="T93" fmla="*/ 0 h 90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2" h="90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60" y="22"/>
                      </a:lnTo>
                      <a:lnTo>
                        <a:pt x="86" y="40"/>
                      </a:lnTo>
                      <a:lnTo>
                        <a:pt x="96" y="50"/>
                      </a:lnTo>
                      <a:lnTo>
                        <a:pt x="102" y="58"/>
                      </a:lnTo>
                      <a:lnTo>
                        <a:pt x="104" y="62"/>
                      </a:lnTo>
                      <a:lnTo>
                        <a:pt x="102" y="64"/>
                      </a:lnTo>
                      <a:lnTo>
                        <a:pt x="98" y="66"/>
                      </a:lnTo>
                      <a:lnTo>
                        <a:pt x="106" y="70"/>
                      </a:lnTo>
                      <a:lnTo>
                        <a:pt x="110" y="74"/>
                      </a:lnTo>
                      <a:lnTo>
                        <a:pt x="112" y="78"/>
                      </a:lnTo>
                      <a:lnTo>
                        <a:pt x="110" y="80"/>
                      </a:lnTo>
                      <a:lnTo>
                        <a:pt x="106" y="84"/>
                      </a:lnTo>
                      <a:lnTo>
                        <a:pt x="98" y="84"/>
                      </a:lnTo>
                      <a:lnTo>
                        <a:pt x="96" y="84"/>
                      </a:lnTo>
                      <a:lnTo>
                        <a:pt x="92" y="82"/>
                      </a:lnTo>
                      <a:lnTo>
                        <a:pt x="94" y="82"/>
                      </a:lnTo>
                      <a:lnTo>
                        <a:pt x="94" y="86"/>
                      </a:lnTo>
                      <a:lnTo>
                        <a:pt x="92" y="88"/>
                      </a:lnTo>
                      <a:lnTo>
                        <a:pt x="90" y="90"/>
                      </a:lnTo>
                      <a:lnTo>
                        <a:pt x="80" y="90"/>
                      </a:lnTo>
                      <a:lnTo>
                        <a:pt x="66" y="84"/>
                      </a:lnTo>
                      <a:lnTo>
                        <a:pt x="54" y="78"/>
                      </a:lnTo>
                      <a:lnTo>
                        <a:pt x="40" y="66"/>
                      </a:lnTo>
                      <a:lnTo>
                        <a:pt x="38" y="64"/>
                      </a:lnTo>
                      <a:lnTo>
                        <a:pt x="36" y="60"/>
                      </a:lnTo>
                      <a:lnTo>
                        <a:pt x="32" y="58"/>
                      </a:lnTo>
                      <a:lnTo>
                        <a:pt x="26" y="58"/>
                      </a:lnTo>
                      <a:lnTo>
                        <a:pt x="20" y="60"/>
                      </a:lnTo>
                      <a:lnTo>
                        <a:pt x="10" y="64"/>
                      </a:lnTo>
                      <a:lnTo>
                        <a:pt x="6" y="66"/>
                      </a:lnTo>
                      <a:lnTo>
                        <a:pt x="2" y="66"/>
                      </a:lnTo>
                      <a:lnTo>
                        <a:pt x="0" y="64"/>
                      </a:lnTo>
                      <a:lnTo>
                        <a:pt x="0" y="60"/>
                      </a:lnTo>
                      <a:lnTo>
                        <a:pt x="2" y="52"/>
                      </a:lnTo>
                      <a:lnTo>
                        <a:pt x="8" y="38"/>
                      </a:lnTo>
                      <a:lnTo>
                        <a:pt x="20" y="12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C09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8" name="Freeform 1009"/>
                <p:cNvSpPr>
                  <a:spLocks/>
                </p:cNvSpPr>
                <p:nvPr/>
              </p:nvSpPr>
              <p:spPr bwMode="auto">
                <a:xfrm flipH="1">
                  <a:off x="1772137" y="3586033"/>
                  <a:ext cx="690610" cy="213118"/>
                </a:xfrm>
                <a:custGeom>
                  <a:avLst/>
                  <a:gdLst>
                    <a:gd name="T0" fmla="*/ 2147483647 w 512"/>
                    <a:gd name="T1" fmla="*/ 2147483647 h 158"/>
                    <a:gd name="T2" fmla="*/ 0 w 512"/>
                    <a:gd name="T3" fmla="*/ 2147483647 h 158"/>
                    <a:gd name="T4" fmla="*/ 2147483647 w 512"/>
                    <a:gd name="T5" fmla="*/ 0 h 158"/>
                    <a:gd name="T6" fmla="*/ 2147483647 w 512"/>
                    <a:gd name="T7" fmla="*/ 2147483647 h 158"/>
                    <a:gd name="T8" fmla="*/ 2147483647 w 512"/>
                    <a:gd name="T9" fmla="*/ 2147483647 h 1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12" h="158">
                      <a:moveTo>
                        <a:pt x="410" y="158"/>
                      </a:moveTo>
                      <a:lnTo>
                        <a:pt x="0" y="126"/>
                      </a:lnTo>
                      <a:lnTo>
                        <a:pt x="102" y="0"/>
                      </a:lnTo>
                      <a:lnTo>
                        <a:pt x="512" y="32"/>
                      </a:lnTo>
                      <a:lnTo>
                        <a:pt x="410" y="158"/>
                      </a:lnTo>
                      <a:close/>
                    </a:path>
                  </a:pathLst>
                </a:custGeom>
                <a:solidFill>
                  <a:srgbClr val="C6DE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309" name="Freeform 1010"/>
                <p:cNvSpPr>
                  <a:spLocks/>
                </p:cNvSpPr>
                <p:nvPr/>
              </p:nvSpPr>
              <p:spPr bwMode="auto">
                <a:xfrm flipH="1">
                  <a:off x="1782928" y="3575242"/>
                  <a:ext cx="701401" cy="245490"/>
                </a:xfrm>
                <a:custGeom>
                  <a:avLst/>
                  <a:gdLst>
                    <a:gd name="T0" fmla="*/ 2147483647 w 520"/>
                    <a:gd name="T1" fmla="*/ 0 h 182"/>
                    <a:gd name="T2" fmla="*/ 0 w 520"/>
                    <a:gd name="T3" fmla="*/ 2147483647 h 182"/>
                    <a:gd name="T4" fmla="*/ 2147483647 w 520"/>
                    <a:gd name="T5" fmla="*/ 2147483647 h 182"/>
                    <a:gd name="T6" fmla="*/ 2147483647 w 520"/>
                    <a:gd name="T7" fmla="*/ 2147483647 h 182"/>
                    <a:gd name="T8" fmla="*/ 2147483647 w 520"/>
                    <a:gd name="T9" fmla="*/ 2147483647 h 182"/>
                    <a:gd name="T10" fmla="*/ 2147483647 w 520"/>
                    <a:gd name="T11" fmla="*/ 0 h 18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520" h="182">
                      <a:moveTo>
                        <a:pt x="126" y="0"/>
                      </a:moveTo>
                      <a:lnTo>
                        <a:pt x="0" y="104"/>
                      </a:lnTo>
                      <a:lnTo>
                        <a:pt x="264" y="182"/>
                      </a:lnTo>
                      <a:lnTo>
                        <a:pt x="442" y="182"/>
                      </a:lnTo>
                      <a:lnTo>
                        <a:pt x="520" y="118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4177" name="Group 214"/>
              <p:cNvGrpSpPr>
                <a:grpSpLocks/>
              </p:cNvGrpSpPr>
              <p:nvPr/>
            </p:nvGrpSpPr>
            <p:grpSpPr bwMode="auto">
              <a:xfrm>
                <a:off x="857961" y="1944637"/>
                <a:ext cx="1259757" cy="897987"/>
                <a:chOff x="6684963" y="403225"/>
                <a:chExt cx="1930400" cy="1317625"/>
              </a:xfrm>
            </p:grpSpPr>
            <p:sp>
              <p:nvSpPr>
                <p:cNvPr id="34178" name="AutoShape 86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684963" y="403225"/>
                  <a:ext cx="1930400" cy="1317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79" name="Rectangle 868"/>
                <p:cNvSpPr>
                  <a:spLocks noChangeArrowheads="1"/>
                </p:cNvSpPr>
                <p:nvPr/>
              </p:nvSpPr>
              <p:spPr bwMode="auto">
                <a:xfrm>
                  <a:off x="6684963" y="1444625"/>
                  <a:ext cx="1930400" cy="276225"/>
                </a:xfrm>
                <a:prstGeom prst="rect">
                  <a:avLst/>
                </a:prstGeom>
                <a:solidFill>
                  <a:srgbClr val="606C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de-DE" altLang="de-DE"/>
                </a:p>
              </p:txBody>
            </p:sp>
            <p:sp>
              <p:nvSpPr>
                <p:cNvPr id="34180" name="Freeform 869"/>
                <p:cNvSpPr>
                  <a:spLocks/>
                </p:cNvSpPr>
                <p:nvPr/>
              </p:nvSpPr>
              <p:spPr bwMode="auto">
                <a:xfrm>
                  <a:off x="7634288" y="739775"/>
                  <a:ext cx="765175" cy="806450"/>
                </a:xfrm>
                <a:custGeom>
                  <a:avLst/>
                  <a:gdLst>
                    <a:gd name="T0" fmla="*/ 2147483647 w 482"/>
                    <a:gd name="T1" fmla="*/ 2147483647 h 508"/>
                    <a:gd name="T2" fmla="*/ 2147483647 w 482"/>
                    <a:gd name="T3" fmla="*/ 2147483647 h 508"/>
                    <a:gd name="T4" fmla="*/ 2147483647 w 482"/>
                    <a:gd name="T5" fmla="*/ 2147483647 h 508"/>
                    <a:gd name="T6" fmla="*/ 2147483647 w 482"/>
                    <a:gd name="T7" fmla="*/ 2147483647 h 508"/>
                    <a:gd name="T8" fmla="*/ 2147483647 w 482"/>
                    <a:gd name="T9" fmla="*/ 2147483647 h 508"/>
                    <a:gd name="T10" fmla="*/ 2147483647 w 482"/>
                    <a:gd name="T11" fmla="*/ 2147483647 h 508"/>
                    <a:gd name="T12" fmla="*/ 2147483647 w 482"/>
                    <a:gd name="T13" fmla="*/ 2147483647 h 508"/>
                    <a:gd name="T14" fmla="*/ 2147483647 w 482"/>
                    <a:gd name="T15" fmla="*/ 2147483647 h 508"/>
                    <a:gd name="T16" fmla="*/ 2147483647 w 482"/>
                    <a:gd name="T17" fmla="*/ 2147483647 h 508"/>
                    <a:gd name="T18" fmla="*/ 2147483647 w 482"/>
                    <a:gd name="T19" fmla="*/ 2147483647 h 508"/>
                    <a:gd name="T20" fmla="*/ 2147483647 w 482"/>
                    <a:gd name="T21" fmla="*/ 2147483647 h 508"/>
                    <a:gd name="T22" fmla="*/ 2147483647 w 482"/>
                    <a:gd name="T23" fmla="*/ 2147483647 h 508"/>
                    <a:gd name="T24" fmla="*/ 2147483647 w 482"/>
                    <a:gd name="T25" fmla="*/ 2147483647 h 508"/>
                    <a:gd name="T26" fmla="*/ 2147483647 w 482"/>
                    <a:gd name="T27" fmla="*/ 2147483647 h 508"/>
                    <a:gd name="T28" fmla="*/ 2147483647 w 482"/>
                    <a:gd name="T29" fmla="*/ 2147483647 h 508"/>
                    <a:gd name="T30" fmla="*/ 2147483647 w 482"/>
                    <a:gd name="T31" fmla="*/ 2147483647 h 508"/>
                    <a:gd name="T32" fmla="*/ 2147483647 w 482"/>
                    <a:gd name="T33" fmla="*/ 2147483647 h 508"/>
                    <a:gd name="T34" fmla="*/ 2147483647 w 482"/>
                    <a:gd name="T35" fmla="*/ 2147483647 h 508"/>
                    <a:gd name="T36" fmla="*/ 2147483647 w 482"/>
                    <a:gd name="T37" fmla="*/ 2147483647 h 508"/>
                    <a:gd name="T38" fmla="*/ 2147483647 w 482"/>
                    <a:gd name="T39" fmla="*/ 2147483647 h 508"/>
                    <a:gd name="T40" fmla="*/ 0 w 482"/>
                    <a:gd name="T41" fmla="*/ 2147483647 h 508"/>
                    <a:gd name="T42" fmla="*/ 2147483647 w 482"/>
                    <a:gd name="T43" fmla="*/ 2147483647 h 508"/>
                    <a:gd name="T44" fmla="*/ 2147483647 w 482"/>
                    <a:gd name="T45" fmla="*/ 2147483647 h 508"/>
                    <a:gd name="T46" fmla="*/ 2147483647 w 482"/>
                    <a:gd name="T47" fmla="*/ 2147483647 h 508"/>
                    <a:gd name="T48" fmla="*/ 2147483647 w 482"/>
                    <a:gd name="T49" fmla="*/ 2147483647 h 508"/>
                    <a:gd name="T50" fmla="*/ 2147483647 w 482"/>
                    <a:gd name="T51" fmla="*/ 2147483647 h 508"/>
                    <a:gd name="T52" fmla="*/ 2147483647 w 482"/>
                    <a:gd name="T53" fmla="*/ 2147483647 h 508"/>
                    <a:gd name="T54" fmla="*/ 2147483647 w 482"/>
                    <a:gd name="T55" fmla="*/ 2147483647 h 508"/>
                    <a:gd name="T56" fmla="*/ 2147483647 w 482"/>
                    <a:gd name="T57" fmla="*/ 2147483647 h 508"/>
                    <a:gd name="T58" fmla="*/ 2147483647 w 482"/>
                    <a:gd name="T59" fmla="*/ 2147483647 h 508"/>
                    <a:gd name="T60" fmla="*/ 2147483647 w 482"/>
                    <a:gd name="T61" fmla="*/ 0 h 508"/>
                    <a:gd name="T62" fmla="*/ 2147483647 w 482"/>
                    <a:gd name="T63" fmla="*/ 2147483647 h 508"/>
                    <a:gd name="T64" fmla="*/ 2147483647 w 482"/>
                    <a:gd name="T65" fmla="*/ 2147483647 h 5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82" h="508">
                      <a:moveTo>
                        <a:pt x="242" y="12"/>
                      </a:moveTo>
                      <a:lnTo>
                        <a:pt x="242" y="12"/>
                      </a:lnTo>
                      <a:lnTo>
                        <a:pt x="244" y="16"/>
                      </a:lnTo>
                      <a:lnTo>
                        <a:pt x="254" y="24"/>
                      </a:lnTo>
                      <a:lnTo>
                        <a:pt x="264" y="28"/>
                      </a:lnTo>
                      <a:lnTo>
                        <a:pt x="274" y="34"/>
                      </a:lnTo>
                      <a:lnTo>
                        <a:pt x="290" y="38"/>
                      </a:lnTo>
                      <a:lnTo>
                        <a:pt x="306" y="40"/>
                      </a:lnTo>
                      <a:lnTo>
                        <a:pt x="346" y="50"/>
                      </a:lnTo>
                      <a:lnTo>
                        <a:pt x="390" y="62"/>
                      </a:lnTo>
                      <a:lnTo>
                        <a:pt x="428" y="76"/>
                      </a:lnTo>
                      <a:lnTo>
                        <a:pt x="444" y="82"/>
                      </a:lnTo>
                      <a:lnTo>
                        <a:pt x="458" y="90"/>
                      </a:lnTo>
                      <a:lnTo>
                        <a:pt x="464" y="114"/>
                      </a:lnTo>
                      <a:lnTo>
                        <a:pt x="474" y="172"/>
                      </a:lnTo>
                      <a:lnTo>
                        <a:pt x="478" y="212"/>
                      </a:lnTo>
                      <a:lnTo>
                        <a:pt x="482" y="252"/>
                      </a:lnTo>
                      <a:lnTo>
                        <a:pt x="482" y="296"/>
                      </a:lnTo>
                      <a:lnTo>
                        <a:pt x="480" y="338"/>
                      </a:lnTo>
                      <a:lnTo>
                        <a:pt x="470" y="410"/>
                      </a:lnTo>
                      <a:lnTo>
                        <a:pt x="460" y="462"/>
                      </a:lnTo>
                      <a:lnTo>
                        <a:pt x="454" y="494"/>
                      </a:lnTo>
                      <a:lnTo>
                        <a:pt x="452" y="502"/>
                      </a:lnTo>
                      <a:lnTo>
                        <a:pt x="452" y="508"/>
                      </a:lnTo>
                      <a:lnTo>
                        <a:pt x="448" y="508"/>
                      </a:lnTo>
                      <a:lnTo>
                        <a:pt x="434" y="508"/>
                      </a:lnTo>
                      <a:lnTo>
                        <a:pt x="390" y="506"/>
                      </a:lnTo>
                      <a:lnTo>
                        <a:pt x="250" y="496"/>
                      </a:lnTo>
                      <a:lnTo>
                        <a:pt x="46" y="480"/>
                      </a:lnTo>
                      <a:lnTo>
                        <a:pt x="42" y="426"/>
                      </a:lnTo>
                      <a:lnTo>
                        <a:pt x="38" y="374"/>
                      </a:lnTo>
                      <a:lnTo>
                        <a:pt x="30" y="320"/>
                      </a:lnTo>
                      <a:lnTo>
                        <a:pt x="10" y="216"/>
                      </a:lnTo>
                      <a:lnTo>
                        <a:pt x="2" y="172"/>
                      </a:lnTo>
                      <a:lnTo>
                        <a:pt x="0" y="140"/>
                      </a:lnTo>
                      <a:lnTo>
                        <a:pt x="0" y="118"/>
                      </a:lnTo>
                      <a:lnTo>
                        <a:pt x="4" y="98"/>
                      </a:lnTo>
                      <a:lnTo>
                        <a:pt x="6" y="88"/>
                      </a:lnTo>
                      <a:lnTo>
                        <a:pt x="10" y="78"/>
                      </a:lnTo>
                      <a:lnTo>
                        <a:pt x="16" y="68"/>
                      </a:lnTo>
                      <a:lnTo>
                        <a:pt x="22" y="60"/>
                      </a:lnTo>
                      <a:lnTo>
                        <a:pt x="30" y="52"/>
                      </a:lnTo>
                      <a:lnTo>
                        <a:pt x="40" y="46"/>
                      </a:lnTo>
                      <a:lnTo>
                        <a:pt x="48" y="42"/>
                      </a:lnTo>
                      <a:lnTo>
                        <a:pt x="58" y="40"/>
                      </a:lnTo>
                      <a:lnTo>
                        <a:pt x="78" y="38"/>
                      </a:lnTo>
                      <a:lnTo>
                        <a:pt x="102" y="36"/>
                      </a:lnTo>
                      <a:lnTo>
                        <a:pt x="116" y="32"/>
                      </a:lnTo>
                      <a:lnTo>
                        <a:pt x="132" y="26"/>
                      </a:lnTo>
                      <a:lnTo>
                        <a:pt x="166" y="8"/>
                      </a:lnTo>
                      <a:lnTo>
                        <a:pt x="186" y="2"/>
                      </a:lnTo>
                      <a:lnTo>
                        <a:pt x="204" y="0"/>
                      </a:lnTo>
                      <a:lnTo>
                        <a:pt x="214" y="0"/>
                      </a:lnTo>
                      <a:lnTo>
                        <a:pt x="222" y="4"/>
                      </a:lnTo>
                      <a:lnTo>
                        <a:pt x="232" y="6"/>
                      </a:lnTo>
                      <a:lnTo>
                        <a:pt x="242" y="1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1" name="Freeform 870"/>
                <p:cNvSpPr>
                  <a:spLocks/>
                </p:cNvSpPr>
                <p:nvPr/>
              </p:nvSpPr>
              <p:spPr bwMode="auto">
                <a:xfrm>
                  <a:off x="7656513" y="974725"/>
                  <a:ext cx="165100" cy="571500"/>
                </a:xfrm>
                <a:custGeom>
                  <a:avLst/>
                  <a:gdLst>
                    <a:gd name="T0" fmla="*/ 2147483647 w 104"/>
                    <a:gd name="T1" fmla="*/ 0 h 360"/>
                    <a:gd name="T2" fmla="*/ 2147483647 w 104"/>
                    <a:gd name="T3" fmla="*/ 0 h 360"/>
                    <a:gd name="T4" fmla="*/ 2147483647 w 104"/>
                    <a:gd name="T5" fmla="*/ 2147483647 h 360"/>
                    <a:gd name="T6" fmla="*/ 2147483647 w 104"/>
                    <a:gd name="T7" fmla="*/ 2147483647 h 360"/>
                    <a:gd name="T8" fmla="*/ 2147483647 w 104"/>
                    <a:gd name="T9" fmla="*/ 2147483647 h 360"/>
                    <a:gd name="T10" fmla="*/ 2147483647 w 104"/>
                    <a:gd name="T11" fmla="*/ 2147483647 h 360"/>
                    <a:gd name="T12" fmla="*/ 2147483647 w 104"/>
                    <a:gd name="T13" fmla="*/ 2147483647 h 360"/>
                    <a:gd name="T14" fmla="*/ 2147483647 w 104"/>
                    <a:gd name="T15" fmla="*/ 2147483647 h 360"/>
                    <a:gd name="T16" fmla="*/ 2147483647 w 104"/>
                    <a:gd name="T17" fmla="*/ 2147483647 h 360"/>
                    <a:gd name="T18" fmla="*/ 2147483647 w 104"/>
                    <a:gd name="T19" fmla="*/ 2147483647 h 360"/>
                    <a:gd name="T20" fmla="*/ 2147483647 w 104"/>
                    <a:gd name="T21" fmla="*/ 2147483647 h 360"/>
                    <a:gd name="T22" fmla="*/ 2147483647 w 104"/>
                    <a:gd name="T23" fmla="*/ 2147483647 h 360"/>
                    <a:gd name="T24" fmla="*/ 2147483647 w 104"/>
                    <a:gd name="T25" fmla="*/ 2147483647 h 360"/>
                    <a:gd name="T26" fmla="*/ 2147483647 w 104"/>
                    <a:gd name="T27" fmla="*/ 2147483647 h 360"/>
                    <a:gd name="T28" fmla="*/ 2147483647 w 104"/>
                    <a:gd name="T29" fmla="*/ 2147483647 h 360"/>
                    <a:gd name="T30" fmla="*/ 2147483647 w 104"/>
                    <a:gd name="T31" fmla="*/ 2147483647 h 360"/>
                    <a:gd name="T32" fmla="*/ 2147483647 w 104"/>
                    <a:gd name="T33" fmla="*/ 2147483647 h 360"/>
                    <a:gd name="T34" fmla="*/ 2147483647 w 104"/>
                    <a:gd name="T35" fmla="*/ 2147483647 h 360"/>
                    <a:gd name="T36" fmla="*/ 2147483647 w 104"/>
                    <a:gd name="T37" fmla="*/ 2147483647 h 360"/>
                    <a:gd name="T38" fmla="*/ 2147483647 w 104"/>
                    <a:gd name="T39" fmla="*/ 2147483647 h 360"/>
                    <a:gd name="T40" fmla="*/ 2147483647 w 104"/>
                    <a:gd name="T41" fmla="*/ 2147483647 h 360"/>
                    <a:gd name="T42" fmla="*/ 0 w 104"/>
                    <a:gd name="T43" fmla="*/ 2147483647 h 360"/>
                    <a:gd name="T44" fmla="*/ 0 w 104"/>
                    <a:gd name="T45" fmla="*/ 2147483647 h 360"/>
                    <a:gd name="T46" fmla="*/ 2147483647 w 104"/>
                    <a:gd name="T47" fmla="*/ 2147483647 h 360"/>
                    <a:gd name="T48" fmla="*/ 2147483647 w 104"/>
                    <a:gd name="T49" fmla="*/ 2147483647 h 360"/>
                    <a:gd name="T50" fmla="*/ 2147483647 w 104"/>
                    <a:gd name="T51" fmla="*/ 2147483647 h 360"/>
                    <a:gd name="T52" fmla="*/ 2147483647 w 104"/>
                    <a:gd name="T53" fmla="*/ 0 h 360"/>
                    <a:gd name="T54" fmla="*/ 2147483647 w 104"/>
                    <a:gd name="T55" fmla="*/ 0 h 36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4" h="360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2" y="18"/>
                      </a:lnTo>
                      <a:lnTo>
                        <a:pt x="28" y="60"/>
                      </a:lnTo>
                      <a:lnTo>
                        <a:pt x="32" y="88"/>
                      </a:lnTo>
                      <a:lnTo>
                        <a:pt x="38" y="120"/>
                      </a:lnTo>
                      <a:lnTo>
                        <a:pt x="46" y="150"/>
                      </a:lnTo>
                      <a:lnTo>
                        <a:pt x="58" y="182"/>
                      </a:lnTo>
                      <a:lnTo>
                        <a:pt x="68" y="212"/>
                      </a:lnTo>
                      <a:lnTo>
                        <a:pt x="78" y="242"/>
                      </a:lnTo>
                      <a:lnTo>
                        <a:pt x="92" y="292"/>
                      </a:lnTo>
                      <a:lnTo>
                        <a:pt x="100" y="334"/>
                      </a:lnTo>
                      <a:lnTo>
                        <a:pt x="104" y="360"/>
                      </a:lnTo>
                      <a:lnTo>
                        <a:pt x="2" y="356"/>
                      </a:lnTo>
                      <a:lnTo>
                        <a:pt x="4" y="296"/>
                      </a:lnTo>
                      <a:lnTo>
                        <a:pt x="6" y="244"/>
                      </a:lnTo>
                      <a:lnTo>
                        <a:pt x="4" y="196"/>
                      </a:lnTo>
                      <a:lnTo>
                        <a:pt x="2" y="152"/>
                      </a:lnTo>
                      <a:lnTo>
                        <a:pt x="0" y="130"/>
                      </a:lnTo>
                      <a:lnTo>
                        <a:pt x="0" y="106"/>
                      </a:lnTo>
                      <a:lnTo>
                        <a:pt x="2" y="80"/>
                      </a:lnTo>
                      <a:lnTo>
                        <a:pt x="6" y="54"/>
                      </a:lnTo>
                      <a:lnTo>
                        <a:pt x="12" y="28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2" name="Freeform 871"/>
                <p:cNvSpPr>
                  <a:spLocks/>
                </p:cNvSpPr>
                <p:nvPr/>
              </p:nvSpPr>
              <p:spPr bwMode="auto">
                <a:xfrm>
                  <a:off x="7729538" y="847725"/>
                  <a:ext cx="139700" cy="193675"/>
                </a:xfrm>
                <a:custGeom>
                  <a:avLst/>
                  <a:gdLst>
                    <a:gd name="T0" fmla="*/ 2147483647 w 88"/>
                    <a:gd name="T1" fmla="*/ 2147483647 h 122"/>
                    <a:gd name="T2" fmla="*/ 2147483647 w 88"/>
                    <a:gd name="T3" fmla="*/ 2147483647 h 122"/>
                    <a:gd name="T4" fmla="*/ 2147483647 w 88"/>
                    <a:gd name="T5" fmla="*/ 2147483647 h 122"/>
                    <a:gd name="T6" fmla="*/ 2147483647 w 88"/>
                    <a:gd name="T7" fmla="*/ 2147483647 h 122"/>
                    <a:gd name="T8" fmla="*/ 2147483647 w 88"/>
                    <a:gd name="T9" fmla="*/ 2147483647 h 122"/>
                    <a:gd name="T10" fmla="*/ 0 w 88"/>
                    <a:gd name="T11" fmla="*/ 2147483647 h 122"/>
                    <a:gd name="T12" fmla="*/ 0 w 88"/>
                    <a:gd name="T13" fmla="*/ 2147483647 h 122"/>
                    <a:gd name="T14" fmla="*/ 2147483647 w 88"/>
                    <a:gd name="T15" fmla="*/ 2147483647 h 122"/>
                    <a:gd name="T16" fmla="*/ 2147483647 w 88"/>
                    <a:gd name="T17" fmla="*/ 2147483647 h 122"/>
                    <a:gd name="T18" fmla="*/ 2147483647 w 88"/>
                    <a:gd name="T19" fmla="*/ 2147483647 h 122"/>
                    <a:gd name="T20" fmla="*/ 2147483647 w 88"/>
                    <a:gd name="T21" fmla="*/ 2147483647 h 122"/>
                    <a:gd name="T22" fmla="*/ 2147483647 w 88"/>
                    <a:gd name="T23" fmla="*/ 2147483647 h 122"/>
                    <a:gd name="T24" fmla="*/ 2147483647 w 88"/>
                    <a:gd name="T25" fmla="*/ 2147483647 h 122"/>
                    <a:gd name="T26" fmla="*/ 2147483647 w 88"/>
                    <a:gd name="T27" fmla="*/ 2147483647 h 122"/>
                    <a:gd name="T28" fmla="*/ 2147483647 w 88"/>
                    <a:gd name="T29" fmla="*/ 2147483647 h 122"/>
                    <a:gd name="T30" fmla="*/ 2147483647 w 88"/>
                    <a:gd name="T31" fmla="*/ 2147483647 h 122"/>
                    <a:gd name="T32" fmla="*/ 2147483647 w 88"/>
                    <a:gd name="T33" fmla="*/ 2147483647 h 122"/>
                    <a:gd name="T34" fmla="*/ 2147483647 w 88"/>
                    <a:gd name="T35" fmla="*/ 2147483647 h 122"/>
                    <a:gd name="T36" fmla="*/ 2147483647 w 88"/>
                    <a:gd name="T37" fmla="*/ 2147483647 h 122"/>
                    <a:gd name="T38" fmla="*/ 2147483647 w 88"/>
                    <a:gd name="T39" fmla="*/ 2147483647 h 122"/>
                    <a:gd name="T40" fmla="*/ 2147483647 w 88"/>
                    <a:gd name="T41" fmla="*/ 2147483647 h 122"/>
                    <a:gd name="T42" fmla="*/ 2147483647 w 88"/>
                    <a:gd name="T43" fmla="*/ 2147483647 h 122"/>
                    <a:gd name="T44" fmla="*/ 2147483647 w 88"/>
                    <a:gd name="T45" fmla="*/ 2147483647 h 122"/>
                    <a:gd name="T46" fmla="*/ 2147483647 w 88"/>
                    <a:gd name="T47" fmla="*/ 2147483647 h 122"/>
                    <a:gd name="T48" fmla="*/ 2147483647 w 88"/>
                    <a:gd name="T49" fmla="*/ 2147483647 h 122"/>
                    <a:gd name="T50" fmla="*/ 2147483647 w 88"/>
                    <a:gd name="T51" fmla="*/ 2147483647 h 122"/>
                    <a:gd name="T52" fmla="*/ 2147483647 w 88"/>
                    <a:gd name="T53" fmla="*/ 2147483647 h 122"/>
                    <a:gd name="T54" fmla="*/ 2147483647 w 88"/>
                    <a:gd name="T55" fmla="*/ 0 h 122"/>
                    <a:gd name="T56" fmla="*/ 2147483647 w 88"/>
                    <a:gd name="T57" fmla="*/ 2147483647 h 122"/>
                    <a:gd name="T58" fmla="*/ 2147483647 w 88"/>
                    <a:gd name="T59" fmla="*/ 2147483647 h 12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8" h="122">
                      <a:moveTo>
                        <a:pt x="22" y="2"/>
                      </a:moveTo>
                      <a:lnTo>
                        <a:pt x="22" y="2"/>
                      </a:lnTo>
                      <a:lnTo>
                        <a:pt x="10" y="36"/>
                      </a:lnTo>
                      <a:lnTo>
                        <a:pt x="4" y="66"/>
                      </a:lnTo>
                      <a:lnTo>
                        <a:pt x="2" y="82"/>
                      </a:lnTo>
                      <a:lnTo>
                        <a:pt x="0" y="96"/>
                      </a:lnTo>
                      <a:lnTo>
                        <a:pt x="8" y="94"/>
                      </a:lnTo>
                      <a:lnTo>
                        <a:pt x="30" y="90"/>
                      </a:lnTo>
                      <a:lnTo>
                        <a:pt x="36" y="92"/>
                      </a:lnTo>
                      <a:lnTo>
                        <a:pt x="44" y="94"/>
                      </a:lnTo>
                      <a:lnTo>
                        <a:pt x="64" y="106"/>
                      </a:lnTo>
                      <a:lnTo>
                        <a:pt x="88" y="122"/>
                      </a:lnTo>
                      <a:lnTo>
                        <a:pt x="84" y="110"/>
                      </a:lnTo>
                      <a:lnTo>
                        <a:pt x="78" y="98"/>
                      </a:lnTo>
                      <a:lnTo>
                        <a:pt x="68" y="84"/>
                      </a:lnTo>
                      <a:lnTo>
                        <a:pt x="58" y="68"/>
                      </a:lnTo>
                      <a:lnTo>
                        <a:pt x="50" y="56"/>
                      </a:lnTo>
                      <a:lnTo>
                        <a:pt x="46" y="44"/>
                      </a:lnTo>
                      <a:lnTo>
                        <a:pt x="44" y="32"/>
                      </a:lnTo>
                      <a:lnTo>
                        <a:pt x="40" y="20"/>
                      </a:lnTo>
                      <a:lnTo>
                        <a:pt x="34" y="8"/>
                      </a:lnTo>
                      <a:lnTo>
                        <a:pt x="26" y="2"/>
                      </a:lnTo>
                      <a:lnTo>
                        <a:pt x="24" y="0"/>
                      </a:lnTo>
                      <a:lnTo>
                        <a:pt x="22" y="2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3" name="Freeform 872"/>
                <p:cNvSpPr>
                  <a:spLocks/>
                </p:cNvSpPr>
                <p:nvPr/>
              </p:nvSpPr>
              <p:spPr bwMode="auto">
                <a:xfrm>
                  <a:off x="7672388" y="415925"/>
                  <a:ext cx="146050" cy="339725"/>
                </a:xfrm>
                <a:custGeom>
                  <a:avLst/>
                  <a:gdLst>
                    <a:gd name="T0" fmla="*/ 2147483647 w 92"/>
                    <a:gd name="T1" fmla="*/ 0 h 214"/>
                    <a:gd name="T2" fmla="*/ 2147483647 w 92"/>
                    <a:gd name="T3" fmla="*/ 0 h 214"/>
                    <a:gd name="T4" fmla="*/ 2147483647 w 92"/>
                    <a:gd name="T5" fmla="*/ 2147483647 h 214"/>
                    <a:gd name="T6" fmla="*/ 2147483647 w 92"/>
                    <a:gd name="T7" fmla="*/ 2147483647 h 214"/>
                    <a:gd name="T8" fmla="*/ 2147483647 w 92"/>
                    <a:gd name="T9" fmla="*/ 2147483647 h 214"/>
                    <a:gd name="T10" fmla="*/ 2147483647 w 92"/>
                    <a:gd name="T11" fmla="*/ 2147483647 h 214"/>
                    <a:gd name="T12" fmla="*/ 2147483647 w 92"/>
                    <a:gd name="T13" fmla="*/ 2147483647 h 214"/>
                    <a:gd name="T14" fmla="*/ 2147483647 w 92"/>
                    <a:gd name="T15" fmla="*/ 2147483647 h 214"/>
                    <a:gd name="T16" fmla="*/ 2147483647 w 92"/>
                    <a:gd name="T17" fmla="*/ 2147483647 h 214"/>
                    <a:gd name="T18" fmla="*/ 2147483647 w 92"/>
                    <a:gd name="T19" fmla="*/ 2147483647 h 214"/>
                    <a:gd name="T20" fmla="*/ 2147483647 w 92"/>
                    <a:gd name="T21" fmla="*/ 2147483647 h 214"/>
                    <a:gd name="T22" fmla="*/ 0 w 92"/>
                    <a:gd name="T23" fmla="*/ 2147483647 h 214"/>
                    <a:gd name="T24" fmla="*/ 2147483647 w 92"/>
                    <a:gd name="T25" fmla="*/ 2147483647 h 214"/>
                    <a:gd name="T26" fmla="*/ 2147483647 w 92"/>
                    <a:gd name="T27" fmla="*/ 2147483647 h 214"/>
                    <a:gd name="T28" fmla="*/ 2147483647 w 92"/>
                    <a:gd name="T29" fmla="*/ 2147483647 h 214"/>
                    <a:gd name="T30" fmla="*/ 2147483647 w 92"/>
                    <a:gd name="T31" fmla="*/ 2147483647 h 214"/>
                    <a:gd name="T32" fmla="*/ 2147483647 w 92"/>
                    <a:gd name="T33" fmla="*/ 2147483647 h 214"/>
                    <a:gd name="T34" fmla="*/ 2147483647 w 92"/>
                    <a:gd name="T35" fmla="*/ 2147483647 h 214"/>
                    <a:gd name="T36" fmla="*/ 2147483647 w 92"/>
                    <a:gd name="T37" fmla="*/ 2147483647 h 214"/>
                    <a:gd name="T38" fmla="*/ 2147483647 w 92"/>
                    <a:gd name="T39" fmla="*/ 2147483647 h 214"/>
                    <a:gd name="T40" fmla="*/ 2147483647 w 92"/>
                    <a:gd name="T41" fmla="*/ 2147483647 h 214"/>
                    <a:gd name="T42" fmla="*/ 2147483647 w 92"/>
                    <a:gd name="T43" fmla="*/ 2147483647 h 214"/>
                    <a:gd name="T44" fmla="*/ 2147483647 w 92"/>
                    <a:gd name="T45" fmla="*/ 2147483647 h 214"/>
                    <a:gd name="T46" fmla="*/ 2147483647 w 92"/>
                    <a:gd name="T47" fmla="*/ 2147483647 h 214"/>
                    <a:gd name="T48" fmla="*/ 2147483647 w 92"/>
                    <a:gd name="T49" fmla="*/ 2147483647 h 214"/>
                    <a:gd name="T50" fmla="*/ 2147483647 w 92"/>
                    <a:gd name="T51" fmla="*/ 2147483647 h 214"/>
                    <a:gd name="T52" fmla="*/ 2147483647 w 92"/>
                    <a:gd name="T53" fmla="*/ 2147483647 h 214"/>
                    <a:gd name="T54" fmla="*/ 2147483647 w 92"/>
                    <a:gd name="T55" fmla="*/ 2147483647 h 214"/>
                    <a:gd name="T56" fmla="*/ 2147483647 w 92"/>
                    <a:gd name="T57" fmla="*/ 2147483647 h 214"/>
                    <a:gd name="T58" fmla="*/ 2147483647 w 92"/>
                    <a:gd name="T59" fmla="*/ 2147483647 h 214"/>
                    <a:gd name="T60" fmla="*/ 2147483647 w 92"/>
                    <a:gd name="T61" fmla="*/ 0 h 214"/>
                    <a:gd name="T62" fmla="*/ 2147483647 w 92"/>
                    <a:gd name="T63" fmla="*/ 0 h 21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2" h="214">
                      <a:moveTo>
                        <a:pt x="90" y="0"/>
                      </a:moveTo>
                      <a:lnTo>
                        <a:pt x="90" y="0"/>
                      </a:lnTo>
                      <a:lnTo>
                        <a:pt x="82" y="2"/>
                      </a:lnTo>
                      <a:lnTo>
                        <a:pt x="62" y="8"/>
                      </a:lnTo>
                      <a:lnTo>
                        <a:pt x="48" y="12"/>
                      </a:lnTo>
                      <a:lnTo>
                        <a:pt x="36" y="20"/>
                      </a:lnTo>
                      <a:lnTo>
                        <a:pt x="24" y="32"/>
                      </a:lnTo>
                      <a:lnTo>
                        <a:pt x="14" y="44"/>
                      </a:lnTo>
                      <a:lnTo>
                        <a:pt x="6" y="60"/>
                      </a:lnTo>
                      <a:lnTo>
                        <a:pt x="2" y="78"/>
                      </a:lnTo>
                      <a:lnTo>
                        <a:pt x="0" y="94"/>
                      </a:lnTo>
                      <a:lnTo>
                        <a:pt x="2" y="110"/>
                      </a:lnTo>
                      <a:lnTo>
                        <a:pt x="4" y="126"/>
                      </a:lnTo>
                      <a:lnTo>
                        <a:pt x="8" y="140"/>
                      </a:lnTo>
                      <a:lnTo>
                        <a:pt x="16" y="168"/>
                      </a:lnTo>
                      <a:lnTo>
                        <a:pt x="28" y="202"/>
                      </a:lnTo>
                      <a:lnTo>
                        <a:pt x="34" y="214"/>
                      </a:lnTo>
                      <a:lnTo>
                        <a:pt x="44" y="150"/>
                      </a:lnTo>
                      <a:lnTo>
                        <a:pt x="52" y="100"/>
                      </a:lnTo>
                      <a:lnTo>
                        <a:pt x="56" y="82"/>
                      </a:lnTo>
                      <a:lnTo>
                        <a:pt x="62" y="70"/>
                      </a:lnTo>
                      <a:lnTo>
                        <a:pt x="74" y="54"/>
                      </a:lnTo>
                      <a:lnTo>
                        <a:pt x="86" y="34"/>
                      </a:lnTo>
                      <a:lnTo>
                        <a:pt x="90" y="24"/>
                      </a:lnTo>
                      <a:lnTo>
                        <a:pt x="92" y="14"/>
                      </a:lnTo>
                      <a:lnTo>
                        <a:pt x="92" y="6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4" name="Freeform 873"/>
                <p:cNvSpPr>
                  <a:spLocks/>
                </p:cNvSpPr>
                <p:nvPr/>
              </p:nvSpPr>
              <p:spPr bwMode="auto">
                <a:xfrm>
                  <a:off x="7685088" y="546100"/>
                  <a:ext cx="25400" cy="133350"/>
                </a:xfrm>
                <a:custGeom>
                  <a:avLst/>
                  <a:gdLst>
                    <a:gd name="T0" fmla="*/ 2147483647 w 16"/>
                    <a:gd name="T1" fmla="*/ 0 h 84"/>
                    <a:gd name="T2" fmla="*/ 2147483647 w 16"/>
                    <a:gd name="T3" fmla="*/ 0 h 84"/>
                    <a:gd name="T4" fmla="*/ 2147483647 w 16"/>
                    <a:gd name="T5" fmla="*/ 2147483647 h 84"/>
                    <a:gd name="T6" fmla="*/ 2147483647 w 16"/>
                    <a:gd name="T7" fmla="*/ 2147483647 h 84"/>
                    <a:gd name="T8" fmla="*/ 0 w 16"/>
                    <a:gd name="T9" fmla="*/ 2147483647 h 84"/>
                    <a:gd name="T10" fmla="*/ 0 w 16"/>
                    <a:gd name="T11" fmla="*/ 2147483647 h 84"/>
                    <a:gd name="T12" fmla="*/ 2147483647 w 16"/>
                    <a:gd name="T13" fmla="*/ 2147483647 h 84"/>
                    <a:gd name="T14" fmla="*/ 2147483647 w 16"/>
                    <a:gd name="T15" fmla="*/ 2147483647 h 84"/>
                    <a:gd name="T16" fmla="*/ 2147483647 w 16"/>
                    <a:gd name="T17" fmla="*/ 2147483647 h 84"/>
                    <a:gd name="T18" fmla="*/ 2147483647 w 16"/>
                    <a:gd name="T19" fmla="*/ 2147483647 h 84"/>
                    <a:gd name="T20" fmla="*/ 2147483647 w 16"/>
                    <a:gd name="T21" fmla="*/ 2147483647 h 84"/>
                    <a:gd name="T22" fmla="*/ 2147483647 w 16"/>
                    <a:gd name="T23" fmla="*/ 2147483647 h 84"/>
                    <a:gd name="T24" fmla="*/ 2147483647 w 16"/>
                    <a:gd name="T25" fmla="*/ 2147483647 h 84"/>
                    <a:gd name="T26" fmla="*/ 2147483647 w 16"/>
                    <a:gd name="T27" fmla="*/ 0 h 84"/>
                    <a:gd name="T28" fmla="*/ 2147483647 w 16"/>
                    <a:gd name="T29" fmla="*/ 0 h 8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6" h="8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6" y="12"/>
                      </a:lnTo>
                      <a:lnTo>
                        <a:pt x="2" y="26"/>
                      </a:lnTo>
                      <a:lnTo>
                        <a:pt x="0" y="40"/>
                      </a:lnTo>
                      <a:lnTo>
                        <a:pt x="2" y="56"/>
                      </a:lnTo>
                      <a:lnTo>
                        <a:pt x="8" y="70"/>
                      </a:lnTo>
                      <a:lnTo>
                        <a:pt x="14" y="84"/>
                      </a:lnTo>
                      <a:lnTo>
                        <a:pt x="16" y="44"/>
                      </a:lnTo>
                      <a:lnTo>
                        <a:pt x="16" y="14"/>
                      </a:lnTo>
                      <a:lnTo>
                        <a:pt x="14" y="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5" name="Freeform 874"/>
                <p:cNvSpPr>
                  <a:spLocks/>
                </p:cNvSpPr>
                <p:nvPr/>
              </p:nvSpPr>
              <p:spPr bwMode="auto">
                <a:xfrm>
                  <a:off x="7789863" y="669925"/>
                  <a:ext cx="244475" cy="384175"/>
                </a:xfrm>
                <a:custGeom>
                  <a:avLst/>
                  <a:gdLst>
                    <a:gd name="T0" fmla="*/ 2147483647 w 154"/>
                    <a:gd name="T1" fmla="*/ 2147483647 h 242"/>
                    <a:gd name="T2" fmla="*/ 2147483647 w 154"/>
                    <a:gd name="T3" fmla="*/ 2147483647 h 242"/>
                    <a:gd name="T4" fmla="*/ 2147483647 w 154"/>
                    <a:gd name="T5" fmla="*/ 2147483647 h 242"/>
                    <a:gd name="T6" fmla="*/ 2147483647 w 154"/>
                    <a:gd name="T7" fmla="*/ 2147483647 h 242"/>
                    <a:gd name="T8" fmla="*/ 2147483647 w 154"/>
                    <a:gd name="T9" fmla="*/ 2147483647 h 242"/>
                    <a:gd name="T10" fmla="*/ 2147483647 w 154"/>
                    <a:gd name="T11" fmla="*/ 2147483647 h 242"/>
                    <a:gd name="T12" fmla="*/ 2147483647 w 154"/>
                    <a:gd name="T13" fmla="*/ 2147483647 h 242"/>
                    <a:gd name="T14" fmla="*/ 2147483647 w 154"/>
                    <a:gd name="T15" fmla="*/ 2147483647 h 242"/>
                    <a:gd name="T16" fmla="*/ 2147483647 w 154"/>
                    <a:gd name="T17" fmla="*/ 2147483647 h 242"/>
                    <a:gd name="T18" fmla="*/ 2147483647 w 154"/>
                    <a:gd name="T19" fmla="*/ 2147483647 h 242"/>
                    <a:gd name="T20" fmla="*/ 2147483647 w 154"/>
                    <a:gd name="T21" fmla="*/ 2147483647 h 242"/>
                    <a:gd name="T22" fmla="*/ 2147483647 w 154"/>
                    <a:gd name="T23" fmla="*/ 2147483647 h 242"/>
                    <a:gd name="T24" fmla="*/ 2147483647 w 154"/>
                    <a:gd name="T25" fmla="*/ 2147483647 h 242"/>
                    <a:gd name="T26" fmla="*/ 2147483647 w 154"/>
                    <a:gd name="T27" fmla="*/ 2147483647 h 242"/>
                    <a:gd name="T28" fmla="*/ 2147483647 w 154"/>
                    <a:gd name="T29" fmla="*/ 2147483647 h 242"/>
                    <a:gd name="T30" fmla="*/ 2147483647 w 154"/>
                    <a:gd name="T31" fmla="*/ 2147483647 h 242"/>
                    <a:gd name="T32" fmla="*/ 2147483647 w 154"/>
                    <a:gd name="T33" fmla="*/ 2147483647 h 242"/>
                    <a:gd name="T34" fmla="*/ 2147483647 w 154"/>
                    <a:gd name="T35" fmla="*/ 2147483647 h 242"/>
                    <a:gd name="T36" fmla="*/ 2147483647 w 154"/>
                    <a:gd name="T37" fmla="*/ 2147483647 h 242"/>
                    <a:gd name="T38" fmla="*/ 2147483647 w 154"/>
                    <a:gd name="T39" fmla="*/ 2147483647 h 242"/>
                    <a:gd name="T40" fmla="*/ 2147483647 w 154"/>
                    <a:gd name="T41" fmla="*/ 2147483647 h 242"/>
                    <a:gd name="T42" fmla="*/ 2147483647 w 154"/>
                    <a:gd name="T43" fmla="*/ 2147483647 h 242"/>
                    <a:gd name="T44" fmla="*/ 2147483647 w 154"/>
                    <a:gd name="T45" fmla="*/ 2147483647 h 242"/>
                    <a:gd name="T46" fmla="*/ 2147483647 w 154"/>
                    <a:gd name="T47" fmla="*/ 2147483647 h 242"/>
                    <a:gd name="T48" fmla="*/ 2147483647 w 154"/>
                    <a:gd name="T49" fmla="*/ 2147483647 h 242"/>
                    <a:gd name="T50" fmla="*/ 2147483647 w 154"/>
                    <a:gd name="T51" fmla="*/ 2147483647 h 242"/>
                    <a:gd name="T52" fmla="*/ 2147483647 w 154"/>
                    <a:gd name="T53" fmla="*/ 2147483647 h 242"/>
                    <a:gd name="T54" fmla="*/ 2147483647 w 154"/>
                    <a:gd name="T55" fmla="*/ 2147483647 h 242"/>
                    <a:gd name="T56" fmla="*/ 2147483647 w 154"/>
                    <a:gd name="T57" fmla="*/ 2147483647 h 242"/>
                    <a:gd name="T58" fmla="*/ 2147483647 w 154"/>
                    <a:gd name="T59" fmla="*/ 2147483647 h 242"/>
                    <a:gd name="T60" fmla="*/ 2147483647 w 154"/>
                    <a:gd name="T61" fmla="*/ 2147483647 h 242"/>
                    <a:gd name="T62" fmla="*/ 2147483647 w 154"/>
                    <a:gd name="T63" fmla="*/ 0 h 242"/>
                    <a:gd name="T64" fmla="*/ 2147483647 w 154"/>
                    <a:gd name="T65" fmla="*/ 0 h 242"/>
                    <a:gd name="T66" fmla="*/ 2147483647 w 154"/>
                    <a:gd name="T67" fmla="*/ 0 h 242"/>
                    <a:gd name="T68" fmla="*/ 2147483647 w 154"/>
                    <a:gd name="T69" fmla="*/ 2147483647 h 242"/>
                    <a:gd name="T70" fmla="*/ 2147483647 w 154"/>
                    <a:gd name="T71" fmla="*/ 2147483647 h 242"/>
                    <a:gd name="T72" fmla="*/ 2147483647 w 154"/>
                    <a:gd name="T73" fmla="*/ 2147483647 h 242"/>
                    <a:gd name="T74" fmla="*/ 2147483647 w 154"/>
                    <a:gd name="T75" fmla="*/ 2147483647 h 242"/>
                    <a:gd name="T76" fmla="*/ 2147483647 w 154"/>
                    <a:gd name="T77" fmla="*/ 2147483647 h 242"/>
                    <a:gd name="T78" fmla="*/ 2147483647 w 154"/>
                    <a:gd name="T79" fmla="*/ 2147483647 h 242"/>
                    <a:gd name="T80" fmla="*/ 2147483647 w 154"/>
                    <a:gd name="T81" fmla="*/ 2147483647 h 242"/>
                    <a:gd name="T82" fmla="*/ 2147483647 w 154"/>
                    <a:gd name="T83" fmla="*/ 2147483647 h 242"/>
                    <a:gd name="T84" fmla="*/ 2147483647 w 154"/>
                    <a:gd name="T85" fmla="*/ 2147483647 h 242"/>
                    <a:gd name="T86" fmla="*/ 2147483647 w 154"/>
                    <a:gd name="T87" fmla="*/ 2147483647 h 242"/>
                    <a:gd name="T88" fmla="*/ 0 w 154"/>
                    <a:gd name="T89" fmla="*/ 2147483647 h 242"/>
                    <a:gd name="T90" fmla="*/ 2147483647 w 154"/>
                    <a:gd name="T91" fmla="*/ 2147483647 h 242"/>
                    <a:gd name="T92" fmla="*/ 2147483647 w 154"/>
                    <a:gd name="T93" fmla="*/ 2147483647 h 24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54" h="242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6" y="152"/>
                      </a:lnTo>
                      <a:lnTo>
                        <a:pt x="14" y="168"/>
                      </a:lnTo>
                      <a:lnTo>
                        <a:pt x="24" y="186"/>
                      </a:lnTo>
                      <a:lnTo>
                        <a:pt x="36" y="204"/>
                      </a:lnTo>
                      <a:lnTo>
                        <a:pt x="46" y="224"/>
                      </a:lnTo>
                      <a:lnTo>
                        <a:pt x="54" y="242"/>
                      </a:lnTo>
                      <a:lnTo>
                        <a:pt x="78" y="224"/>
                      </a:lnTo>
                      <a:lnTo>
                        <a:pt x="100" y="206"/>
                      </a:lnTo>
                      <a:lnTo>
                        <a:pt x="120" y="188"/>
                      </a:lnTo>
                      <a:lnTo>
                        <a:pt x="128" y="176"/>
                      </a:lnTo>
                      <a:lnTo>
                        <a:pt x="136" y="164"/>
                      </a:lnTo>
                      <a:lnTo>
                        <a:pt x="146" y="136"/>
                      </a:lnTo>
                      <a:lnTo>
                        <a:pt x="154" y="110"/>
                      </a:lnTo>
                      <a:lnTo>
                        <a:pt x="154" y="100"/>
                      </a:lnTo>
                      <a:lnTo>
                        <a:pt x="154" y="92"/>
                      </a:lnTo>
                      <a:lnTo>
                        <a:pt x="150" y="80"/>
                      </a:lnTo>
                      <a:lnTo>
                        <a:pt x="142" y="64"/>
                      </a:lnTo>
                      <a:lnTo>
                        <a:pt x="134" y="46"/>
                      </a:lnTo>
                      <a:lnTo>
                        <a:pt x="132" y="36"/>
                      </a:lnTo>
                      <a:lnTo>
                        <a:pt x="130" y="28"/>
                      </a:lnTo>
                      <a:lnTo>
                        <a:pt x="128" y="20"/>
                      </a:lnTo>
                      <a:lnTo>
                        <a:pt x="124" y="12"/>
                      </a:lnTo>
                      <a:lnTo>
                        <a:pt x="116" y="8"/>
                      </a:lnTo>
                      <a:lnTo>
                        <a:pt x="108" y="4"/>
                      </a:lnTo>
                      <a:lnTo>
                        <a:pt x="100" y="0"/>
                      </a:lnTo>
                      <a:lnTo>
                        <a:pt x="92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2" y="8"/>
                      </a:lnTo>
                      <a:lnTo>
                        <a:pt x="62" y="20"/>
                      </a:lnTo>
                      <a:lnTo>
                        <a:pt x="48" y="38"/>
                      </a:lnTo>
                      <a:lnTo>
                        <a:pt x="32" y="58"/>
                      </a:lnTo>
                      <a:lnTo>
                        <a:pt x="18" y="80"/>
                      </a:lnTo>
                      <a:lnTo>
                        <a:pt x="8" y="102"/>
                      </a:lnTo>
                      <a:lnTo>
                        <a:pt x="4" y="110"/>
                      </a:lnTo>
                      <a:lnTo>
                        <a:pt x="2" y="120"/>
                      </a:lnTo>
                      <a:lnTo>
                        <a:pt x="0" y="128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6" name="Freeform 875"/>
                <p:cNvSpPr>
                  <a:spLocks/>
                </p:cNvSpPr>
                <p:nvPr/>
              </p:nvSpPr>
              <p:spPr bwMode="auto">
                <a:xfrm>
                  <a:off x="7986713" y="625475"/>
                  <a:ext cx="47625" cy="123825"/>
                </a:xfrm>
                <a:custGeom>
                  <a:avLst/>
                  <a:gdLst>
                    <a:gd name="T0" fmla="*/ 0 w 30"/>
                    <a:gd name="T1" fmla="*/ 2147483647 h 78"/>
                    <a:gd name="T2" fmla="*/ 0 w 30"/>
                    <a:gd name="T3" fmla="*/ 2147483647 h 78"/>
                    <a:gd name="T4" fmla="*/ 2147483647 w 30"/>
                    <a:gd name="T5" fmla="*/ 2147483647 h 78"/>
                    <a:gd name="T6" fmla="*/ 2147483647 w 30"/>
                    <a:gd name="T7" fmla="*/ 2147483647 h 78"/>
                    <a:gd name="T8" fmla="*/ 2147483647 w 30"/>
                    <a:gd name="T9" fmla="*/ 2147483647 h 78"/>
                    <a:gd name="T10" fmla="*/ 2147483647 w 30"/>
                    <a:gd name="T11" fmla="*/ 2147483647 h 78"/>
                    <a:gd name="T12" fmla="*/ 2147483647 w 30"/>
                    <a:gd name="T13" fmla="*/ 2147483647 h 78"/>
                    <a:gd name="T14" fmla="*/ 2147483647 w 30"/>
                    <a:gd name="T15" fmla="*/ 0 h 78"/>
                    <a:gd name="T16" fmla="*/ 2147483647 w 30"/>
                    <a:gd name="T17" fmla="*/ 0 h 78"/>
                    <a:gd name="T18" fmla="*/ 2147483647 w 30"/>
                    <a:gd name="T19" fmla="*/ 0 h 78"/>
                    <a:gd name="T20" fmla="*/ 2147483647 w 30"/>
                    <a:gd name="T21" fmla="*/ 2147483647 h 78"/>
                    <a:gd name="T22" fmla="*/ 2147483647 w 30"/>
                    <a:gd name="T23" fmla="*/ 2147483647 h 78"/>
                    <a:gd name="T24" fmla="*/ 2147483647 w 30"/>
                    <a:gd name="T25" fmla="*/ 2147483647 h 78"/>
                    <a:gd name="T26" fmla="*/ 2147483647 w 30"/>
                    <a:gd name="T27" fmla="*/ 2147483647 h 78"/>
                    <a:gd name="T28" fmla="*/ 2147483647 w 30"/>
                    <a:gd name="T29" fmla="*/ 2147483647 h 78"/>
                    <a:gd name="T30" fmla="*/ 2147483647 w 30"/>
                    <a:gd name="T31" fmla="*/ 2147483647 h 78"/>
                    <a:gd name="T32" fmla="*/ 2147483647 w 30"/>
                    <a:gd name="T33" fmla="*/ 2147483647 h 78"/>
                    <a:gd name="T34" fmla="*/ 2147483647 w 30"/>
                    <a:gd name="T35" fmla="*/ 2147483647 h 78"/>
                    <a:gd name="T36" fmla="*/ 2147483647 w 30"/>
                    <a:gd name="T37" fmla="*/ 2147483647 h 78"/>
                    <a:gd name="T38" fmla="*/ 2147483647 w 30"/>
                    <a:gd name="T39" fmla="*/ 2147483647 h 78"/>
                    <a:gd name="T40" fmla="*/ 2147483647 w 30"/>
                    <a:gd name="T41" fmla="*/ 2147483647 h 78"/>
                    <a:gd name="T42" fmla="*/ 2147483647 w 30"/>
                    <a:gd name="T43" fmla="*/ 2147483647 h 78"/>
                    <a:gd name="T44" fmla="*/ 2147483647 w 30"/>
                    <a:gd name="T45" fmla="*/ 2147483647 h 78"/>
                    <a:gd name="T46" fmla="*/ 2147483647 w 30"/>
                    <a:gd name="T47" fmla="*/ 2147483647 h 78"/>
                    <a:gd name="T48" fmla="*/ 2147483647 w 30"/>
                    <a:gd name="T49" fmla="*/ 2147483647 h 78"/>
                    <a:gd name="T50" fmla="*/ 0 w 30"/>
                    <a:gd name="T51" fmla="*/ 2147483647 h 78"/>
                    <a:gd name="T52" fmla="*/ 0 w 30"/>
                    <a:gd name="T53" fmla="*/ 2147483647 h 78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" h="78">
                      <a:moveTo>
                        <a:pt x="0" y="52"/>
                      </a:moveTo>
                      <a:lnTo>
                        <a:pt x="0" y="52"/>
                      </a:lnTo>
                      <a:lnTo>
                        <a:pt x="4" y="34"/>
                      </a:lnTo>
                      <a:lnTo>
                        <a:pt x="8" y="18"/>
                      </a:lnTo>
                      <a:lnTo>
                        <a:pt x="12" y="10"/>
                      </a:lnTo>
                      <a:lnTo>
                        <a:pt x="16" y="4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0" y="4"/>
                      </a:lnTo>
                      <a:lnTo>
                        <a:pt x="30" y="8"/>
                      </a:lnTo>
                      <a:lnTo>
                        <a:pt x="30" y="14"/>
                      </a:lnTo>
                      <a:lnTo>
                        <a:pt x="28" y="30"/>
                      </a:lnTo>
                      <a:lnTo>
                        <a:pt x="20" y="52"/>
                      </a:lnTo>
                      <a:lnTo>
                        <a:pt x="18" y="58"/>
                      </a:lnTo>
                      <a:lnTo>
                        <a:pt x="18" y="64"/>
                      </a:lnTo>
                      <a:lnTo>
                        <a:pt x="14" y="72"/>
                      </a:lnTo>
                      <a:lnTo>
                        <a:pt x="12" y="76"/>
                      </a:lnTo>
                      <a:lnTo>
                        <a:pt x="8" y="78"/>
                      </a:lnTo>
                      <a:lnTo>
                        <a:pt x="6" y="76"/>
                      </a:lnTo>
                      <a:lnTo>
                        <a:pt x="4" y="74"/>
                      </a:lnTo>
                      <a:lnTo>
                        <a:pt x="2" y="66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E5AE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7" name="Freeform 876"/>
                <p:cNvSpPr>
                  <a:spLocks/>
                </p:cNvSpPr>
                <p:nvPr/>
              </p:nvSpPr>
              <p:spPr bwMode="auto">
                <a:xfrm>
                  <a:off x="7786688" y="742950"/>
                  <a:ext cx="193675" cy="225425"/>
                </a:xfrm>
                <a:custGeom>
                  <a:avLst/>
                  <a:gdLst>
                    <a:gd name="T0" fmla="*/ 2147483647 w 122"/>
                    <a:gd name="T1" fmla="*/ 2147483647 h 142"/>
                    <a:gd name="T2" fmla="*/ 2147483647 w 122"/>
                    <a:gd name="T3" fmla="*/ 2147483647 h 142"/>
                    <a:gd name="T4" fmla="*/ 2147483647 w 122"/>
                    <a:gd name="T5" fmla="*/ 2147483647 h 142"/>
                    <a:gd name="T6" fmla="*/ 2147483647 w 122"/>
                    <a:gd name="T7" fmla="*/ 2147483647 h 142"/>
                    <a:gd name="T8" fmla="*/ 2147483647 w 122"/>
                    <a:gd name="T9" fmla="*/ 2147483647 h 142"/>
                    <a:gd name="T10" fmla="*/ 2147483647 w 122"/>
                    <a:gd name="T11" fmla="*/ 2147483647 h 142"/>
                    <a:gd name="T12" fmla="*/ 2147483647 w 122"/>
                    <a:gd name="T13" fmla="*/ 2147483647 h 142"/>
                    <a:gd name="T14" fmla="*/ 2147483647 w 122"/>
                    <a:gd name="T15" fmla="*/ 2147483647 h 142"/>
                    <a:gd name="T16" fmla="*/ 2147483647 w 122"/>
                    <a:gd name="T17" fmla="*/ 2147483647 h 142"/>
                    <a:gd name="T18" fmla="*/ 2147483647 w 122"/>
                    <a:gd name="T19" fmla="*/ 2147483647 h 142"/>
                    <a:gd name="T20" fmla="*/ 2147483647 w 122"/>
                    <a:gd name="T21" fmla="*/ 2147483647 h 142"/>
                    <a:gd name="T22" fmla="*/ 2147483647 w 122"/>
                    <a:gd name="T23" fmla="*/ 2147483647 h 142"/>
                    <a:gd name="T24" fmla="*/ 2147483647 w 122"/>
                    <a:gd name="T25" fmla="*/ 2147483647 h 142"/>
                    <a:gd name="T26" fmla="*/ 2147483647 w 122"/>
                    <a:gd name="T27" fmla="*/ 2147483647 h 142"/>
                    <a:gd name="T28" fmla="*/ 2147483647 w 122"/>
                    <a:gd name="T29" fmla="*/ 2147483647 h 142"/>
                    <a:gd name="T30" fmla="*/ 2147483647 w 122"/>
                    <a:gd name="T31" fmla="*/ 2147483647 h 142"/>
                    <a:gd name="T32" fmla="*/ 2147483647 w 122"/>
                    <a:gd name="T33" fmla="*/ 2147483647 h 142"/>
                    <a:gd name="T34" fmla="*/ 2147483647 w 122"/>
                    <a:gd name="T35" fmla="*/ 2147483647 h 142"/>
                    <a:gd name="T36" fmla="*/ 2147483647 w 122"/>
                    <a:gd name="T37" fmla="*/ 2147483647 h 142"/>
                    <a:gd name="T38" fmla="*/ 2147483647 w 122"/>
                    <a:gd name="T39" fmla="*/ 2147483647 h 142"/>
                    <a:gd name="T40" fmla="*/ 2147483647 w 122"/>
                    <a:gd name="T41" fmla="*/ 2147483647 h 142"/>
                    <a:gd name="T42" fmla="*/ 2147483647 w 122"/>
                    <a:gd name="T43" fmla="*/ 2147483647 h 142"/>
                    <a:gd name="T44" fmla="*/ 2147483647 w 122"/>
                    <a:gd name="T45" fmla="*/ 0 h 142"/>
                    <a:gd name="T46" fmla="*/ 2147483647 w 122"/>
                    <a:gd name="T47" fmla="*/ 0 h 142"/>
                    <a:gd name="T48" fmla="*/ 2147483647 w 122"/>
                    <a:gd name="T49" fmla="*/ 2147483647 h 142"/>
                    <a:gd name="T50" fmla="*/ 2147483647 w 122"/>
                    <a:gd name="T51" fmla="*/ 2147483647 h 142"/>
                    <a:gd name="T52" fmla="*/ 2147483647 w 122"/>
                    <a:gd name="T53" fmla="*/ 2147483647 h 142"/>
                    <a:gd name="T54" fmla="*/ 2147483647 w 122"/>
                    <a:gd name="T55" fmla="*/ 2147483647 h 142"/>
                    <a:gd name="T56" fmla="*/ 2147483647 w 122"/>
                    <a:gd name="T57" fmla="*/ 2147483647 h 142"/>
                    <a:gd name="T58" fmla="*/ 2147483647 w 122"/>
                    <a:gd name="T59" fmla="*/ 2147483647 h 142"/>
                    <a:gd name="T60" fmla="*/ 2147483647 w 122"/>
                    <a:gd name="T61" fmla="*/ 2147483647 h 142"/>
                    <a:gd name="T62" fmla="*/ 2147483647 w 122"/>
                    <a:gd name="T63" fmla="*/ 2147483647 h 142"/>
                    <a:gd name="T64" fmla="*/ 2147483647 w 122"/>
                    <a:gd name="T65" fmla="*/ 2147483647 h 142"/>
                    <a:gd name="T66" fmla="*/ 0 w 122"/>
                    <a:gd name="T67" fmla="*/ 2147483647 h 142"/>
                    <a:gd name="T68" fmla="*/ 2147483647 w 122"/>
                    <a:gd name="T69" fmla="*/ 2147483647 h 142"/>
                    <a:gd name="T70" fmla="*/ 2147483647 w 122"/>
                    <a:gd name="T71" fmla="*/ 2147483647 h 1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42">
                      <a:moveTo>
                        <a:pt x="2" y="94"/>
                      </a:moveTo>
                      <a:lnTo>
                        <a:pt x="2" y="94"/>
                      </a:lnTo>
                      <a:lnTo>
                        <a:pt x="4" y="102"/>
                      </a:lnTo>
                      <a:lnTo>
                        <a:pt x="14" y="116"/>
                      </a:lnTo>
                      <a:lnTo>
                        <a:pt x="20" y="124"/>
                      </a:lnTo>
                      <a:lnTo>
                        <a:pt x="28" y="132"/>
                      </a:lnTo>
                      <a:lnTo>
                        <a:pt x="38" y="138"/>
                      </a:lnTo>
                      <a:lnTo>
                        <a:pt x="48" y="142"/>
                      </a:lnTo>
                      <a:lnTo>
                        <a:pt x="52" y="142"/>
                      </a:lnTo>
                      <a:lnTo>
                        <a:pt x="58" y="142"/>
                      </a:lnTo>
                      <a:lnTo>
                        <a:pt x="72" y="134"/>
                      </a:lnTo>
                      <a:lnTo>
                        <a:pt x="84" y="122"/>
                      </a:lnTo>
                      <a:lnTo>
                        <a:pt x="96" y="106"/>
                      </a:lnTo>
                      <a:lnTo>
                        <a:pt x="106" y="88"/>
                      </a:lnTo>
                      <a:lnTo>
                        <a:pt x="116" y="66"/>
                      </a:lnTo>
                      <a:lnTo>
                        <a:pt x="120" y="44"/>
                      </a:lnTo>
                      <a:lnTo>
                        <a:pt x="122" y="22"/>
                      </a:lnTo>
                      <a:lnTo>
                        <a:pt x="120" y="12"/>
                      </a:lnTo>
                      <a:lnTo>
                        <a:pt x="116" y="6"/>
                      </a:lnTo>
                      <a:lnTo>
                        <a:pt x="110" y="2"/>
                      </a:lnTo>
                      <a:lnTo>
                        <a:pt x="102" y="0"/>
                      </a:lnTo>
                      <a:lnTo>
                        <a:pt x="92" y="0"/>
                      </a:lnTo>
                      <a:lnTo>
                        <a:pt x="80" y="4"/>
                      </a:lnTo>
                      <a:lnTo>
                        <a:pt x="68" y="8"/>
                      </a:lnTo>
                      <a:lnTo>
                        <a:pt x="58" y="14"/>
                      </a:lnTo>
                      <a:lnTo>
                        <a:pt x="46" y="22"/>
                      </a:lnTo>
                      <a:lnTo>
                        <a:pt x="34" y="30"/>
                      </a:lnTo>
                      <a:lnTo>
                        <a:pt x="24" y="40"/>
                      </a:lnTo>
                      <a:lnTo>
                        <a:pt x="16" y="50"/>
                      </a:lnTo>
                      <a:lnTo>
                        <a:pt x="8" y="62"/>
                      </a:lnTo>
                      <a:lnTo>
                        <a:pt x="4" y="72"/>
                      </a:lnTo>
                      <a:lnTo>
                        <a:pt x="0" y="84"/>
                      </a:lnTo>
                      <a:lnTo>
                        <a:pt x="2" y="94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8" name="Freeform 877"/>
                <p:cNvSpPr>
                  <a:spLocks/>
                </p:cNvSpPr>
                <p:nvPr/>
              </p:nvSpPr>
              <p:spPr bwMode="auto">
                <a:xfrm>
                  <a:off x="7697788" y="488950"/>
                  <a:ext cx="295275" cy="441325"/>
                </a:xfrm>
                <a:custGeom>
                  <a:avLst/>
                  <a:gdLst>
                    <a:gd name="T0" fmla="*/ 2147483647 w 186"/>
                    <a:gd name="T1" fmla="*/ 2147483647 h 278"/>
                    <a:gd name="T2" fmla="*/ 2147483647 w 186"/>
                    <a:gd name="T3" fmla="*/ 2147483647 h 278"/>
                    <a:gd name="T4" fmla="*/ 2147483647 w 186"/>
                    <a:gd name="T5" fmla="*/ 2147483647 h 278"/>
                    <a:gd name="T6" fmla="*/ 0 w 186"/>
                    <a:gd name="T7" fmla="*/ 2147483647 h 278"/>
                    <a:gd name="T8" fmla="*/ 2147483647 w 186"/>
                    <a:gd name="T9" fmla="*/ 2147483647 h 278"/>
                    <a:gd name="T10" fmla="*/ 2147483647 w 186"/>
                    <a:gd name="T11" fmla="*/ 2147483647 h 278"/>
                    <a:gd name="T12" fmla="*/ 2147483647 w 186"/>
                    <a:gd name="T13" fmla="*/ 2147483647 h 278"/>
                    <a:gd name="T14" fmla="*/ 2147483647 w 186"/>
                    <a:gd name="T15" fmla="*/ 2147483647 h 278"/>
                    <a:gd name="T16" fmla="*/ 2147483647 w 186"/>
                    <a:gd name="T17" fmla="*/ 2147483647 h 278"/>
                    <a:gd name="T18" fmla="*/ 2147483647 w 186"/>
                    <a:gd name="T19" fmla="*/ 2147483647 h 278"/>
                    <a:gd name="T20" fmla="*/ 2147483647 w 186"/>
                    <a:gd name="T21" fmla="*/ 2147483647 h 278"/>
                    <a:gd name="T22" fmla="*/ 2147483647 w 186"/>
                    <a:gd name="T23" fmla="*/ 2147483647 h 278"/>
                    <a:gd name="T24" fmla="*/ 2147483647 w 186"/>
                    <a:gd name="T25" fmla="*/ 2147483647 h 278"/>
                    <a:gd name="T26" fmla="*/ 2147483647 w 186"/>
                    <a:gd name="T27" fmla="*/ 2147483647 h 278"/>
                    <a:gd name="T28" fmla="*/ 2147483647 w 186"/>
                    <a:gd name="T29" fmla="*/ 2147483647 h 278"/>
                    <a:gd name="T30" fmla="*/ 2147483647 w 186"/>
                    <a:gd name="T31" fmla="*/ 2147483647 h 278"/>
                    <a:gd name="T32" fmla="*/ 2147483647 w 186"/>
                    <a:gd name="T33" fmla="*/ 2147483647 h 278"/>
                    <a:gd name="T34" fmla="*/ 2147483647 w 186"/>
                    <a:gd name="T35" fmla="*/ 2147483647 h 278"/>
                    <a:gd name="T36" fmla="*/ 2147483647 w 186"/>
                    <a:gd name="T37" fmla="*/ 2147483647 h 278"/>
                    <a:gd name="T38" fmla="*/ 2147483647 w 186"/>
                    <a:gd name="T39" fmla="*/ 2147483647 h 278"/>
                    <a:gd name="T40" fmla="*/ 2147483647 w 186"/>
                    <a:gd name="T41" fmla="*/ 2147483647 h 278"/>
                    <a:gd name="T42" fmla="*/ 2147483647 w 186"/>
                    <a:gd name="T43" fmla="*/ 2147483647 h 278"/>
                    <a:gd name="T44" fmla="*/ 2147483647 w 186"/>
                    <a:gd name="T45" fmla="*/ 2147483647 h 278"/>
                    <a:gd name="T46" fmla="*/ 2147483647 w 186"/>
                    <a:gd name="T47" fmla="*/ 2147483647 h 278"/>
                    <a:gd name="T48" fmla="*/ 2147483647 w 186"/>
                    <a:gd name="T49" fmla="*/ 2147483647 h 278"/>
                    <a:gd name="T50" fmla="*/ 2147483647 w 186"/>
                    <a:gd name="T51" fmla="*/ 2147483647 h 278"/>
                    <a:gd name="T52" fmla="*/ 2147483647 w 186"/>
                    <a:gd name="T53" fmla="*/ 2147483647 h 278"/>
                    <a:gd name="T54" fmla="*/ 2147483647 w 186"/>
                    <a:gd name="T55" fmla="*/ 2147483647 h 278"/>
                    <a:gd name="T56" fmla="*/ 2147483647 w 186"/>
                    <a:gd name="T57" fmla="*/ 2147483647 h 278"/>
                    <a:gd name="T58" fmla="*/ 2147483647 w 186"/>
                    <a:gd name="T59" fmla="*/ 2147483647 h 278"/>
                    <a:gd name="T60" fmla="*/ 2147483647 w 186"/>
                    <a:gd name="T61" fmla="*/ 2147483647 h 278"/>
                    <a:gd name="T62" fmla="*/ 2147483647 w 186"/>
                    <a:gd name="T63" fmla="*/ 2147483647 h 278"/>
                    <a:gd name="T64" fmla="*/ 2147483647 w 186"/>
                    <a:gd name="T65" fmla="*/ 2147483647 h 278"/>
                    <a:gd name="T66" fmla="*/ 2147483647 w 186"/>
                    <a:gd name="T67" fmla="*/ 2147483647 h 278"/>
                    <a:gd name="T68" fmla="*/ 2147483647 w 186"/>
                    <a:gd name="T69" fmla="*/ 2147483647 h 278"/>
                    <a:gd name="T70" fmla="*/ 2147483647 w 186"/>
                    <a:gd name="T71" fmla="*/ 2147483647 h 278"/>
                    <a:gd name="T72" fmla="*/ 2147483647 w 186"/>
                    <a:gd name="T73" fmla="*/ 2147483647 h 278"/>
                    <a:gd name="T74" fmla="*/ 2147483647 w 186"/>
                    <a:gd name="T75" fmla="*/ 2147483647 h 278"/>
                    <a:gd name="T76" fmla="*/ 2147483647 w 186"/>
                    <a:gd name="T77" fmla="*/ 2147483647 h 278"/>
                    <a:gd name="T78" fmla="*/ 2147483647 w 186"/>
                    <a:gd name="T79" fmla="*/ 2147483647 h 278"/>
                    <a:gd name="T80" fmla="*/ 2147483647 w 186"/>
                    <a:gd name="T81" fmla="*/ 2147483647 h 278"/>
                    <a:gd name="T82" fmla="*/ 2147483647 w 186"/>
                    <a:gd name="T83" fmla="*/ 2147483647 h 278"/>
                    <a:gd name="T84" fmla="*/ 2147483647 w 186"/>
                    <a:gd name="T85" fmla="*/ 2147483647 h 278"/>
                    <a:gd name="T86" fmla="*/ 2147483647 w 186"/>
                    <a:gd name="T87" fmla="*/ 2147483647 h 278"/>
                    <a:gd name="T88" fmla="*/ 2147483647 w 186"/>
                    <a:gd name="T89" fmla="*/ 2147483647 h 278"/>
                    <a:gd name="T90" fmla="*/ 2147483647 w 186"/>
                    <a:gd name="T91" fmla="*/ 2147483647 h 278"/>
                    <a:gd name="T92" fmla="*/ 2147483647 w 186"/>
                    <a:gd name="T93" fmla="*/ 0 h 278"/>
                    <a:gd name="T94" fmla="*/ 2147483647 w 186"/>
                    <a:gd name="T95" fmla="*/ 0 h 278"/>
                    <a:gd name="T96" fmla="*/ 2147483647 w 186"/>
                    <a:gd name="T97" fmla="*/ 0 h 278"/>
                    <a:gd name="T98" fmla="*/ 2147483647 w 186"/>
                    <a:gd name="T99" fmla="*/ 0 h 278"/>
                    <a:gd name="T100" fmla="*/ 2147483647 w 186"/>
                    <a:gd name="T101" fmla="*/ 2147483647 h 278"/>
                    <a:gd name="T102" fmla="*/ 2147483647 w 186"/>
                    <a:gd name="T103" fmla="*/ 2147483647 h 278"/>
                    <a:gd name="T104" fmla="*/ 2147483647 w 186"/>
                    <a:gd name="T105" fmla="*/ 2147483647 h 278"/>
                    <a:gd name="T106" fmla="*/ 2147483647 w 186"/>
                    <a:gd name="T107" fmla="*/ 2147483647 h 278"/>
                    <a:gd name="T108" fmla="*/ 2147483647 w 186"/>
                    <a:gd name="T109" fmla="*/ 2147483647 h 278"/>
                    <a:gd name="T110" fmla="*/ 2147483647 w 186"/>
                    <a:gd name="T111" fmla="*/ 2147483647 h 27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86" h="278">
                      <a:moveTo>
                        <a:pt x="6" y="40"/>
                      </a:moveTo>
                      <a:lnTo>
                        <a:pt x="6" y="40"/>
                      </a:lnTo>
                      <a:lnTo>
                        <a:pt x="2" y="70"/>
                      </a:lnTo>
                      <a:lnTo>
                        <a:pt x="0" y="100"/>
                      </a:lnTo>
                      <a:lnTo>
                        <a:pt x="2" y="114"/>
                      </a:lnTo>
                      <a:lnTo>
                        <a:pt x="4" y="128"/>
                      </a:lnTo>
                      <a:lnTo>
                        <a:pt x="6" y="156"/>
                      </a:lnTo>
                      <a:lnTo>
                        <a:pt x="12" y="182"/>
                      </a:lnTo>
                      <a:lnTo>
                        <a:pt x="16" y="196"/>
                      </a:lnTo>
                      <a:lnTo>
                        <a:pt x="22" y="210"/>
                      </a:lnTo>
                      <a:lnTo>
                        <a:pt x="40" y="252"/>
                      </a:lnTo>
                      <a:lnTo>
                        <a:pt x="48" y="270"/>
                      </a:lnTo>
                      <a:lnTo>
                        <a:pt x="52" y="272"/>
                      </a:lnTo>
                      <a:lnTo>
                        <a:pt x="64" y="276"/>
                      </a:lnTo>
                      <a:lnTo>
                        <a:pt x="74" y="278"/>
                      </a:lnTo>
                      <a:lnTo>
                        <a:pt x="86" y="278"/>
                      </a:lnTo>
                      <a:lnTo>
                        <a:pt x="102" y="278"/>
                      </a:lnTo>
                      <a:lnTo>
                        <a:pt x="120" y="274"/>
                      </a:lnTo>
                      <a:lnTo>
                        <a:pt x="140" y="256"/>
                      </a:lnTo>
                      <a:lnTo>
                        <a:pt x="158" y="240"/>
                      </a:lnTo>
                      <a:lnTo>
                        <a:pt x="166" y="230"/>
                      </a:lnTo>
                      <a:lnTo>
                        <a:pt x="170" y="220"/>
                      </a:lnTo>
                      <a:lnTo>
                        <a:pt x="178" y="202"/>
                      </a:lnTo>
                      <a:lnTo>
                        <a:pt x="182" y="182"/>
                      </a:lnTo>
                      <a:lnTo>
                        <a:pt x="186" y="166"/>
                      </a:lnTo>
                      <a:lnTo>
                        <a:pt x="186" y="152"/>
                      </a:lnTo>
                      <a:lnTo>
                        <a:pt x="186" y="110"/>
                      </a:lnTo>
                      <a:lnTo>
                        <a:pt x="184" y="86"/>
                      </a:lnTo>
                      <a:lnTo>
                        <a:pt x="182" y="70"/>
                      </a:lnTo>
                      <a:lnTo>
                        <a:pt x="180" y="60"/>
                      </a:lnTo>
                      <a:lnTo>
                        <a:pt x="174" y="48"/>
                      </a:lnTo>
                      <a:lnTo>
                        <a:pt x="166" y="36"/>
                      </a:lnTo>
                      <a:lnTo>
                        <a:pt x="154" y="24"/>
                      </a:lnTo>
                      <a:lnTo>
                        <a:pt x="142" y="14"/>
                      </a:lnTo>
                      <a:lnTo>
                        <a:pt x="130" y="10"/>
                      </a:lnTo>
                      <a:lnTo>
                        <a:pt x="118" y="6"/>
                      </a:lnTo>
                      <a:lnTo>
                        <a:pt x="104" y="4"/>
                      </a:lnTo>
                      <a:lnTo>
                        <a:pt x="80" y="0"/>
                      </a:lnTo>
                      <a:lnTo>
                        <a:pt x="70" y="0"/>
                      </a:lnTo>
                      <a:lnTo>
                        <a:pt x="64" y="0"/>
                      </a:lnTo>
                      <a:lnTo>
                        <a:pt x="32" y="16"/>
                      </a:lnTo>
                      <a:lnTo>
                        <a:pt x="22" y="20"/>
                      </a:lnTo>
                      <a:lnTo>
                        <a:pt x="14" y="28"/>
                      </a:lnTo>
                      <a:lnTo>
                        <a:pt x="8" y="34"/>
                      </a:lnTo>
                      <a:lnTo>
                        <a:pt x="6" y="40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89" name="Freeform 878"/>
                <p:cNvSpPr>
                  <a:spLocks/>
                </p:cNvSpPr>
                <p:nvPr/>
              </p:nvSpPr>
              <p:spPr bwMode="auto">
                <a:xfrm>
                  <a:off x="7767638" y="800100"/>
                  <a:ext cx="117475" cy="38100"/>
                </a:xfrm>
                <a:custGeom>
                  <a:avLst/>
                  <a:gdLst>
                    <a:gd name="T0" fmla="*/ 0 w 74"/>
                    <a:gd name="T1" fmla="*/ 2147483647 h 24"/>
                    <a:gd name="T2" fmla="*/ 0 w 74"/>
                    <a:gd name="T3" fmla="*/ 2147483647 h 24"/>
                    <a:gd name="T4" fmla="*/ 2147483647 w 74"/>
                    <a:gd name="T5" fmla="*/ 2147483647 h 24"/>
                    <a:gd name="T6" fmla="*/ 2147483647 w 74"/>
                    <a:gd name="T7" fmla="*/ 2147483647 h 24"/>
                    <a:gd name="T8" fmla="*/ 2147483647 w 74"/>
                    <a:gd name="T9" fmla="*/ 2147483647 h 24"/>
                    <a:gd name="T10" fmla="*/ 2147483647 w 74"/>
                    <a:gd name="T11" fmla="*/ 2147483647 h 24"/>
                    <a:gd name="T12" fmla="*/ 2147483647 w 74"/>
                    <a:gd name="T13" fmla="*/ 2147483647 h 24"/>
                    <a:gd name="T14" fmla="*/ 2147483647 w 74"/>
                    <a:gd name="T15" fmla="*/ 0 h 24"/>
                    <a:gd name="T16" fmla="*/ 2147483647 w 74"/>
                    <a:gd name="T17" fmla="*/ 0 h 24"/>
                    <a:gd name="T18" fmla="*/ 2147483647 w 74"/>
                    <a:gd name="T19" fmla="*/ 2147483647 h 24"/>
                    <a:gd name="T20" fmla="*/ 2147483647 w 74"/>
                    <a:gd name="T21" fmla="*/ 2147483647 h 24"/>
                    <a:gd name="T22" fmla="*/ 2147483647 w 74"/>
                    <a:gd name="T23" fmla="*/ 2147483647 h 24"/>
                    <a:gd name="T24" fmla="*/ 2147483647 w 74"/>
                    <a:gd name="T25" fmla="*/ 2147483647 h 24"/>
                    <a:gd name="T26" fmla="*/ 2147483647 w 74"/>
                    <a:gd name="T27" fmla="*/ 2147483647 h 24"/>
                    <a:gd name="T28" fmla="*/ 2147483647 w 74"/>
                    <a:gd name="T29" fmla="*/ 2147483647 h 24"/>
                    <a:gd name="T30" fmla="*/ 2147483647 w 74"/>
                    <a:gd name="T31" fmla="*/ 2147483647 h 24"/>
                    <a:gd name="T32" fmla="*/ 2147483647 w 74"/>
                    <a:gd name="T33" fmla="*/ 2147483647 h 24"/>
                    <a:gd name="T34" fmla="*/ 2147483647 w 74"/>
                    <a:gd name="T35" fmla="*/ 2147483647 h 24"/>
                    <a:gd name="T36" fmla="*/ 2147483647 w 74"/>
                    <a:gd name="T37" fmla="*/ 2147483647 h 24"/>
                    <a:gd name="T38" fmla="*/ 2147483647 w 74"/>
                    <a:gd name="T39" fmla="*/ 2147483647 h 24"/>
                    <a:gd name="T40" fmla="*/ 0 w 74"/>
                    <a:gd name="T41" fmla="*/ 2147483647 h 24"/>
                    <a:gd name="T42" fmla="*/ 0 w 74"/>
                    <a:gd name="T43" fmla="*/ 2147483647 h 2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74" h="24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0" y="4"/>
                      </a:lnTo>
                      <a:lnTo>
                        <a:pt x="22" y="6"/>
                      </a:lnTo>
                      <a:lnTo>
                        <a:pt x="38" y="6"/>
                      </a:lnTo>
                      <a:lnTo>
                        <a:pt x="64" y="2"/>
                      </a:lnTo>
                      <a:lnTo>
                        <a:pt x="74" y="0"/>
                      </a:lnTo>
                      <a:lnTo>
                        <a:pt x="66" y="8"/>
                      </a:lnTo>
                      <a:lnTo>
                        <a:pt x="60" y="14"/>
                      </a:lnTo>
                      <a:lnTo>
                        <a:pt x="52" y="20"/>
                      </a:lnTo>
                      <a:lnTo>
                        <a:pt x="46" y="22"/>
                      </a:lnTo>
                      <a:lnTo>
                        <a:pt x="40" y="24"/>
                      </a:lnTo>
                      <a:lnTo>
                        <a:pt x="34" y="24"/>
                      </a:lnTo>
                      <a:lnTo>
                        <a:pt x="26" y="22"/>
                      </a:lnTo>
                      <a:lnTo>
                        <a:pt x="20" y="20"/>
                      </a:lnTo>
                      <a:lnTo>
                        <a:pt x="12" y="16"/>
                      </a:lnTo>
                      <a:lnTo>
                        <a:pt x="6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EF7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0" name="Freeform 879"/>
                <p:cNvSpPr>
                  <a:spLocks/>
                </p:cNvSpPr>
                <p:nvPr/>
              </p:nvSpPr>
              <p:spPr bwMode="auto">
                <a:xfrm>
                  <a:off x="7875588" y="790575"/>
                  <a:ext cx="15875" cy="22225"/>
                </a:xfrm>
                <a:custGeom>
                  <a:avLst/>
                  <a:gdLst>
                    <a:gd name="T0" fmla="*/ 0 w 10"/>
                    <a:gd name="T1" fmla="*/ 0 h 14"/>
                    <a:gd name="T2" fmla="*/ 0 w 10"/>
                    <a:gd name="T3" fmla="*/ 0 h 14"/>
                    <a:gd name="T4" fmla="*/ 2147483647 w 10"/>
                    <a:gd name="T5" fmla="*/ 2147483647 h 14"/>
                    <a:gd name="T6" fmla="*/ 2147483647 w 10"/>
                    <a:gd name="T7" fmla="*/ 2147483647 h 14"/>
                    <a:gd name="T8" fmla="*/ 2147483647 w 10"/>
                    <a:gd name="T9" fmla="*/ 2147483647 h 14"/>
                    <a:gd name="T10" fmla="*/ 2147483647 w 10"/>
                    <a:gd name="T11" fmla="*/ 2147483647 h 14"/>
                    <a:gd name="T12" fmla="*/ 2147483647 w 10"/>
                    <a:gd name="T13" fmla="*/ 2147483647 h 14"/>
                    <a:gd name="T14" fmla="*/ 2147483647 w 10"/>
                    <a:gd name="T15" fmla="*/ 2147483647 h 14"/>
                    <a:gd name="T16" fmla="*/ 2147483647 w 10"/>
                    <a:gd name="T17" fmla="*/ 2147483647 h 14"/>
                    <a:gd name="T18" fmla="*/ 2147483647 w 10"/>
                    <a:gd name="T19" fmla="*/ 2147483647 h 14"/>
                    <a:gd name="T20" fmla="*/ 2147483647 w 10"/>
                    <a:gd name="T21" fmla="*/ 0 h 14"/>
                    <a:gd name="T22" fmla="*/ 0 w 10"/>
                    <a:gd name="T23" fmla="*/ 0 h 14"/>
                    <a:gd name="T24" fmla="*/ 0 w 10"/>
                    <a:gd name="T25" fmla="*/ 0 h 1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0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6" y="8"/>
                      </a:lnTo>
                      <a:lnTo>
                        <a:pt x="6" y="14"/>
                      </a:lnTo>
                      <a:lnTo>
                        <a:pt x="8" y="12"/>
                      </a:lnTo>
                      <a:lnTo>
                        <a:pt x="10" y="8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1" name="Freeform 880"/>
                <p:cNvSpPr>
                  <a:spLocks/>
                </p:cNvSpPr>
                <p:nvPr/>
              </p:nvSpPr>
              <p:spPr bwMode="auto">
                <a:xfrm>
                  <a:off x="7805738" y="854075"/>
                  <a:ext cx="34925" cy="1270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0 h 8"/>
                    <a:gd name="T4" fmla="*/ 2147483647 w 22"/>
                    <a:gd name="T5" fmla="*/ 0 h 8"/>
                    <a:gd name="T6" fmla="*/ 2147483647 w 22"/>
                    <a:gd name="T7" fmla="*/ 0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2147483647 h 8"/>
                    <a:gd name="T18" fmla="*/ 2147483647 w 22"/>
                    <a:gd name="T19" fmla="*/ 2147483647 h 8"/>
                    <a:gd name="T20" fmla="*/ 2147483647 w 22"/>
                    <a:gd name="T21" fmla="*/ 2147483647 h 8"/>
                    <a:gd name="T22" fmla="*/ 2147483647 w 22"/>
                    <a:gd name="T23" fmla="*/ 2147483647 h 8"/>
                    <a:gd name="T24" fmla="*/ 2147483647 w 22"/>
                    <a:gd name="T25" fmla="*/ 0 h 8"/>
                    <a:gd name="T26" fmla="*/ 2147483647 w 2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2" h="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0" y="8"/>
                      </a:lnTo>
                      <a:lnTo>
                        <a:pt x="16" y="8"/>
                      </a:lnTo>
                      <a:lnTo>
                        <a:pt x="20" y="6"/>
                      </a:lnTo>
                      <a:lnTo>
                        <a:pt x="22" y="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2" name="Freeform 881"/>
                <p:cNvSpPr>
                  <a:spLocks/>
                </p:cNvSpPr>
                <p:nvPr/>
              </p:nvSpPr>
              <p:spPr bwMode="auto">
                <a:xfrm>
                  <a:off x="7758113" y="793750"/>
                  <a:ext cx="9525" cy="19050"/>
                </a:xfrm>
                <a:custGeom>
                  <a:avLst/>
                  <a:gdLst>
                    <a:gd name="T0" fmla="*/ 2147483647 w 6"/>
                    <a:gd name="T1" fmla="*/ 0 h 12"/>
                    <a:gd name="T2" fmla="*/ 2147483647 w 6"/>
                    <a:gd name="T3" fmla="*/ 0 h 12"/>
                    <a:gd name="T4" fmla="*/ 2147483647 w 6"/>
                    <a:gd name="T5" fmla="*/ 2147483647 h 12"/>
                    <a:gd name="T6" fmla="*/ 2147483647 w 6"/>
                    <a:gd name="T7" fmla="*/ 2147483647 h 12"/>
                    <a:gd name="T8" fmla="*/ 2147483647 w 6"/>
                    <a:gd name="T9" fmla="*/ 2147483647 h 12"/>
                    <a:gd name="T10" fmla="*/ 2147483647 w 6"/>
                    <a:gd name="T11" fmla="*/ 2147483647 h 12"/>
                    <a:gd name="T12" fmla="*/ 0 w 6"/>
                    <a:gd name="T13" fmla="*/ 2147483647 h 12"/>
                    <a:gd name="T14" fmla="*/ 0 w 6"/>
                    <a:gd name="T15" fmla="*/ 2147483647 h 12"/>
                    <a:gd name="T16" fmla="*/ 2147483647 w 6"/>
                    <a:gd name="T17" fmla="*/ 2147483647 h 12"/>
                    <a:gd name="T18" fmla="*/ 2147483647 w 6"/>
                    <a:gd name="T19" fmla="*/ 0 h 12"/>
                    <a:gd name="T20" fmla="*/ 2147483647 w 6"/>
                    <a:gd name="T21" fmla="*/ 0 h 1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4" y="12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3" name="Freeform 882"/>
                <p:cNvSpPr>
                  <a:spLocks/>
                </p:cNvSpPr>
                <p:nvPr/>
              </p:nvSpPr>
              <p:spPr bwMode="auto">
                <a:xfrm>
                  <a:off x="7716838" y="631825"/>
                  <a:ext cx="101600" cy="158750"/>
                </a:xfrm>
                <a:custGeom>
                  <a:avLst/>
                  <a:gdLst>
                    <a:gd name="T0" fmla="*/ 2147483647 w 64"/>
                    <a:gd name="T1" fmla="*/ 2147483647 h 100"/>
                    <a:gd name="T2" fmla="*/ 2147483647 w 64"/>
                    <a:gd name="T3" fmla="*/ 2147483647 h 100"/>
                    <a:gd name="T4" fmla="*/ 2147483647 w 64"/>
                    <a:gd name="T5" fmla="*/ 2147483647 h 100"/>
                    <a:gd name="T6" fmla="*/ 2147483647 w 64"/>
                    <a:gd name="T7" fmla="*/ 2147483647 h 100"/>
                    <a:gd name="T8" fmla="*/ 2147483647 w 64"/>
                    <a:gd name="T9" fmla="*/ 2147483647 h 100"/>
                    <a:gd name="T10" fmla="*/ 2147483647 w 64"/>
                    <a:gd name="T11" fmla="*/ 2147483647 h 100"/>
                    <a:gd name="T12" fmla="*/ 2147483647 w 64"/>
                    <a:gd name="T13" fmla="*/ 2147483647 h 100"/>
                    <a:gd name="T14" fmla="*/ 2147483647 w 64"/>
                    <a:gd name="T15" fmla="*/ 2147483647 h 100"/>
                    <a:gd name="T16" fmla="*/ 2147483647 w 64"/>
                    <a:gd name="T17" fmla="*/ 2147483647 h 100"/>
                    <a:gd name="T18" fmla="*/ 2147483647 w 64"/>
                    <a:gd name="T19" fmla="*/ 2147483647 h 100"/>
                    <a:gd name="T20" fmla="*/ 2147483647 w 64"/>
                    <a:gd name="T21" fmla="*/ 2147483647 h 100"/>
                    <a:gd name="T22" fmla="*/ 0 w 64"/>
                    <a:gd name="T23" fmla="*/ 0 h 100"/>
                    <a:gd name="T24" fmla="*/ 0 w 64"/>
                    <a:gd name="T25" fmla="*/ 0 h 100"/>
                    <a:gd name="T26" fmla="*/ 2147483647 w 64"/>
                    <a:gd name="T27" fmla="*/ 0 h 100"/>
                    <a:gd name="T28" fmla="*/ 2147483647 w 64"/>
                    <a:gd name="T29" fmla="*/ 2147483647 h 100"/>
                    <a:gd name="T30" fmla="*/ 2147483647 w 64"/>
                    <a:gd name="T31" fmla="*/ 2147483647 h 100"/>
                    <a:gd name="T32" fmla="*/ 2147483647 w 64"/>
                    <a:gd name="T33" fmla="*/ 2147483647 h 100"/>
                    <a:gd name="T34" fmla="*/ 2147483647 w 64"/>
                    <a:gd name="T35" fmla="*/ 2147483647 h 100"/>
                    <a:gd name="T36" fmla="*/ 2147483647 w 64"/>
                    <a:gd name="T37" fmla="*/ 2147483647 h 100"/>
                    <a:gd name="T38" fmla="*/ 2147483647 w 64"/>
                    <a:gd name="T39" fmla="*/ 2147483647 h 100"/>
                    <a:gd name="T40" fmla="*/ 2147483647 w 64"/>
                    <a:gd name="T41" fmla="*/ 2147483647 h 100"/>
                    <a:gd name="T42" fmla="*/ 2147483647 w 64"/>
                    <a:gd name="T43" fmla="*/ 2147483647 h 100"/>
                    <a:gd name="T44" fmla="*/ 2147483647 w 64"/>
                    <a:gd name="T45" fmla="*/ 2147483647 h 100"/>
                    <a:gd name="T46" fmla="*/ 2147483647 w 64"/>
                    <a:gd name="T47" fmla="*/ 2147483647 h 100"/>
                    <a:gd name="T48" fmla="*/ 2147483647 w 64"/>
                    <a:gd name="T49" fmla="*/ 2147483647 h 100"/>
                    <a:gd name="T50" fmla="*/ 2147483647 w 64"/>
                    <a:gd name="T51" fmla="*/ 2147483647 h 100"/>
                    <a:gd name="T52" fmla="*/ 2147483647 w 64"/>
                    <a:gd name="T53" fmla="*/ 2147483647 h 100"/>
                    <a:gd name="T54" fmla="*/ 2147483647 w 64"/>
                    <a:gd name="T55" fmla="*/ 2147483647 h 100"/>
                    <a:gd name="T56" fmla="*/ 2147483647 w 64"/>
                    <a:gd name="T57" fmla="*/ 2147483647 h 100"/>
                    <a:gd name="T58" fmla="*/ 2147483647 w 64"/>
                    <a:gd name="T59" fmla="*/ 2147483647 h 100"/>
                    <a:gd name="T60" fmla="*/ 2147483647 w 64"/>
                    <a:gd name="T61" fmla="*/ 2147483647 h 100"/>
                    <a:gd name="T62" fmla="*/ 2147483647 w 64"/>
                    <a:gd name="T63" fmla="*/ 2147483647 h 100"/>
                    <a:gd name="T64" fmla="*/ 2147483647 w 64"/>
                    <a:gd name="T65" fmla="*/ 2147483647 h 100"/>
                    <a:gd name="T66" fmla="*/ 2147483647 w 64"/>
                    <a:gd name="T67" fmla="*/ 2147483647 h 100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64" h="100">
                      <a:moveTo>
                        <a:pt x="40" y="90"/>
                      </a:moveTo>
                      <a:lnTo>
                        <a:pt x="40" y="90"/>
                      </a:lnTo>
                      <a:lnTo>
                        <a:pt x="42" y="82"/>
                      </a:lnTo>
                      <a:lnTo>
                        <a:pt x="46" y="62"/>
                      </a:lnTo>
                      <a:lnTo>
                        <a:pt x="46" y="38"/>
                      </a:lnTo>
                      <a:lnTo>
                        <a:pt x="46" y="28"/>
                      </a:lnTo>
                      <a:lnTo>
                        <a:pt x="42" y="20"/>
                      </a:lnTo>
                      <a:lnTo>
                        <a:pt x="38" y="14"/>
                      </a:lnTo>
                      <a:lnTo>
                        <a:pt x="30" y="10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18" y="2"/>
                      </a:lnTo>
                      <a:lnTo>
                        <a:pt x="26" y="4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6" y="22"/>
                      </a:lnTo>
                      <a:lnTo>
                        <a:pt x="48" y="40"/>
                      </a:lnTo>
                      <a:lnTo>
                        <a:pt x="50" y="60"/>
                      </a:lnTo>
                      <a:lnTo>
                        <a:pt x="46" y="86"/>
                      </a:lnTo>
                      <a:lnTo>
                        <a:pt x="64" y="90"/>
                      </a:lnTo>
                      <a:lnTo>
                        <a:pt x="64" y="94"/>
                      </a:lnTo>
                      <a:lnTo>
                        <a:pt x="62" y="98"/>
                      </a:lnTo>
                      <a:lnTo>
                        <a:pt x="58" y="100"/>
                      </a:lnTo>
                      <a:lnTo>
                        <a:pt x="52" y="98"/>
                      </a:lnTo>
                      <a:lnTo>
                        <a:pt x="46" y="96"/>
                      </a:lnTo>
                      <a:lnTo>
                        <a:pt x="40" y="90"/>
                      </a:lnTo>
                      <a:close/>
                    </a:path>
                  </a:pathLst>
                </a:custGeom>
                <a:solidFill>
                  <a:srgbClr val="DE97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4" name="Freeform 883"/>
                <p:cNvSpPr>
                  <a:spLocks/>
                </p:cNvSpPr>
                <p:nvPr/>
              </p:nvSpPr>
              <p:spPr bwMode="auto">
                <a:xfrm>
                  <a:off x="7716838" y="676275"/>
                  <a:ext cx="63500" cy="22225"/>
                </a:xfrm>
                <a:custGeom>
                  <a:avLst/>
                  <a:gdLst>
                    <a:gd name="T0" fmla="*/ 2147483647 w 40"/>
                    <a:gd name="T1" fmla="*/ 2147483647 h 14"/>
                    <a:gd name="T2" fmla="*/ 2147483647 w 40"/>
                    <a:gd name="T3" fmla="*/ 2147483647 h 14"/>
                    <a:gd name="T4" fmla="*/ 2147483647 w 40"/>
                    <a:gd name="T5" fmla="*/ 2147483647 h 14"/>
                    <a:gd name="T6" fmla="*/ 2147483647 w 40"/>
                    <a:gd name="T7" fmla="*/ 2147483647 h 14"/>
                    <a:gd name="T8" fmla="*/ 2147483647 w 40"/>
                    <a:gd name="T9" fmla="*/ 2147483647 h 14"/>
                    <a:gd name="T10" fmla="*/ 2147483647 w 40"/>
                    <a:gd name="T11" fmla="*/ 2147483647 h 14"/>
                    <a:gd name="T12" fmla="*/ 2147483647 w 40"/>
                    <a:gd name="T13" fmla="*/ 2147483647 h 14"/>
                    <a:gd name="T14" fmla="*/ 0 w 40"/>
                    <a:gd name="T15" fmla="*/ 0 h 14"/>
                    <a:gd name="T16" fmla="*/ 0 w 40"/>
                    <a:gd name="T17" fmla="*/ 0 h 14"/>
                    <a:gd name="T18" fmla="*/ 2147483647 w 40"/>
                    <a:gd name="T19" fmla="*/ 2147483647 h 14"/>
                    <a:gd name="T20" fmla="*/ 2147483647 w 40"/>
                    <a:gd name="T21" fmla="*/ 2147483647 h 14"/>
                    <a:gd name="T22" fmla="*/ 2147483647 w 40"/>
                    <a:gd name="T23" fmla="*/ 2147483647 h 14"/>
                    <a:gd name="T24" fmla="*/ 2147483647 w 40"/>
                    <a:gd name="T25" fmla="*/ 2147483647 h 14"/>
                    <a:gd name="T26" fmla="*/ 2147483647 w 40"/>
                    <a:gd name="T27" fmla="*/ 2147483647 h 14"/>
                    <a:gd name="T28" fmla="*/ 2147483647 w 40"/>
                    <a:gd name="T29" fmla="*/ 2147483647 h 14"/>
                    <a:gd name="T30" fmla="*/ 2147483647 w 40"/>
                    <a:gd name="T31" fmla="*/ 2147483647 h 1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0" h="14">
                      <a:moveTo>
                        <a:pt x="40" y="4"/>
                      </a:moveTo>
                      <a:lnTo>
                        <a:pt x="40" y="4"/>
                      </a:lnTo>
                      <a:lnTo>
                        <a:pt x="38" y="6"/>
                      </a:lnTo>
                      <a:lnTo>
                        <a:pt x="30" y="8"/>
                      </a:lnTo>
                      <a:lnTo>
                        <a:pt x="24" y="8"/>
                      </a:lnTo>
                      <a:lnTo>
                        <a:pt x="16" y="8"/>
                      </a:lnTo>
                      <a:lnTo>
                        <a:pt x="10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14" y="12"/>
                      </a:lnTo>
                      <a:lnTo>
                        <a:pt x="20" y="14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5" name="Freeform 884"/>
                <p:cNvSpPr>
                  <a:spLocks/>
                </p:cNvSpPr>
                <p:nvPr/>
              </p:nvSpPr>
              <p:spPr bwMode="auto">
                <a:xfrm>
                  <a:off x="7850188" y="682625"/>
                  <a:ext cx="88900" cy="25400"/>
                </a:xfrm>
                <a:custGeom>
                  <a:avLst/>
                  <a:gdLst>
                    <a:gd name="T0" fmla="*/ 0 w 56"/>
                    <a:gd name="T1" fmla="*/ 0 h 16"/>
                    <a:gd name="T2" fmla="*/ 0 w 56"/>
                    <a:gd name="T3" fmla="*/ 0 h 16"/>
                    <a:gd name="T4" fmla="*/ 2147483647 w 56"/>
                    <a:gd name="T5" fmla="*/ 2147483647 h 16"/>
                    <a:gd name="T6" fmla="*/ 2147483647 w 56"/>
                    <a:gd name="T7" fmla="*/ 2147483647 h 16"/>
                    <a:gd name="T8" fmla="*/ 2147483647 w 56"/>
                    <a:gd name="T9" fmla="*/ 2147483647 h 16"/>
                    <a:gd name="T10" fmla="*/ 2147483647 w 56"/>
                    <a:gd name="T11" fmla="*/ 2147483647 h 16"/>
                    <a:gd name="T12" fmla="*/ 2147483647 w 56"/>
                    <a:gd name="T13" fmla="*/ 2147483647 h 16"/>
                    <a:gd name="T14" fmla="*/ 2147483647 w 56"/>
                    <a:gd name="T15" fmla="*/ 0 h 16"/>
                    <a:gd name="T16" fmla="*/ 2147483647 w 56"/>
                    <a:gd name="T17" fmla="*/ 0 h 16"/>
                    <a:gd name="T18" fmla="*/ 2147483647 w 56"/>
                    <a:gd name="T19" fmla="*/ 2147483647 h 16"/>
                    <a:gd name="T20" fmla="*/ 2147483647 w 56"/>
                    <a:gd name="T21" fmla="*/ 2147483647 h 16"/>
                    <a:gd name="T22" fmla="*/ 2147483647 w 56"/>
                    <a:gd name="T23" fmla="*/ 2147483647 h 16"/>
                    <a:gd name="T24" fmla="*/ 2147483647 w 56"/>
                    <a:gd name="T25" fmla="*/ 2147483647 h 16"/>
                    <a:gd name="T26" fmla="*/ 2147483647 w 56"/>
                    <a:gd name="T27" fmla="*/ 2147483647 h 16"/>
                    <a:gd name="T28" fmla="*/ 2147483647 w 56"/>
                    <a:gd name="T29" fmla="*/ 2147483647 h 16"/>
                    <a:gd name="T30" fmla="*/ 0 w 56"/>
                    <a:gd name="T31" fmla="*/ 0 h 16"/>
                    <a:gd name="T32" fmla="*/ 0 w 56"/>
                    <a:gd name="T33" fmla="*/ 0 h 1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56" h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16" y="8"/>
                      </a:lnTo>
                      <a:lnTo>
                        <a:pt x="24" y="10"/>
                      </a:lnTo>
                      <a:lnTo>
                        <a:pt x="34" y="10"/>
                      </a:lnTo>
                      <a:lnTo>
                        <a:pt x="44" y="6"/>
                      </a:lnTo>
                      <a:lnTo>
                        <a:pt x="56" y="0"/>
                      </a:lnTo>
                      <a:lnTo>
                        <a:pt x="52" y="4"/>
                      </a:lnTo>
                      <a:lnTo>
                        <a:pt x="46" y="10"/>
                      </a:lnTo>
                      <a:lnTo>
                        <a:pt x="40" y="14"/>
                      </a:lnTo>
                      <a:lnTo>
                        <a:pt x="30" y="16"/>
                      </a:lnTo>
                      <a:lnTo>
                        <a:pt x="22" y="16"/>
                      </a:lnTo>
                      <a:lnTo>
                        <a:pt x="1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6" name="Freeform 885"/>
                <p:cNvSpPr>
                  <a:spLocks/>
                </p:cNvSpPr>
                <p:nvPr/>
              </p:nvSpPr>
              <p:spPr bwMode="auto">
                <a:xfrm>
                  <a:off x="7840663" y="628650"/>
                  <a:ext cx="117475" cy="28575"/>
                </a:xfrm>
                <a:custGeom>
                  <a:avLst/>
                  <a:gdLst>
                    <a:gd name="T0" fmla="*/ 0 w 74"/>
                    <a:gd name="T1" fmla="*/ 2147483647 h 18"/>
                    <a:gd name="T2" fmla="*/ 0 w 74"/>
                    <a:gd name="T3" fmla="*/ 2147483647 h 18"/>
                    <a:gd name="T4" fmla="*/ 2147483647 w 74"/>
                    <a:gd name="T5" fmla="*/ 2147483647 h 18"/>
                    <a:gd name="T6" fmla="*/ 2147483647 w 74"/>
                    <a:gd name="T7" fmla="*/ 2147483647 h 18"/>
                    <a:gd name="T8" fmla="*/ 2147483647 w 74"/>
                    <a:gd name="T9" fmla="*/ 2147483647 h 18"/>
                    <a:gd name="T10" fmla="*/ 2147483647 w 74"/>
                    <a:gd name="T11" fmla="*/ 2147483647 h 18"/>
                    <a:gd name="T12" fmla="*/ 2147483647 w 74"/>
                    <a:gd name="T13" fmla="*/ 2147483647 h 18"/>
                    <a:gd name="T14" fmla="*/ 2147483647 w 74"/>
                    <a:gd name="T15" fmla="*/ 2147483647 h 18"/>
                    <a:gd name="T16" fmla="*/ 2147483647 w 74"/>
                    <a:gd name="T17" fmla="*/ 2147483647 h 18"/>
                    <a:gd name="T18" fmla="*/ 2147483647 w 74"/>
                    <a:gd name="T19" fmla="*/ 2147483647 h 18"/>
                    <a:gd name="T20" fmla="*/ 2147483647 w 74"/>
                    <a:gd name="T21" fmla="*/ 2147483647 h 18"/>
                    <a:gd name="T22" fmla="*/ 2147483647 w 74"/>
                    <a:gd name="T23" fmla="*/ 0 h 18"/>
                    <a:gd name="T24" fmla="*/ 2147483647 w 74"/>
                    <a:gd name="T25" fmla="*/ 0 h 18"/>
                    <a:gd name="T26" fmla="*/ 2147483647 w 74"/>
                    <a:gd name="T27" fmla="*/ 2147483647 h 18"/>
                    <a:gd name="T28" fmla="*/ 2147483647 w 74"/>
                    <a:gd name="T29" fmla="*/ 2147483647 h 18"/>
                    <a:gd name="T30" fmla="*/ 2147483647 w 74"/>
                    <a:gd name="T31" fmla="*/ 2147483647 h 18"/>
                    <a:gd name="T32" fmla="*/ 0 w 74"/>
                    <a:gd name="T33" fmla="*/ 2147483647 h 18"/>
                    <a:gd name="T34" fmla="*/ 0 w 7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4" h="18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2" y="16"/>
                      </a:lnTo>
                      <a:lnTo>
                        <a:pt x="40" y="16"/>
                      </a:lnTo>
                      <a:lnTo>
                        <a:pt x="74" y="18"/>
                      </a:lnTo>
                      <a:lnTo>
                        <a:pt x="72" y="16"/>
                      </a:lnTo>
                      <a:lnTo>
                        <a:pt x="66" y="10"/>
                      </a:lnTo>
                      <a:lnTo>
                        <a:pt x="56" y="4"/>
                      </a:lnTo>
                      <a:lnTo>
                        <a:pt x="50" y="2"/>
                      </a:lnTo>
                      <a:lnTo>
                        <a:pt x="42" y="0"/>
                      </a:lnTo>
                      <a:lnTo>
                        <a:pt x="28" y="2"/>
                      </a:lnTo>
                      <a:lnTo>
                        <a:pt x="14" y="6"/>
                      </a:lnTo>
                      <a:lnTo>
                        <a:pt x="4" y="12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7" name="Freeform 886"/>
                <p:cNvSpPr>
                  <a:spLocks/>
                </p:cNvSpPr>
                <p:nvPr/>
              </p:nvSpPr>
              <p:spPr bwMode="auto">
                <a:xfrm>
                  <a:off x="7707313" y="622300"/>
                  <a:ext cx="76200" cy="41275"/>
                </a:xfrm>
                <a:custGeom>
                  <a:avLst/>
                  <a:gdLst>
                    <a:gd name="T0" fmla="*/ 2147483647 w 48"/>
                    <a:gd name="T1" fmla="*/ 2147483647 h 26"/>
                    <a:gd name="T2" fmla="*/ 2147483647 w 48"/>
                    <a:gd name="T3" fmla="*/ 2147483647 h 26"/>
                    <a:gd name="T4" fmla="*/ 2147483647 w 48"/>
                    <a:gd name="T5" fmla="*/ 2147483647 h 26"/>
                    <a:gd name="T6" fmla="*/ 2147483647 w 48"/>
                    <a:gd name="T7" fmla="*/ 2147483647 h 26"/>
                    <a:gd name="T8" fmla="*/ 2147483647 w 48"/>
                    <a:gd name="T9" fmla="*/ 2147483647 h 26"/>
                    <a:gd name="T10" fmla="*/ 2147483647 w 48"/>
                    <a:gd name="T11" fmla="*/ 2147483647 h 26"/>
                    <a:gd name="T12" fmla="*/ 0 w 48"/>
                    <a:gd name="T13" fmla="*/ 2147483647 h 26"/>
                    <a:gd name="T14" fmla="*/ 0 w 48"/>
                    <a:gd name="T15" fmla="*/ 2147483647 h 26"/>
                    <a:gd name="T16" fmla="*/ 0 w 48"/>
                    <a:gd name="T17" fmla="*/ 2147483647 h 26"/>
                    <a:gd name="T18" fmla="*/ 2147483647 w 48"/>
                    <a:gd name="T19" fmla="*/ 2147483647 h 26"/>
                    <a:gd name="T20" fmla="*/ 2147483647 w 48"/>
                    <a:gd name="T21" fmla="*/ 0 h 26"/>
                    <a:gd name="T22" fmla="*/ 2147483647 w 48"/>
                    <a:gd name="T23" fmla="*/ 0 h 26"/>
                    <a:gd name="T24" fmla="*/ 2147483647 w 48"/>
                    <a:gd name="T25" fmla="*/ 0 h 26"/>
                    <a:gd name="T26" fmla="*/ 2147483647 w 48"/>
                    <a:gd name="T27" fmla="*/ 0 h 26"/>
                    <a:gd name="T28" fmla="*/ 2147483647 w 48"/>
                    <a:gd name="T29" fmla="*/ 2147483647 h 26"/>
                    <a:gd name="T30" fmla="*/ 2147483647 w 48"/>
                    <a:gd name="T31" fmla="*/ 2147483647 h 26"/>
                    <a:gd name="T32" fmla="*/ 2147483647 w 48"/>
                    <a:gd name="T33" fmla="*/ 2147483647 h 26"/>
                    <a:gd name="T34" fmla="*/ 2147483647 w 48"/>
                    <a:gd name="T35" fmla="*/ 2147483647 h 26"/>
                    <a:gd name="T36" fmla="*/ 2147483647 w 48"/>
                    <a:gd name="T37" fmla="*/ 2147483647 h 2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8" h="26">
                      <a:moveTo>
                        <a:pt x="48" y="26"/>
                      </a:moveTo>
                      <a:lnTo>
                        <a:pt x="48" y="26"/>
                      </a:lnTo>
                      <a:lnTo>
                        <a:pt x="42" y="24"/>
                      </a:lnTo>
                      <a:lnTo>
                        <a:pt x="30" y="18"/>
                      </a:lnTo>
                      <a:lnTo>
                        <a:pt x="14" y="14"/>
                      </a:lnTo>
                      <a:lnTo>
                        <a:pt x="6" y="14"/>
                      </a:lnTo>
                      <a:lnTo>
                        <a:pt x="0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28" y="4"/>
                      </a:lnTo>
                      <a:lnTo>
                        <a:pt x="38" y="12"/>
                      </a:lnTo>
                      <a:lnTo>
                        <a:pt x="44" y="18"/>
                      </a:lnTo>
                      <a:lnTo>
                        <a:pt x="48" y="26"/>
                      </a:lnTo>
                      <a:close/>
                    </a:path>
                  </a:pathLst>
                </a:custGeom>
                <a:solidFill>
                  <a:srgbClr val="A569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8" name="Freeform 887"/>
                <p:cNvSpPr>
                  <a:spLocks/>
                </p:cNvSpPr>
                <p:nvPr/>
              </p:nvSpPr>
              <p:spPr bwMode="auto">
                <a:xfrm>
                  <a:off x="7704138" y="403225"/>
                  <a:ext cx="323850" cy="317500"/>
                </a:xfrm>
                <a:custGeom>
                  <a:avLst/>
                  <a:gdLst>
                    <a:gd name="T0" fmla="*/ 2147483647 w 204"/>
                    <a:gd name="T1" fmla="*/ 2147483647 h 200"/>
                    <a:gd name="T2" fmla="*/ 2147483647 w 204"/>
                    <a:gd name="T3" fmla="*/ 2147483647 h 200"/>
                    <a:gd name="T4" fmla="*/ 0 w 204"/>
                    <a:gd name="T5" fmla="*/ 2147483647 h 200"/>
                    <a:gd name="T6" fmla="*/ 2147483647 w 204"/>
                    <a:gd name="T7" fmla="*/ 2147483647 h 200"/>
                    <a:gd name="T8" fmla="*/ 2147483647 w 204"/>
                    <a:gd name="T9" fmla="*/ 2147483647 h 200"/>
                    <a:gd name="T10" fmla="*/ 2147483647 w 204"/>
                    <a:gd name="T11" fmla="*/ 2147483647 h 200"/>
                    <a:gd name="T12" fmla="*/ 2147483647 w 204"/>
                    <a:gd name="T13" fmla="*/ 2147483647 h 200"/>
                    <a:gd name="T14" fmla="*/ 2147483647 w 204"/>
                    <a:gd name="T15" fmla="*/ 2147483647 h 200"/>
                    <a:gd name="T16" fmla="*/ 2147483647 w 204"/>
                    <a:gd name="T17" fmla="*/ 2147483647 h 200"/>
                    <a:gd name="T18" fmla="*/ 2147483647 w 204"/>
                    <a:gd name="T19" fmla="*/ 2147483647 h 200"/>
                    <a:gd name="T20" fmla="*/ 2147483647 w 204"/>
                    <a:gd name="T21" fmla="*/ 2147483647 h 200"/>
                    <a:gd name="T22" fmla="*/ 2147483647 w 204"/>
                    <a:gd name="T23" fmla="*/ 2147483647 h 200"/>
                    <a:gd name="T24" fmla="*/ 2147483647 w 204"/>
                    <a:gd name="T25" fmla="*/ 2147483647 h 200"/>
                    <a:gd name="T26" fmla="*/ 2147483647 w 204"/>
                    <a:gd name="T27" fmla="*/ 2147483647 h 200"/>
                    <a:gd name="T28" fmla="*/ 2147483647 w 204"/>
                    <a:gd name="T29" fmla="*/ 2147483647 h 200"/>
                    <a:gd name="T30" fmla="*/ 2147483647 w 204"/>
                    <a:gd name="T31" fmla="*/ 2147483647 h 200"/>
                    <a:gd name="T32" fmla="*/ 2147483647 w 204"/>
                    <a:gd name="T33" fmla="*/ 2147483647 h 200"/>
                    <a:gd name="T34" fmla="*/ 2147483647 w 204"/>
                    <a:gd name="T35" fmla="*/ 2147483647 h 200"/>
                    <a:gd name="T36" fmla="*/ 2147483647 w 204"/>
                    <a:gd name="T37" fmla="*/ 2147483647 h 200"/>
                    <a:gd name="T38" fmla="*/ 2147483647 w 204"/>
                    <a:gd name="T39" fmla="*/ 2147483647 h 200"/>
                    <a:gd name="T40" fmla="*/ 2147483647 w 204"/>
                    <a:gd name="T41" fmla="*/ 2147483647 h 200"/>
                    <a:gd name="T42" fmla="*/ 2147483647 w 204"/>
                    <a:gd name="T43" fmla="*/ 2147483647 h 200"/>
                    <a:gd name="T44" fmla="*/ 2147483647 w 204"/>
                    <a:gd name="T45" fmla="*/ 2147483647 h 200"/>
                    <a:gd name="T46" fmla="*/ 2147483647 w 204"/>
                    <a:gd name="T47" fmla="*/ 2147483647 h 200"/>
                    <a:gd name="T48" fmla="*/ 2147483647 w 204"/>
                    <a:gd name="T49" fmla="*/ 2147483647 h 200"/>
                    <a:gd name="T50" fmla="*/ 2147483647 w 204"/>
                    <a:gd name="T51" fmla="*/ 2147483647 h 200"/>
                    <a:gd name="T52" fmla="*/ 2147483647 w 204"/>
                    <a:gd name="T53" fmla="*/ 2147483647 h 200"/>
                    <a:gd name="T54" fmla="*/ 2147483647 w 204"/>
                    <a:gd name="T55" fmla="*/ 2147483647 h 200"/>
                    <a:gd name="T56" fmla="*/ 2147483647 w 204"/>
                    <a:gd name="T57" fmla="*/ 2147483647 h 200"/>
                    <a:gd name="T58" fmla="*/ 2147483647 w 204"/>
                    <a:gd name="T59" fmla="*/ 2147483647 h 200"/>
                    <a:gd name="T60" fmla="*/ 2147483647 w 204"/>
                    <a:gd name="T61" fmla="*/ 2147483647 h 200"/>
                    <a:gd name="T62" fmla="*/ 2147483647 w 204"/>
                    <a:gd name="T63" fmla="*/ 2147483647 h 200"/>
                    <a:gd name="T64" fmla="*/ 2147483647 w 204"/>
                    <a:gd name="T65" fmla="*/ 0 h 200"/>
                    <a:gd name="T66" fmla="*/ 2147483647 w 204"/>
                    <a:gd name="T67" fmla="*/ 2147483647 h 200"/>
                    <a:gd name="T68" fmla="*/ 2147483647 w 204"/>
                    <a:gd name="T69" fmla="*/ 2147483647 h 200"/>
                    <a:gd name="T70" fmla="*/ 2147483647 w 204"/>
                    <a:gd name="T71" fmla="*/ 2147483647 h 200"/>
                    <a:gd name="T72" fmla="*/ 2147483647 w 204"/>
                    <a:gd name="T73" fmla="*/ 2147483647 h 200"/>
                    <a:gd name="T74" fmla="*/ 2147483647 w 204"/>
                    <a:gd name="T75" fmla="*/ 2147483647 h 2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04" h="200">
                      <a:moveTo>
                        <a:pt x="10" y="48"/>
                      </a:moveTo>
                      <a:lnTo>
                        <a:pt x="10" y="48"/>
                      </a:lnTo>
                      <a:lnTo>
                        <a:pt x="6" y="54"/>
                      </a:lnTo>
                      <a:lnTo>
                        <a:pt x="2" y="66"/>
                      </a:lnTo>
                      <a:lnTo>
                        <a:pt x="0" y="74"/>
                      </a:lnTo>
                      <a:lnTo>
                        <a:pt x="0" y="82"/>
                      </a:lnTo>
                      <a:lnTo>
                        <a:pt x="4" y="90"/>
                      </a:lnTo>
                      <a:lnTo>
                        <a:pt x="8" y="100"/>
                      </a:lnTo>
                      <a:lnTo>
                        <a:pt x="22" y="114"/>
                      </a:lnTo>
                      <a:lnTo>
                        <a:pt x="34" y="120"/>
                      </a:lnTo>
                      <a:lnTo>
                        <a:pt x="42" y="124"/>
                      </a:lnTo>
                      <a:lnTo>
                        <a:pt x="46" y="124"/>
                      </a:lnTo>
                      <a:lnTo>
                        <a:pt x="36" y="116"/>
                      </a:lnTo>
                      <a:lnTo>
                        <a:pt x="28" y="110"/>
                      </a:lnTo>
                      <a:lnTo>
                        <a:pt x="22" y="102"/>
                      </a:lnTo>
                      <a:lnTo>
                        <a:pt x="38" y="112"/>
                      </a:lnTo>
                      <a:lnTo>
                        <a:pt x="52" y="118"/>
                      </a:lnTo>
                      <a:lnTo>
                        <a:pt x="66" y="122"/>
                      </a:lnTo>
                      <a:lnTo>
                        <a:pt x="78" y="124"/>
                      </a:lnTo>
                      <a:lnTo>
                        <a:pt x="86" y="128"/>
                      </a:lnTo>
                      <a:lnTo>
                        <a:pt x="92" y="130"/>
                      </a:lnTo>
                      <a:lnTo>
                        <a:pt x="86" y="122"/>
                      </a:lnTo>
                      <a:lnTo>
                        <a:pt x="78" y="116"/>
                      </a:lnTo>
                      <a:lnTo>
                        <a:pt x="70" y="110"/>
                      </a:lnTo>
                      <a:lnTo>
                        <a:pt x="88" y="114"/>
                      </a:lnTo>
                      <a:lnTo>
                        <a:pt x="102" y="120"/>
                      </a:lnTo>
                      <a:lnTo>
                        <a:pt x="118" y="126"/>
                      </a:lnTo>
                      <a:lnTo>
                        <a:pt x="130" y="132"/>
                      </a:lnTo>
                      <a:lnTo>
                        <a:pt x="142" y="136"/>
                      </a:lnTo>
                      <a:lnTo>
                        <a:pt x="152" y="140"/>
                      </a:lnTo>
                      <a:lnTo>
                        <a:pt x="160" y="144"/>
                      </a:lnTo>
                      <a:lnTo>
                        <a:pt x="164" y="148"/>
                      </a:lnTo>
                      <a:lnTo>
                        <a:pt x="168" y="154"/>
                      </a:lnTo>
                      <a:lnTo>
                        <a:pt x="174" y="168"/>
                      </a:lnTo>
                      <a:lnTo>
                        <a:pt x="178" y="186"/>
                      </a:lnTo>
                      <a:lnTo>
                        <a:pt x="180" y="200"/>
                      </a:lnTo>
                      <a:lnTo>
                        <a:pt x="182" y="194"/>
                      </a:lnTo>
                      <a:lnTo>
                        <a:pt x="186" y="186"/>
                      </a:lnTo>
                      <a:lnTo>
                        <a:pt x="188" y="176"/>
                      </a:lnTo>
                      <a:lnTo>
                        <a:pt x="192" y="152"/>
                      </a:lnTo>
                      <a:lnTo>
                        <a:pt x="200" y="126"/>
                      </a:lnTo>
                      <a:lnTo>
                        <a:pt x="202" y="110"/>
                      </a:lnTo>
                      <a:lnTo>
                        <a:pt x="204" y="98"/>
                      </a:lnTo>
                      <a:lnTo>
                        <a:pt x="202" y="88"/>
                      </a:lnTo>
                      <a:lnTo>
                        <a:pt x="200" y="76"/>
                      </a:lnTo>
                      <a:lnTo>
                        <a:pt x="194" y="64"/>
                      </a:lnTo>
                      <a:lnTo>
                        <a:pt x="186" y="50"/>
                      </a:lnTo>
                      <a:lnTo>
                        <a:pt x="176" y="38"/>
                      </a:lnTo>
                      <a:lnTo>
                        <a:pt x="164" y="28"/>
                      </a:lnTo>
                      <a:lnTo>
                        <a:pt x="152" y="18"/>
                      </a:lnTo>
                      <a:lnTo>
                        <a:pt x="140" y="12"/>
                      </a:lnTo>
                      <a:lnTo>
                        <a:pt x="130" y="6"/>
                      </a:lnTo>
                      <a:lnTo>
                        <a:pt x="118" y="2"/>
                      </a:lnTo>
                      <a:lnTo>
                        <a:pt x="108" y="0"/>
                      </a:lnTo>
                      <a:lnTo>
                        <a:pt x="96" y="0"/>
                      </a:lnTo>
                      <a:lnTo>
                        <a:pt x="86" y="2"/>
                      </a:lnTo>
                      <a:lnTo>
                        <a:pt x="64" y="6"/>
                      </a:lnTo>
                      <a:lnTo>
                        <a:pt x="42" y="16"/>
                      </a:lnTo>
                      <a:lnTo>
                        <a:pt x="34" y="22"/>
                      </a:lnTo>
                      <a:lnTo>
                        <a:pt x="24" y="30"/>
                      </a:lnTo>
                      <a:lnTo>
                        <a:pt x="16" y="38"/>
                      </a:lnTo>
                      <a:lnTo>
                        <a:pt x="10" y="48"/>
                      </a:lnTo>
                      <a:close/>
                    </a:path>
                  </a:pathLst>
                </a:custGeom>
                <a:solidFill>
                  <a:srgbClr val="C98D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99" name="Freeform 888"/>
                <p:cNvSpPr>
                  <a:spLocks/>
                </p:cNvSpPr>
                <p:nvPr/>
              </p:nvSpPr>
              <p:spPr bwMode="auto">
                <a:xfrm>
                  <a:off x="7875588" y="730250"/>
                  <a:ext cx="76200" cy="66675"/>
                </a:xfrm>
                <a:custGeom>
                  <a:avLst/>
                  <a:gdLst>
                    <a:gd name="T0" fmla="*/ 2147483647 w 48"/>
                    <a:gd name="T1" fmla="*/ 2147483647 h 42"/>
                    <a:gd name="T2" fmla="*/ 2147483647 w 48"/>
                    <a:gd name="T3" fmla="*/ 2147483647 h 42"/>
                    <a:gd name="T4" fmla="*/ 2147483647 w 48"/>
                    <a:gd name="T5" fmla="*/ 2147483647 h 42"/>
                    <a:gd name="T6" fmla="*/ 2147483647 w 48"/>
                    <a:gd name="T7" fmla="*/ 2147483647 h 42"/>
                    <a:gd name="T8" fmla="*/ 2147483647 w 48"/>
                    <a:gd name="T9" fmla="*/ 2147483647 h 42"/>
                    <a:gd name="T10" fmla="*/ 2147483647 w 48"/>
                    <a:gd name="T11" fmla="*/ 2147483647 h 42"/>
                    <a:gd name="T12" fmla="*/ 2147483647 w 48"/>
                    <a:gd name="T13" fmla="*/ 2147483647 h 42"/>
                    <a:gd name="T14" fmla="*/ 2147483647 w 48"/>
                    <a:gd name="T15" fmla="*/ 2147483647 h 42"/>
                    <a:gd name="T16" fmla="*/ 2147483647 w 48"/>
                    <a:gd name="T17" fmla="*/ 2147483647 h 42"/>
                    <a:gd name="T18" fmla="*/ 2147483647 w 48"/>
                    <a:gd name="T19" fmla="*/ 2147483647 h 42"/>
                    <a:gd name="T20" fmla="*/ 0 w 48"/>
                    <a:gd name="T21" fmla="*/ 2147483647 h 42"/>
                    <a:gd name="T22" fmla="*/ 0 w 48"/>
                    <a:gd name="T23" fmla="*/ 2147483647 h 42"/>
                    <a:gd name="T24" fmla="*/ 2147483647 w 48"/>
                    <a:gd name="T25" fmla="*/ 2147483647 h 42"/>
                    <a:gd name="T26" fmla="*/ 2147483647 w 48"/>
                    <a:gd name="T27" fmla="*/ 2147483647 h 42"/>
                    <a:gd name="T28" fmla="*/ 2147483647 w 48"/>
                    <a:gd name="T29" fmla="*/ 2147483647 h 42"/>
                    <a:gd name="T30" fmla="*/ 2147483647 w 48"/>
                    <a:gd name="T31" fmla="*/ 0 h 42"/>
                    <a:gd name="T32" fmla="*/ 2147483647 w 48"/>
                    <a:gd name="T33" fmla="*/ 0 h 42"/>
                    <a:gd name="T34" fmla="*/ 2147483647 w 48"/>
                    <a:gd name="T35" fmla="*/ 2147483647 h 42"/>
                    <a:gd name="T36" fmla="*/ 2147483647 w 48"/>
                    <a:gd name="T37" fmla="*/ 2147483647 h 42"/>
                    <a:gd name="T38" fmla="*/ 2147483647 w 48"/>
                    <a:gd name="T39" fmla="*/ 2147483647 h 42"/>
                    <a:gd name="T40" fmla="*/ 2147483647 w 48"/>
                    <a:gd name="T41" fmla="*/ 2147483647 h 42"/>
                    <a:gd name="T42" fmla="*/ 2147483647 w 48"/>
                    <a:gd name="T43" fmla="*/ 2147483647 h 42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8" h="42">
                      <a:moveTo>
                        <a:pt x="48" y="20"/>
                      </a:moveTo>
                      <a:lnTo>
                        <a:pt x="48" y="20"/>
                      </a:lnTo>
                      <a:lnTo>
                        <a:pt x="46" y="28"/>
                      </a:lnTo>
                      <a:lnTo>
                        <a:pt x="40" y="36"/>
                      </a:lnTo>
                      <a:lnTo>
                        <a:pt x="34" y="40"/>
                      </a:lnTo>
                      <a:lnTo>
                        <a:pt x="24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28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4" y="0"/>
                      </a:lnTo>
                      <a:lnTo>
                        <a:pt x="34" y="2"/>
                      </a:lnTo>
                      <a:lnTo>
                        <a:pt x="40" y="6"/>
                      </a:lnTo>
                      <a:lnTo>
                        <a:pt x="46" y="12"/>
                      </a:lnTo>
                      <a:lnTo>
                        <a:pt x="48" y="20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0" name="Freeform 889"/>
                <p:cNvSpPr>
                  <a:spLocks/>
                </p:cNvSpPr>
                <p:nvPr/>
              </p:nvSpPr>
              <p:spPr bwMode="auto">
                <a:xfrm>
                  <a:off x="7710488" y="727075"/>
                  <a:ext cx="47625" cy="76200"/>
                </a:xfrm>
                <a:custGeom>
                  <a:avLst/>
                  <a:gdLst>
                    <a:gd name="T0" fmla="*/ 2147483647 w 30"/>
                    <a:gd name="T1" fmla="*/ 2147483647 h 48"/>
                    <a:gd name="T2" fmla="*/ 2147483647 w 30"/>
                    <a:gd name="T3" fmla="*/ 2147483647 h 48"/>
                    <a:gd name="T4" fmla="*/ 2147483647 w 30"/>
                    <a:gd name="T5" fmla="*/ 2147483647 h 48"/>
                    <a:gd name="T6" fmla="*/ 2147483647 w 30"/>
                    <a:gd name="T7" fmla="*/ 2147483647 h 48"/>
                    <a:gd name="T8" fmla="*/ 2147483647 w 30"/>
                    <a:gd name="T9" fmla="*/ 2147483647 h 48"/>
                    <a:gd name="T10" fmla="*/ 2147483647 w 30"/>
                    <a:gd name="T11" fmla="*/ 2147483647 h 48"/>
                    <a:gd name="T12" fmla="*/ 2147483647 w 30"/>
                    <a:gd name="T13" fmla="*/ 2147483647 h 48"/>
                    <a:gd name="T14" fmla="*/ 2147483647 w 30"/>
                    <a:gd name="T15" fmla="*/ 2147483647 h 48"/>
                    <a:gd name="T16" fmla="*/ 2147483647 w 30"/>
                    <a:gd name="T17" fmla="*/ 2147483647 h 48"/>
                    <a:gd name="T18" fmla="*/ 2147483647 w 30"/>
                    <a:gd name="T19" fmla="*/ 2147483647 h 48"/>
                    <a:gd name="T20" fmla="*/ 2147483647 w 30"/>
                    <a:gd name="T21" fmla="*/ 2147483647 h 48"/>
                    <a:gd name="T22" fmla="*/ 2147483647 w 30"/>
                    <a:gd name="T23" fmla="*/ 2147483647 h 48"/>
                    <a:gd name="T24" fmla="*/ 2147483647 w 30"/>
                    <a:gd name="T25" fmla="*/ 2147483647 h 48"/>
                    <a:gd name="T26" fmla="*/ 0 w 30"/>
                    <a:gd name="T27" fmla="*/ 2147483647 h 48"/>
                    <a:gd name="T28" fmla="*/ 0 w 30"/>
                    <a:gd name="T29" fmla="*/ 2147483647 h 48"/>
                    <a:gd name="T30" fmla="*/ 0 w 30"/>
                    <a:gd name="T31" fmla="*/ 2147483647 h 48"/>
                    <a:gd name="T32" fmla="*/ 2147483647 w 30"/>
                    <a:gd name="T33" fmla="*/ 2147483647 h 48"/>
                    <a:gd name="T34" fmla="*/ 2147483647 w 30"/>
                    <a:gd name="T35" fmla="*/ 0 h 48"/>
                    <a:gd name="T36" fmla="*/ 2147483647 w 30"/>
                    <a:gd name="T37" fmla="*/ 0 h 48"/>
                    <a:gd name="T38" fmla="*/ 2147483647 w 30"/>
                    <a:gd name="T39" fmla="*/ 0 h 48"/>
                    <a:gd name="T40" fmla="*/ 2147483647 w 30"/>
                    <a:gd name="T41" fmla="*/ 2147483647 h 48"/>
                    <a:gd name="T42" fmla="*/ 2147483647 w 30"/>
                    <a:gd name="T43" fmla="*/ 2147483647 h 48"/>
                    <a:gd name="T44" fmla="*/ 2147483647 w 30"/>
                    <a:gd name="T45" fmla="*/ 2147483647 h 4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30" h="48">
                      <a:moveTo>
                        <a:pt x="22" y="8"/>
                      </a:moveTo>
                      <a:lnTo>
                        <a:pt x="22" y="8"/>
                      </a:lnTo>
                      <a:lnTo>
                        <a:pt x="24" y="10"/>
                      </a:lnTo>
                      <a:lnTo>
                        <a:pt x="28" y="16"/>
                      </a:lnTo>
                      <a:lnTo>
                        <a:pt x="30" y="26"/>
                      </a:lnTo>
                      <a:lnTo>
                        <a:pt x="30" y="30"/>
                      </a:lnTo>
                      <a:lnTo>
                        <a:pt x="26" y="36"/>
                      </a:lnTo>
                      <a:lnTo>
                        <a:pt x="20" y="44"/>
                      </a:lnTo>
                      <a:lnTo>
                        <a:pt x="14" y="48"/>
                      </a:lnTo>
                      <a:lnTo>
                        <a:pt x="8" y="48"/>
                      </a:lnTo>
                      <a:lnTo>
                        <a:pt x="4" y="32"/>
                      </a:lnTo>
                      <a:lnTo>
                        <a:pt x="0" y="1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8" y="4"/>
                      </a:lnTo>
                      <a:lnTo>
                        <a:pt x="22" y="8"/>
                      </a:lnTo>
                      <a:close/>
                    </a:path>
                  </a:pathLst>
                </a:custGeom>
                <a:solidFill>
                  <a:srgbClr val="EBBD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1" name="Freeform 890"/>
                <p:cNvSpPr>
                  <a:spLocks/>
                </p:cNvSpPr>
                <p:nvPr/>
              </p:nvSpPr>
              <p:spPr bwMode="auto">
                <a:xfrm>
                  <a:off x="7907338" y="561975"/>
                  <a:ext cx="120650" cy="158750"/>
                </a:xfrm>
                <a:custGeom>
                  <a:avLst/>
                  <a:gdLst>
                    <a:gd name="T0" fmla="*/ 0 w 76"/>
                    <a:gd name="T1" fmla="*/ 2147483647 h 100"/>
                    <a:gd name="T2" fmla="*/ 0 w 76"/>
                    <a:gd name="T3" fmla="*/ 2147483647 h 100"/>
                    <a:gd name="T4" fmla="*/ 2147483647 w 76"/>
                    <a:gd name="T5" fmla="*/ 2147483647 h 100"/>
                    <a:gd name="T6" fmla="*/ 2147483647 w 76"/>
                    <a:gd name="T7" fmla="*/ 2147483647 h 100"/>
                    <a:gd name="T8" fmla="*/ 2147483647 w 76"/>
                    <a:gd name="T9" fmla="*/ 2147483647 h 100"/>
                    <a:gd name="T10" fmla="*/ 2147483647 w 76"/>
                    <a:gd name="T11" fmla="*/ 2147483647 h 100"/>
                    <a:gd name="T12" fmla="*/ 2147483647 w 76"/>
                    <a:gd name="T13" fmla="*/ 2147483647 h 100"/>
                    <a:gd name="T14" fmla="*/ 2147483647 w 76"/>
                    <a:gd name="T15" fmla="*/ 2147483647 h 100"/>
                    <a:gd name="T16" fmla="*/ 2147483647 w 76"/>
                    <a:gd name="T17" fmla="*/ 2147483647 h 100"/>
                    <a:gd name="T18" fmla="*/ 2147483647 w 76"/>
                    <a:gd name="T19" fmla="*/ 2147483647 h 100"/>
                    <a:gd name="T20" fmla="*/ 2147483647 w 76"/>
                    <a:gd name="T21" fmla="*/ 2147483647 h 100"/>
                    <a:gd name="T22" fmla="*/ 2147483647 w 76"/>
                    <a:gd name="T23" fmla="*/ 2147483647 h 100"/>
                    <a:gd name="T24" fmla="*/ 2147483647 w 76"/>
                    <a:gd name="T25" fmla="*/ 2147483647 h 100"/>
                    <a:gd name="T26" fmla="*/ 2147483647 w 76"/>
                    <a:gd name="T27" fmla="*/ 2147483647 h 100"/>
                    <a:gd name="T28" fmla="*/ 2147483647 w 76"/>
                    <a:gd name="T29" fmla="*/ 2147483647 h 100"/>
                    <a:gd name="T30" fmla="*/ 2147483647 w 76"/>
                    <a:gd name="T31" fmla="*/ 2147483647 h 100"/>
                    <a:gd name="T32" fmla="*/ 2147483647 w 76"/>
                    <a:gd name="T33" fmla="*/ 2147483647 h 100"/>
                    <a:gd name="T34" fmla="*/ 2147483647 w 76"/>
                    <a:gd name="T35" fmla="*/ 2147483647 h 100"/>
                    <a:gd name="T36" fmla="*/ 2147483647 w 76"/>
                    <a:gd name="T37" fmla="*/ 2147483647 h 100"/>
                    <a:gd name="T38" fmla="*/ 2147483647 w 76"/>
                    <a:gd name="T39" fmla="*/ 2147483647 h 100"/>
                    <a:gd name="T40" fmla="*/ 2147483647 w 76"/>
                    <a:gd name="T41" fmla="*/ 2147483647 h 100"/>
                    <a:gd name="T42" fmla="*/ 2147483647 w 76"/>
                    <a:gd name="T43" fmla="*/ 2147483647 h 100"/>
                    <a:gd name="T44" fmla="*/ 2147483647 w 76"/>
                    <a:gd name="T45" fmla="*/ 2147483647 h 100"/>
                    <a:gd name="T46" fmla="*/ 2147483647 w 76"/>
                    <a:gd name="T47" fmla="*/ 2147483647 h 100"/>
                    <a:gd name="T48" fmla="*/ 2147483647 w 76"/>
                    <a:gd name="T49" fmla="*/ 0 h 100"/>
                    <a:gd name="T50" fmla="*/ 2147483647 w 76"/>
                    <a:gd name="T51" fmla="*/ 0 h 100"/>
                    <a:gd name="T52" fmla="*/ 2147483647 w 76"/>
                    <a:gd name="T53" fmla="*/ 2147483647 h 100"/>
                    <a:gd name="T54" fmla="*/ 2147483647 w 76"/>
                    <a:gd name="T55" fmla="*/ 2147483647 h 100"/>
                    <a:gd name="T56" fmla="*/ 2147483647 w 76"/>
                    <a:gd name="T57" fmla="*/ 2147483647 h 100"/>
                    <a:gd name="T58" fmla="*/ 2147483647 w 76"/>
                    <a:gd name="T59" fmla="*/ 2147483647 h 100"/>
                    <a:gd name="T60" fmla="*/ 2147483647 w 76"/>
                    <a:gd name="T61" fmla="*/ 2147483647 h 100"/>
                    <a:gd name="T62" fmla="*/ 2147483647 w 76"/>
                    <a:gd name="T63" fmla="*/ 2147483647 h 100"/>
                    <a:gd name="T64" fmla="*/ 2147483647 w 76"/>
                    <a:gd name="T65" fmla="*/ 2147483647 h 100"/>
                    <a:gd name="T66" fmla="*/ 2147483647 w 76"/>
                    <a:gd name="T67" fmla="*/ 2147483647 h 100"/>
                    <a:gd name="T68" fmla="*/ 2147483647 w 76"/>
                    <a:gd name="T69" fmla="*/ 2147483647 h 100"/>
                    <a:gd name="T70" fmla="*/ 2147483647 w 76"/>
                    <a:gd name="T71" fmla="*/ 2147483647 h 100"/>
                    <a:gd name="T72" fmla="*/ 2147483647 w 76"/>
                    <a:gd name="T73" fmla="*/ 2147483647 h 100"/>
                    <a:gd name="T74" fmla="*/ 2147483647 w 76"/>
                    <a:gd name="T75" fmla="*/ 2147483647 h 100"/>
                    <a:gd name="T76" fmla="*/ 2147483647 w 76"/>
                    <a:gd name="T77" fmla="*/ 2147483647 h 100"/>
                    <a:gd name="T78" fmla="*/ 2147483647 w 76"/>
                    <a:gd name="T79" fmla="*/ 2147483647 h 100"/>
                    <a:gd name="T80" fmla="*/ 2147483647 w 76"/>
                    <a:gd name="T81" fmla="*/ 2147483647 h 100"/>
                    <a:gd name="T82" fmla="*/ 2147483647 w 76"/>
                    <a:gd name="T83" fmla="*/ 2147483647 h 100"/>
                    <a:gd name="T84" fmla="*/ 2147483647 w 76"/>
                    <a:gd name="T85" fmla="*/ 2147483647 h 100"/>
                    <a:gd name="T86" fmla="*/ 2147483647 w 76"/>
                    <a:gd name="T87" fmla="*/ 2147483647 h 100"/>
                    <a:gd name="T88" fmla="*/ 2147483647 w 76"/>
                    <a:gd name="T89" fmla="*/ 2147483647 h 100"/>
                    <a:gd name="T90" fmla="*/ 2147483647 w 76"/>
                    <a:gd name="T91" fmla="*/ 2147483647 h 100"/>
                    <a:gd name="T92" fmla="*/ 0 w 76"/>
                    <a:gd name="T93" fmla="*/ 2147483647 h 100"/>
                    <a:gd name="T94" fmla="*/ 0 w 76"/>
                    <a:gd name="T95" fmla="*/ 2147483647 h 10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76" h="100">
                      <a:moveTo>
                        <a:pt x="0" y="26"/>
                      </a:moveTo>
                      <a:lnTo>
                        <a:pt x="0" y="26"/>
                      </a:lnTo>
                      <a:lnTo>
                        <a:pt x="6" y="28"/>
                      </a:lnTo>
                      <a:lnTo>
                        <a:pt x="22" y="34"/>
                      </a:lnTo>
                      <a:lnTo>
                        <a:pt x="16" y="24"/>
                      </a:lnTo>
                      <a:lnTo>
                        <a:pt x="10" y="18"/>
                      </a:lnTo>
                      <a:lnTo>
                        <a:pt x="4" y="10"/>
                      </a:lnTo>
                      <a:lnTo>
                        <a:pt x="16" y="16"/>
                      </a:lnTo>
                      <a:lnTo>
                        <a:pt x="24" y="22"/>
                      </a:lnTo>
                      <a:lnTo>
                        <a:pt x="32" y="30"/>
                      </a:lnTo>
                      <a:lnTo>
                        <a:pt x="34" y="18"/>
                      </a:lnTo>
                      <a:lnTo>
                        <a:pt x="34" y="4"/>
                      </a:lnTo>
                      <a:lnTo>
                        <a:pt x="48" y="42"/>
                      </a:lnTo>
                      <a:lnTo>
                        <a:pt x="56" y="10"/>
                      </a:lnTo>
                      <a:lnTo>
                        <a:pt x="60" y="36"/>
                      </a:lnTo>
                      <a:lnTo>
                        <a:pt x="68" y="24"/>
                      </a:lnTo>
                      <a:lnTo>
                        <a:pt x="72" y="14"/>
                      </a:lnTo>
                      <a:lnTo>
                        <a:pt x="76" y="0"/>
                      </a:lnTo>
                      <a:lnTo>
                        <a:pt x="74" y="12"/>
                      </a:lnTo>
                      <a:lnTo>
                        <a:pt x="72" y="24"/>
                      </a:lnTo>
                      <a:lnTo>
                        <a:pt x="70" y="36"/>
                      </a:lnTo>
                      <a:lnTo>
                        <a:pt x="62" y="60"/>
                      </a:lnTo>
                      <a:lnTo>
                        <a:pt x="60" y="78"/>
                      </a:lnTo>
                      <a:lnTo>
                        <a:pt x="58" y="86"/>
                      </a:lnTo>
                      <a:lnTo>
                        <a:pt x="56" y="92"/>
                      </a:lnTo>
                      <a:lnTo>
                        <a:pt x="52" y="100"/>
                      </a:lnTo>
                      <a:lnTo>
                        <a:pt x="50" y="88"/>
                      </a:lnTo>
                      <a:lnTo>
                        <a:pt x="48" y="78"/>
                      </a:lnTo>
                      <a:lnTo>
                        <a:pt x="44" y="70"/>
                      </a:lnTo>
                      <a:lnTo>
                        <a:pt x="40" y="62"/>
                      </a:lnTo>
                      <a:lnTo>
                        <a:pt x="32" y="54"/>
                      </a:lnTo>
                      <a:lnTo>
                        <a:pt x="16" y="40"/>
                      </a:lnTo>
                      <a:lnTo>
                        <a:pt x="4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B978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2" name="Freeform 891"/>
                <p:cNvSpPr>
                  <a:spLocks/>
                </p:cNvSpPr>
                <p:nvPr/>
              </p:nvSpPr>
              <p:spPr bwMode="auto">
                <a:xfrm>
                  <a:off x="8234363" y="879475"/>
                  <a:ext cx="327025" cy="495300"/>
                </a:xfrm>
                <a:custGeom>
                  <a:avLst/>
                  <a:gdLst>
                    <a:gd name="T0" fmla="*/ 2147483647 w 206"/>
                    <a:gd name="T1" fmla="*/ 0 h 312"/>
                    <a:gd name="T2" fmla="*/ 2147483647 w 206"/>
                    <a:gd name="T3" fmla="*/ 0 h 312"/>
                    <a:gd name="T4" fmla="*/ 2147483647 w 206"/>
                    <a:gd name="T5" fmla="*/ 2147483647 h 312"/>
                    <a:gd name="T6" fmla="*/ 2147483647 w 206"/>
                    <a:gd name="T7" fmla="*/ 2147483647 h 312"/>
                    <a:gd name="T8" fmla="*/ 2147483647 w 206"/>
                    <a:gd name="T9" fmla="*/ 2147483647 h 312"/>
                    <a:gd name="T10" fmla="*/ 2147483647 w 206"/>
                    <a:gd name="T11" fmla="*/ 2147483647 h 312"/>
                    <a:gd name="T12" fmla="*/ 2147483647 w 206"/>
                    <a:gd name="T13" fmla="*/ 2147483647 h 312"/>
                    <a:gd name="T14" fmla="*/ 2147483647 w 206"/>
                    <a:gd name="T15" fmla="*/ 2147483647 h 312"/>
                    <a:gd name="T16" fmla="*/ 2147483647 w 206"/>
                    <a:gd name="T17" fmla="*/ 2147483647 h 312"/>
                    <a:gd name="T18" fmla="*/ 2147483647 w 206"/>
                    <a:gd name="T19" fmla="*/ 2147483647 h 312"/>
                    <a:gd name="T20" fmla="*/ 0 w 206"/>
                    <a:gd name="T21" fmla="*/ 2147483647 h 312"/>
                    <a:gd name="T22" fmla="*/ 2147483647 w 206"/>
                    <a:gd name="T23" fmla="*/ 2147483647 h 312"/>
                    <a:gd name="T24" fmla="*/ 2147483647 w 206"/>
                    <a:gd name="T25" fmla="*/ 2147483647 h 312"/>
                    <a:gd name="T26" fmla="*/ 2147483647 w 206"/>
                    <a:gd name="T27" fmla="*/ 2147483647 h 312"/>
                    <a:gd name="T28" fmla="*/ 2147483647 w 206"/>
                    <a:gd name="T29" fmla="*/ 2147483647 h 312"/>
                    <a:gd name="T30" fmla="*/ 2147483647 w 206"/>
                    <a:gd name="T31" fmla="*/ 2147483647 h 312"/>
                    <a:gd name="T32" fmla="*/ 2147483647 w 206"/>
                    <a:gd name="T33" fmla="*/ 2147483647 h 312"/>
                    <a:gd name="T34" fmla="*/ 2147483647 w 206"/>
                    <a:gd name="T35" fmla="*/ 2147483647 h 312"/>
                    <a:gd name="T36" fmla="*/ 2147483647 w 206"/>
                    <a:gd name="T37" fmla="*/ 2147483647 h 312"/>
                    <a:gd name="T38" fmla="*/ 2147483647 w 206"/>
                    <a:gd name="T39" fmla="*/ 2147483647 h 312"/>
                    <a:gd name="T40" fmla="*/ 2147483647 w 206"/>
                    <a:gd name="T41" fmla="*/ 2147483647 h 312"/>
                    <a:gd name="T42" fmla="*/ 2147483647 w 206"/>
                    <a:gd name="T43" fmla="*/ 2147483647 h 312"/>
                    <a:gd name="T44" fmla="*/ 2147483647 w 206"/>
                    <a:gd name="T45" fmla="*/ 2147483647 h 312"/>
                    <a:gd name="T46" fmla="*/ 2147483647 w 206"/>
                    <a:gd name="T47" fmla="*/ 2147483647 h 312"/>
                    <a:gd name="T48" fmla="*/ 2147483647 w 206"/>
                    <a:gd name="T49" fmla="*/ 2147483647 h 312"/>
                    <a:gd name="T50" fmla="*/ 2147483647 w 206"/>
                    <a:gd name="T51" fmla="*/ 2147483647 h 312"/>
                    <a:gd name="T52" fmla="*/ 2147483647 w 206"/>
                    <a:gd name="T53" fmla="*/ 2147483647 h 312"/>
                    <a:gd name="T54" fmla="*/ 2147483647 w 206"/>
                    <a:gd name="T55" fmla="*/ 2147483647 h 312"/>
                    <a:gd name="T56" fmla="*/ 2147483647 w 206"/>
                    <a:gd name="T57" fmla="*/ 2147483647 h 312"/>
                    <a:gd name="T58" fmla="*/ 2147483647 w 206"/>
                    <a:gd name="T59" fmla="*/ 2147483647 h 312"/>
                    <a:gd name="T60" fmla="*/ 2147483647 w 206"/>
                    <a:gd name="T61" fmla="*/ 2147483647 h 312"/>
                    <a:gd name="T62" fmla="*/ 2147483647 w 206"/>
                    <a:gd name="T63" fmla="*/ 0 h 312"/>
                    <a:gd name="T64" fmla="*/ 2147483647 w 206"/>
                    <a:gd name="T65" fmla="*/ 0 h 3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06" h="312">
                      <a:moveTo>
                        <a:pt x="78" y="0"/>
                      </a:moveTo>
                      <a:lnTo>
                        <a:pt x="78" y="0"/>
                      </a:lnTo>
                      <a:lnTo>
                        <a:pt x="64" y="14"/>
                      </a:lnTo>
                      <a:lnTo>
                        <a:pt x="50" y="30"/>
                      </a:lnTo>
                      <a:lnTo>
                        <a:pt x="36" y="52"/>
                      </a:lnTo>
                      <a:lnTo>
                        <a:pt x="22" y="80"/>
                      </a:lnTo>
                      <a:lnTo>
                        <a:pt x="16" y="96"/>
                      </a:lnTo>
                      <a:lnTo>
                        <a:pt x="10" y="114"/>
                      </a:lnTo>
                      <a:lnTo>
                        <a:pt x="6" y="132"/>
                      </a:lnTo>
                      <a:lnTo>
                        <a:pt x="2" y="152"/>
                      </a:lnTo>
                      <a:lnTo>
                        <a:pt x="0" y="174"/>
                      </a:lnTo>
                      <a:lnTo>
                        <a:pt x="2" y="198"/>
                      </a:lnTo>
                      <a:lnTo>
                        <a:pt x="6" y="222"/>
                      </a:lnTo>
                      <a:lnTo>
                        <a:pt x="12" y="240"/>
                      </a:lnTo>
                      <a:lnTo>
                        <a:pt x="20" y="254"/>
                      </a:lnTo>
                      <a:lnTo>
                        <a:pt x="30" y="268"/>
                      </a:lnTo>
                      <a:lnTo>
                        <a:pt x="50" y="290"/>
                      </a:lnTo>
                      <a:lnTo>
                        <a:pt x="58" y="300"/>
                      </a:lnTo>
                      <a:lnTo>
                        <a:pt x="66" y="312"/>
                      </a:lnTo>
                      <a:lnTo>
                        <a:pt x="206" y="298"/>
                      </a:lnTo>
                      <a:lnTo>
                        <a:pt x="202" y="266"/>
                      </a:lnTo>
                      <a:lnTo>
                        <a:pt x="196" y="232"/>
                      </a:lnTo>
                      <a:lnTo>
                        <a:pt x="184" y="190"/>
                      </a:lnTo>
                      <a:lnTo>
                        <a:pt x="168" y="142"/>
                      </a:lnTo>
                      <a:lnTo>
                        <a:pt x="158" y="116"/>
                      </a:lnTo>
                      <a:lnTo>
                        <a:pt x="146" y="92"/>
                      </a:lnTo>
                      <a:lnTo>
                        <a:pt x="132" y="68"/>
                      </a:lnTo>
                      <a:lnTo>
                        <a:pt x="116" y="44"/>
                      </a:lnTo>
                      <a:lnTo>
                        <a:pt x="98" y="2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3" name="Freeform 892"/>
                <p:cNvSpPr>
                  <a:spLocks/>
                </p:cNvSpPr>
                <p:nvPr/>
              </p:nvSpPr>
              <p:spPr bwMode="auto">
                <a:xfrm>
                  <a:off x="7710488" y="1393825"/>
                  <a:ext cx="419100" cy="184150"/>
                </a:xfrm>
                <a:custGeom>
                  <a:avLst/>
                  <a:gdLst>
                    <a:gd name="T0" fmla="*/ 2147483647 w 264"/>
                    <a:gd name="T1" fmla="*/ 2147483647 h 116"/>
                    <a:gd name="T2" fmla="*/ 2147483647 w 264"/>
                    <a:gd name="T3" fmla="*/ 2147483647 h 116"/>
                    <a:gd name="T4" fmla="*/ 2147483647 w 264"/>
                    <a:gd name="T5" fmla="*/ 2147483647 h 116"/>
                    <a:gd name="T6" fmla="*/ 2147483647 w 264"/>
                    <a:gd name="T7" fmla="*/ 2147483647 h 116"/>
                    <a:gd name="T8" fmla="*/ 2147483647 w 264"/>
                    <a:gd name="T9" fmla="*/ 0 h 116"/>
                    <a:gd name="T10" fmla="*/ 2147483647 w 264"/>
                    <a:gd name="T11" fmla="*/ 0 h 116"/>
                    <a:gd name="T12" fmla="*/ 2147483647 w 264"/>
                    <a:gd name="T13" fmla="*/ 2147483647 h 116"/>
                    <a:gd name="T14" fmla="*/ 2147483647 w 264"/>
                    <a:gd name="T15" fmla="*/ 2147483647 h 116"/>
                    <a:gd name="T16" fmla="*/ 2147483647 w 264"/>
                    <a:gd name="T17" fmla="*/ 2147483647 h 116"/>
                    <a:gd name="T18" fmla="*/ 2147483647 w 264"/>
                    <a:gd name="T19" fmla="*/ 2147483647 h 116"/>
                    <a:gd name="T20" fmla="*/ 2147483647 w 264"/>
                    <a:gd name="T21" fmla="*/ 2147483647 h 116"/>
                    <a:gd name="T22" fmla="*/ 2147483647 w 264"/>
                    <a:gd name="T23" fmla="*/ 2147483647 h 116"/>
                    <a:gd name="T24" fmla="*/ 2147483647 w 264"/>
                    <a:gd name="T25" fmla="*/ 2147483647 h 116"/>
                    <a:gd name="T26" fmla="*/ 2147483647 w 264"/>
                    <a:gd name="T27" fmla="*/ 2147483647 h 116"/>
                    <a:gd name="T28" fmla="*/ 2147483647 w 264"/>
                    <a:gd name="T29" fmla="*/ 2147483647 h 116"/>
                    <a:gd name="T30" fmla="*/ 2147483647 w 264"/>
                    <a:gd name="T31" fmla="*/ 2147483647 h 116"/>
                    <a:gd name="T32" fmla="*/ 0 w 264"/>
                    <a:gd name="T33" fmla="*/ 2147483647 h 116"/>
                    <a:gd name="T34" fmla="*/ 0 w 264"/>
                    <a:gd name="T35" fmla="*/ 2147483647 h 116"/>
                    <a:gd name="T36" fmla="*/ 0 w 264"/>
                    <a:gd name="T37" fmla="*/ 2147483647 h 116"/>
                    <a:gd name="T38" fmla="*/ 2147483647 w 264"/>
                    <a:gd name="T39" fmla="*/ 2147483647 h 116"/>
                    <a:gd name="T40" fmla="*/ 2147483647 w 264"/>
                    <a:gd name="T41" fmla="*/ 2147483647 h 116"/>
                    <a:gd name="T42" fmla="*/ 2147483647 w 264"/>
                    <a:gd name="T43" fmla="*/ 2147483647 h 116"/>
                    <a:gd name="T44" fmla="*/ 2147483647 w 264"/>
                    <a:gd name="T45" fmla="*/ 2147483647 h 116"/>
                    <a:gd name="T46" fmla="*/ 2147483647 w 264"/>
                    <a:gd name="T47" fmla="*/ 2147483647 h 116"/>
                    <a:gd name="T48" fmla="*/ 2147483647 w 264"/>
                    <a:gd name="T49" fmla="*/ 2147483647 h 116"/>
                    <a:gd name="T50" fmla="*/ 2147483647 w 264"/>
                    <a:gd name="T51" fmla="*/ 2147483647 h 116"/>
                    <a:gd name="T52" fmla="*/ 2147483647 w 264"/>
                    <a:gd name="T53" fmla="*/ 2147483647 h 116"/>
                    <a:gd name="T54" fmla="*/ 2147483647 w 264"/>
                    <a:gd name="T55" fmla="*/ 2147483647 h 116"/>
                    <a:gd name="T56" fmla="*/ 2147483647 w 264"/>
                    <a:gd name="T57" fmla="*/ 2147483647 h 116"/>
                    <a:gd name="T58" fmla="*/ 2147483647 w 264"/>
                    <a:gd name="T59" fmla="*/ 2147483647 h 116"/>
                    <a:gd name="T60" fmla="*/ 2147483647 w 264"/>
                    <a:gd name="T61" fmla="*/ 2147483647 h 116"/>
                    <a:gd name="T62" fmla="*/ 2147483647 w 264"/>
                    <a:gd name="T63" fmla="*/ 2147483647 h 116"/>
                    <a:gd name="T64" fmla="*/ 2147483647 w 264"/>
                    <a:gd name="T65" fmla="*/ 2147483647 h 116"/>
                    <a:gd name="T66" fmla="*/ 2147483647 w 264"/>
                    <a:gd name="T67" fmla="*/ 2147483647 h 116"/>
                    <a:gd name="T68" fmla="*/ 2147483647 w 264"/>
                    <a:gd name="T69" fmla="*/ 2147483647 h 116"/>
                    <a:gd name="T70" fmla="*/ 2147483647 w 264"/>
                    <a:gd name="T71" fmla="*/ 2147483647 h 116"/>
                    <a:gd name="T72" fmla="*/ 2147483647 w 264"/>
                    <a:gd name="T73" fmla="*/ 2147483647 h 116"/>
                    <a:gd name="T74" fmla="*/ 2147483647 w 264"/>
                    <a:gd name="T75" fmla="*/ 2147483647 h 116"/>
                    <a:gd name="T76" fmla="*/ 2147483647 w 264"/>
                    <a:gd name="T77" fmla="*/ 2147483647 h 116"/>
                    <a:gd name="T78" fmla="*/ 2147483647 w 264"/>
                    <a:gd name="T79" fmla="*/ 2147483647 h 116"/>
                    <a:gd name="T80" fmla="*/ 2147483647 w 264"/>
                    <a:gd name="T81" fmla="*/ 2147483647 h 116"/>
                    <a:gd name="T82" fmla="*/ 2147483647 w 264"/>
                    <a:gd name="T83" fmla="*/ 2147483647 h 116"/>
                    <a:gd name="T84" fmla="*/ 2147483647 w 264"/>
                    <a:gd name="T85" fmla="*/ 2147483647 h 116"/>
                    <a:gd name="T86" fmla="*/ 2147483647 w 264"/>
                    <a:gd name="T87" fmla="*/ 2147483647 h 116"/>
                    <a:gd name="T88" fmla="*/ 2147483647 w 264"/>
                    <a:gd name="T89" fmla="*/ 2147483647 h 116"/>
                    <a:gd name="T90" fmla="*/ 2147483647 w 264"/>
                    <a:gd name="T91" fmla="*/ 2147483647 h 116"/>
                    <a:gd name="T92" fmla="*/ 2147483647 w 264"/>
                    <a:gd name="T93" fmla="*/ 2147483647 h 116"/>
                    <a:gd name="T94" fmla="*/ 2147483647 w 264"/>
                    <a:gd name="T95" fmla="*/ 2147483647 h 116"/>
                    <a:gd name="T96" fmla="*/ 2147483647 w 264"/>
                    <a:gd name="T97" fmla="*/ 2147483647 h 116"/>
                    <a:gd name="T98" fmla="*/ 2147483647 w 264"/>
                    <a:gd name="T99" fmla="*/ 2147483647 h 116"/>
                    <a:gd name="T100" fmla="*/ 2147483647 w 264"/>
                    <a:gd name="T101" fmla="*/ 2147483647 h 116"/>
                    <a:gd name="T102" fmla="*/ 2147483647 w 264"/>
                    <a:gd name="T103" fmla="*/ 2147483647 h 116"/>
                    <a:gd name="T104" fmla="*/ 2147483647 w 264"/>
                    <a:gd name="T105" fmla="*/ 2147483647 h 116"/>
                    <a:gd name="T106" fmla="*/ 2147483647 w 264"/>
                    <a:gd name="T107" fmla="*/ 2147483647 h 116"/>
                    <a:gd name="T108" fmla="*/ 2147483647 w 264"/>
                    <a:gd name="T109" fmla="*/ 2147483647 h 116"/>
                    <a:gd name="T110" fmla="*/ 2147483647 w 264"/>
                    <a:gd name="T111" fmla="*/ 2147483647 h 116"/>
                    <a:gd name="T112" fmla="*/ 2147483647 w 264"/>
                    <a:gd name="T113" fmla="*/ 2147483647 h 116"/>
                    <a:gd name="T114" fmla="*/ 2147483647 w 264"/>
                    <a:gd name="T115" fmla="*/ 2147483647 h 116"/>
                    <a:gd name="T116" fmla="*/ 2147483647 w 264"/>
                    <a:gd name="T117" fmla="*/ 2147483647 h 116"/>
                    <a:gd name="T118" fmla="*/ 2147483647 w 264"/>
                    <a:gd name="T119" fmla="*/ 2147483647 h 116"/>
                    <a:gd name="T120" fmla="*/ 2147483647 w 264"/>
                    <a:gd name="T121" fmla="*/ 2147483647 h 11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64" h="116">
                      <a:moveTo>
                        <a:pt x="244" y="56"/>
                      </a:moveTo>
                      <a:lnTo>
                        <a:pt x="244" y="56"/>
                      </a:lnTo>
                      <a:lnTo>
                        <a:pt x="206" y="36"/>
                      </a:lnTo>
                      <a:lnTo>
                        <a:pt x="176" y="16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6" y="6"/>
                      </a:lnTo>
                      <a:lnTo>
                        <a:pt x="126" y="10"/>
                      </a:lnTo>
                      <a:lnTo>
                        <a:pt x="110" y="18"/>
                      </a:lnTo>
                      <a:lnTo>
                        <a:pt x="90" y="26"/>
                      </a:lnTo>
                      <a:lnTo>
                        <a:pt x="62" y="36"/>
                      </a:lnTo>
                      <a:lnTo>
                        <a:pt x="38" y="56"/>
                      </a:lnTo>
                      <a:lnTo>
                        <a:pt x="16" y="70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4" y="88"/>
                      </a:lnTo>
                      <a:lnTo>
                        <a:pt x="8" y="90"/>
                      </a:lnTo>
                      <a:lnTo>
                        <a:pt x="12" y="92"/>
                      </a:lnTo>
                      <a:lnTo>
                        <a:pt x="16" y="92"/>
                      </a:lnTo>
                      <a:lnTo>
                        <a:pt x="24" y="90"/>
                      </a:lnTo>
                      <a:lnTo>
                        <a:pt x="24" y="92"/>
                      </a:lnTo>
                      <a:lnTo>
                        <a:pt x="26" y="96"/>
                      </a:lnTo>
                      <a:lnTo>
                        <a:pt x="30" y="98"/>
                      </a:lnTo>
                      <a:lnTo>
                        <a:pt x="34" y="98"/>
                      </a:lnTo>
                      <a:lnTo>
                        <a:pt x="40" y="98"/>
                      </a:lnTo>
                      <a:lnTo>
                        <a:pt x="50" y="96"/>
                      </a:lnTo>
                      <a:lnTo>
                        <a:pt x="54" y="98"/>
                      </a:lnTo>
                      <a:lnTo>
                        <a:pt x="60" y="100"/>
                      </a:lnTo>
                      <a:lnTo>
                        <a:pt x="70" y="96"/>
                      </a:lnTo>
                      <a:lnTo>
                        <a:pt x="82" y="92"/>
                      </a:lnTo>
                      <a:lnTo>
                        <a:pt x="92" y="86"/>
                      </a:lnTo>
                      <a:lnTo>
                        <a:pt x="100" y="78"/>
                      </a:lnTo>
                      <a:lnTo>
                        <a:pt x="134" y="70"/>
                      </a:lnTo>
                      <a:lnTo>
                        <a:pt x="146" y="76"/>
                      </a:lnTo>
                      <a:lnTo>
                        <a:pt x="166" y="82"/>
                      </a:lnTo>
                      <a:lnTo>
                        <a:pt x="176" y="90"/>
                      </a:lnTo>
                      <a:lnTo>
                        <a:pt x="196" y="100"/>
                      </a:lnTo>
                      <a:lnTo>
                        <a:pt x="220" y="112"/>
                      </a:lnTo>
                      <a:lnTo>
                        <a:pt x="234" y="116"/>
                      </a:lnTo>
                      <a:lnTo>
                        <a:pt x="250" y="116"/>
                      </a:lnTo>
                      <a:lnTo>
                        <a:pt x="258" y="114"/>
                      </a:lnTo>
                      <a:lnTo>
                        <a:pt x="262" y="110"/>
                      </a:lnTo>
                      <a:lnTo>
                        <a:pt x="264" y="102"/>
                      </a:lnTo>
                      <a:lnTo>
                        <a:pt x="264" y="92"/>
                      </a:lnTo>
                      <a:lnTo>
                        <a:pt x="262" y="82"/>
                      </a:lnTo>
                      <a:lnTo>
                        <a:pt x="258" y="72"/>
                      </a:lnTo>
                      <a:lnTo>
                        <a:pt x="252" y="64"/>
                      </a:lnTo>
                      <a:lnTo>
                        <a:pt x="244" y="56"/>
                      </a:lnTo>
                      <a:close/>
                    </a:path>
                  </a:pathLst>
                </a:custGeom>
                <a:solidFill>
                  <a:srgbClr val="ECC2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4" name="Freeform 893"/>
                <p:cNvSpPr>
                  <a:spLocks/>
                </p:cNvSpPr>
                <p:nvPr/>
              </p:nvSpPr>
              <p:spPr bwMode="auto">
                <a:xfrm>
                  <a:off x="8094663" y="1266825"/>
                  <a:ext cx="482600" cy="349250"/>
                </a:xfrm>
                <a:custGeom>
                  <a:avLst/>
                  <a:gdLst>
                    <a:gd name="T0" fmla="*/ 2147483647 w 304"/>
                    <a:gd name="T1" fmla="*/ 0 h 220"/>
                    <a:gd name="T2" fmla="*/ 2147483647 w 304"/>
                    <a:gd name="T3" fmla="*/ 0 h 220"/>
                    <a:gd name="T4" fmla="*/ 2147483647 w 304"/>
                    <a:gd name="T5" fmla="*/ 2147483647 h 220"/>
                    <a:gd name="T6" fmla="*/ 2147483647 w 304"/>
                    <a:gd name="T7" fmla="*/ 2147483647 h 220"/>
                    <a:gd name="T8" fmla="*/ 2147483647 w 304"/>
                    <a:gd name="T9" fmla="*/ 2147483647 h 220"/>
                    <a:gd name="T10" fmla="*/ 2147483647 w 304"/>
                    <a:gd name="T11" fmla="*/ 2147483647 h 220"/>
                    <a:gd name="T12" fmla="*/ 2147483647 w 304"/>
                    <a:gd name="T13" fmla="*/ 2147483647 h 220"/>
                    <a:gd name="T14" fmla="*/ 2147483647 w 304"/>
                    <a:gd name="T15" fmla="*/ 2147483647 h 220"/>
                    <a:gd name="T16" fmla="*/ 2147483647 w 304"/>
                    <a:gd name="T17" fmla="*/ 2147483647 h 220"/>
                    <a:gd name="T18" fmla="*/ 2147483647 w 304"/>
                    <a:gd name="T19" fmla="*/ 2147483647 h 220"/>
                    <a:gd name="T20" fmla="*/ 2147483647 w 304"/>
                    <a:gd name="T21" fmla="*/ 2147483647 h 220"/>
                    <a:gd name="T22" fmla="*/ 2147483647 w 304"/>
                    <a:gd name="T23" fmla="*/ 2147483647 h 220"/>
                    <a:gd name="T24" fmla="*/ 2147483647 w 304"/>
                    <a:gd name="T25" fmla="*/ 2147483647 h 220"/>
                    <a:gd name="T26" fmla="*/ 2147483647 w 304"/>
                    <a:gd name="T27" fmla="*/ 2147483647 h 220"/>
                    <a:gd name="T28" fmla="*/ 2147483647 w 304"/>
                    <a:gd name="T29" fmla="*/ 2147483647 h 220"/>
                    <a:gd name="T30" fmla="*/ 2147483647 w 304"/>
                    <a:gd name="T31" fmla="*/ 2147483647 h 220"/>
                    <a:gd name="T32" fmla="*/ 2147483647 w 304"/>
                    <a:gd name="T33" fmla="*/ 2147483647 h 220"/>
                    <a:gd name="T34" fmla="*/ 2147483647 w 304"/>
                    <a:gd name="T35" fmla="*/ 2147483647 h 220"/>
                    <a:gd name="T36" fmla="*/ 2147483647 w 304"/>
                    <a:gd name="T37" fmla="*/ 2147483647 h 220"/>
                    <a:gd name="T38" fmla="*/ 2147483647 w 304"/>
                    <a:gd name="T39" fmla="*/ 2147483647 h 220"/>
                    <a:gd name="T40" fmla="*/ 2147483647 w 304"/>
                    <a:gd name="T41" fmla="*/ 2147483647 h 220"/>
                    <a:gd name="T42" fmla="*/ 2147483647 w 304"/>
                    <a:gd name="T43" fmla="*/ 2147483647 h 220"/>
                    <a:gd name="T44" fmla="*/ 2147483647 w 304"/>
                    <a:gd name="T45" fmla="*/ 2147483647 h 220"/>
                    <a:gd name="T46" fmla="*/ 2147483647 w 304"/>
                    <a:gd name="T47" fmla="*/ 2147483647 h 220"/>
                    <a:gd name="T48" fmla="*/ 2147483647 w 304"/>
                    <a:gd name="T49" fmla="*/ 2147483647 h 220"/>
                    <a:gd name="T50" fmla="*/ 2147483647 w 304"/>
                    <a:gd name="T51" fmla="*/ 2147483647 h 220"/>
                    <a:gd name="T52" fmla="*/ 2147483647 w 304"/>
                    <a:gd name="T53" fmla="*/ 2147483647 h 220"/>
                    <a:gd name="T54" fmla="*/ 2147483647 w 304"/>
                    <a:gd name="T55" fmla="*/ 2147483647 h 220"/>
                    <a:gd name="T56" fmla="*/ 2147483647 w 304"/>
                    <a:gd name="T57" fmla="*/ 2147483647 h 220"/>
                    <a:gd name="T58" fmla="*/ 2147483647 w 304"/>
                    <a:gd name="T59" fmla="*/ 2147483647 h 220"/>
                    <a:gd name="T60" fmla="*/ 0 w 304"/>
                    <a:gd name="T61" fmla="*/ 2147483647 h 220"/>
                    <a:gd name="T62" fmla="*/ 2147483647 w 304"/>
                    <a:gd name="T63" fmla="*/ 2147483647 h 220"/>
                    <a:gd name="T64" fmla="*/ 2147483647 w 304"/>
                    <a:gd name="T65" fmla="*/ 2147483647 h 220"/>
                    <a:gd name="T66" fmla="*/ 2147483647 w 304"/>
                    <a:gd name="T67" fmla="*/ 2147483647 h 220"/>
                    <a:gd name="T68" fmla="*/ 2147483647 w 304"/>
                    <a:gd name="T69" fmla="*/ 2147483647 h 220"/>
                    <a:gd name="T70" fmla="*/ 2147483647 w 304"/>
                    <a:gd name="T71" fmla="*/ 2147483647 h 220"/>
                    <a:gd name="T72" fmla="*/ 2147483647 w 304"/>
                    <a:gd name="T73" fmla="*/ 2147483647 h 220"/>
                    <a:gd name="T74" fmla="*/ 2147483647 w 304"/>
                    <a:gd name="T75" fmla="*/ 2147483647 h 220"/>
                    <a:gd name="T76" fmla="*/ 2147483647 w 304"/>
                    <a:gd name="T77" fmla="*/ 2147483647 h 220"/>
                    <a:gd name="T78" fmla="*/ 2147483647 w 304"/>
                    <a:gd name="T79" fmla="*/ 2147483647 h 220"/>
                    <a:gd name="T80" fmla="*/ 2147483647 w 304"/>
                    <a:gd name="T81" fmla="*/ 2147483647 h 220"/>
                    <a:gd name="T82" fmla="*/ 2147483647 w 304"/>
                    <a:gd name="T83" fmla="*/ 2147483647 h 220"/>
                    <a:gd name="T84" fmla="*/ 2147483647 w 304"/>
                    <a:gd name="T85" fmla="*/ 2147483647 h 220"/>
                    <a:gd name="T86" fmla="*/ 2147483647 w 304"/>
                    <a:gd name="T87" fmla="*/ 2147483647 h 220"/>
                    <a:gd name="T88" fmla="*/ 2147483647 w 304"/>
                    <a:gd name="T89" fmla="*/ 2147483647 h 220"/>
                    <a:gd name="T90" fmla="*/ 2147483647 w 304"/>
                    <a:gd name="T91" fmla="*/ 2147483647 h 220"/>
                    <a:gd name="T92" fmla="*/ 2147483647 w 304"/>
                    <a:gd name="T93" fmla="*/ 2147483647 h 220"/>
                    <a:gd name="T94" fmla="*/ 2147483647 w 304"/>
                    <a:gd name="T95" fmla="*/ 2147483647 h 220"/>
                    <a:gd name="T96" fmla="*/ 2147483647 w 304"/>
                    <a:gd name="T97" fmla="*/ 0 h 22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304" h="220">
                      <a:moveTo>
                        <a:pt x="284" y="0"/>
                      </a:moveTo>
                      <a:lnTo>
                        <a:pt x="284" y="0"/>
                      </a:lnTo>
                      <a:lnTo>
                        <a:pt x="288" y="18"/>
                      </a:lnTo>
                      <a:lnTo>
                        <a:pt x="296" y="62"/>
                      </a:lnTo>
                      <a:lnTo>
                        <a:pt x="300" y="90"/>
                      </a:lnTo>
                      <a:lnTo>
                        <a:pt x="302" y="122"/>
                      </a:lnTo>
                      <a:lnTo>
                        <a:pt x="304" y="152"/>
                      </a:lnTo>
                      <a:lnTo>
                        <a:pt x="300" y="180"/>
                      </a:lnTo>
                      <a:lnTo>
                        <a:pt x="288" y="188"/>
                      </a:lnTo>
                      <a:lnTo>
                        <a:pt x="272" y="194"/>
                      </a:lnTo>
                      <a:lnTo>
                        <a:pt x="250" y="204"/>
                      </a:lnTo>
                      <a:lnTo>
                        <a:pt x="220" y="212"/>
                      </a:lnTo>
                      <a:lnTo>
                        <a:pt x="182" y="218"/>
                      </a:lnTo>
                      <a:lnTo>
                        <a:pt x="138" y="220"/>
                      </a:lnTo>
                      <a:lnTo>
                        <a:pt x="112" y="220"/>
                      </a:lnTo>
                      <a:lnTo>
                        <a:pt x="84" y="218"/>
                      </a:lnTo>
                      <a:lnTo>
                        <a:pt x="56" y="216"/>
                      </a:lnTo>
                      <a:lnTo>
                        <a:pt x="46" y="212"/>
                      </a:lnTo>
                      <a:lnTo>
                        <a:pt x="44" y="210"/>
                      </a:lnTo>
                      <a:lnTo>
                        <a:pt x="44" y="208"/>
                      </a:lnTo>
                      <a:lnTo>
                        <a:pt x="8" y="212"/>
                      </a:lnTo>
                      <a:lnTo>
                        <a:pt x="10" y="204"/>
                      </a:lnTo>
                      <a:lnTo>
                        <a:pt x="14" y="186"/>
                      </a:lnTo>
                      <a:lnTo>
                        <a:pt x="14" y="174"/>
                      </a:lnTo>
                      <a:lnTo>
                        <a:pt x="12" y="160"/>
                      </a:lnTo>
                      <a:lnTo>
                        <a:pt x="8" y="146"/>
                      </a:lnTo>
                      <a:lnTo>
                        <a:pt x="0" y="130"/>
                      </a:lnTo>
                      <a:lnTo>
                        <a:pt x="34" y="130"/>
                      </a:lnTo>
                      <a:lnTo>
                        <a:pt x="38" y="122"/>
                      </a:lnTo>
                      <a:lnTo>
                        <a:pt x="42" y="116"/>
                      </a:lnTo>
                      <a:lnTo>
                        <a:pt x="50" y="108"/>
                      </a:lnTo>
                      <a:lnTo>
                        <a:pt x="54" y="104"/>
                      </a:lnTo>
                      <a:lnTo>
                        <a:pt x="62" y="102"/>
                      </a:lnTo>
                      <a:lnTo>
                        <a:pt x="80" y="100"/>
                      </a:lnTo>
                      <a:lnTo>
                        <a:pt x="100" y="96"/>
                      </a:lnTo>
                      <a:lnTo>
                        <a:pt x="110" y="92"/>
                      </a:lnTo>
                      <a:lnTo>
                        <a:pt x="118" y="88"/>
                      </a:lnTo>
                      <a:lnTo>
                        <a:pt x="124" y="80"/>
                      </a:lnTo>
                      <a:lnTo>
                        <a:pt x="132" y="72"/>
                      </a:lnTo>
                      <a:lnTo>
                        <a:pt x="142" y="50"/>
                      </a:lnTo>
                      <a:lnTo>
                        <a:pt x="154" y="22"/>
                      </a:ln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5" name="Freeform 894"/>
                <p:cNvSpPr>
                  <a:spLocks/>
                </p:cNvSpPr>
                <p:nvPr/>
              </p:nvSpPr>
              <p:spPr bwMode="auto">
                <a:xfrm>
                  <a:off x="7888288" y="758825"/>
                  <a:ext cx="193675" cy="314325"/>
                </a:xfrm>
                <a:custGeom>
                  <a:avLst/>
                  <a:gdLst>
                    <a:gd name="T0" fmla="*/ 2147483647 w 122"/>
                    <a:gd name="T1" fmla="*/ 0 h 198"/>
                    <a:gd name="T2" fmla="*/ 2147483647 w 122"/>
                    <a:gd name="T3" fmla="*/ 0 h 198"/>
                    <a:gd name="T4" fmla="*/ 2147483647 w 122"/>
                    <a:gd name="T5" fmla="*/ 2147483647 h 198"/>
                    <a:gd name="T6" fmla="*/ 2147483647 w 122"/>
                    <a:gd name="T7" fmla="*/ 2147483647 h 198"/>
                    <a:gd name="T8" fmla="*/ 2147483647 w 122"/>
                    <a:gd name="T9" fmla="*/ 2147483647 h 198"/>
                    <a:gd name="T10" fmla="*/ 2147483647 w 122"/>
                    <a:gd name="T11" fmla="*/ 2147483647 h 198"/>
                    <a:gd name="T12" fmla="*/ 2147483647 w 122"/>
                    <a:gd name="T13" fmla="*/ 2147483647 h 198"/>
                    <a:gd name="T14" fmla="*/ 2147483647 w 122"/>
                    <a:gd name="T15" fmla="*/ 2147483647 h 198"/>
                    <a:gd name="T16" fmla="*/ 2147483647 w 122"/>
                    <a:gd name="T17" fmla="*/ 2147483647 h 198"/>
                    <a:gd name="T18" fmla="*/ 2147483647 w 122"/>
                    <a:gd name="T19" fmla="*/ 2147483647 h 198"/>
                    <a:gd name="T20" fmla="*/ 2147483647 w 122"/>
                    <a:gd name="T21" fmla="*/ 2147483647 h 198"/>
                    <a:gd name="T22" fmla="*/ 2147483647 w 122"/>
                    <a:gd name="T23" fmla="*/ 2147483647 h 198"/>
                    <a:gd name="T24" fmla="*/ 2147483647 w 122"/>
                    <a:gd name="T25" fmla="*/ 2147483647 h 198"/>
                    <a:gd name="T26" fmla="*/ 0 w 122"/>
                    <a:gd name="T27" fmla="*/ 2147483647 h 198"/>
                    <a:gd name="T28" fmla="*/ 0 w 122"/>
                    <a:gd name="T29" fmla="*/ 2147483647 h 198"/>
                    <a:gd name="T30" fmla="*/ 2147483647 w 122"/>
                    <a:gd name="T31" fmla="*/ 2147483647 h 198"/>
                    <a:gd name="T32" fmla="*/ 2147483647 w 122"/>
                    <a:gd name="T33" fmla="*/ 2147483647 h 198"/>
                    <a:gd name="T34" fmla="*/ 2147483647 w 122"/>
                    <a:gd name="T35" fmla="*/ 2147483647 h 198"/>
                    <a:gd name="T36" fmla="*/ 2147483647 w 122"/>
                    <a:gd name="T37" fmla="*/ 2147483647 h 198"/>
                    <a:gd name="T38" fmla="*/ 2147483647 w 122"/>
                    <a:gd name="T39" fmla="*/ 2147483647 h 198"/>
                    <a:gd name="T40" fmla="*/ 2147483647 w 122"/>
                    <a:gd name="T41" fmla="*/ 2147483647 h 198"/>
                    <a:gd name="T42" fmla="*/ 2147483647 w 122"/>
                    <a:gd name="T43" fmla="*/ 2147483647 h 198"/>
                    <a:gd name="T44" fmla="*/ 2147483647 w 122"/>
                    <a:gd name="T45" fmla="*/ 2147483647 h 198"/>
                    <a:gd name="T46" fmla="*/ 2147483647 w 122"/>
                    <a:gd name="T47" fmla="*/ 2147483647 h 198"/>
                    <a:gd name="T48" fmla="*/ 2147483647 w 122"/>
                    <a:gd name="T49" fmla="*/ 2147483647 h 198"/>
                    <a:gd name="T50" fmla="*/ 2147483647 w 122"/>
                    <a:gd name="T51" fmla="*/ 2147483647 h 198"/>
                    <a:gd name="T52" fmla="*/ 2147483647 w 122"/>
                    <a:gd name="T53" fmla="*/ 2147483647 h 198"/>
                    <a:gd name="T54" fmla="*/ 2147483647 w 122"/>
                    <a:gd name="T55" fmla="*/ 2147483647 h 198"/>
                    <a:gd name="T56" fmla="*/ 2147483647 w 122"/>
                    <a:gd name="T57" fmla="*/ 2147483647 h 198"/>
                    <a:gd name="T58" fmla="*/ 2147483647 w 122"/>
                    <a:gd name="T59" fmla="*/ 2147483647 h 198"/>
                    <a:gd name="T60" fmla="*/ 2147483647 w 122"/>
                    <a:gd name="T61" fmla="*/ 2147483647 h 198"/>
                    <a:gd name="T62" fmla="*/ 2147483647 w 122"/>
                    <a:gd name="T63" fmla="*/ 2147483647 h 198"/>
                    <a:gd name="T64" fmla="*/ 2147483647 w 122"/>
                    <a:gd name="T65" fmla="*/ 2147483647 h 198"/>
                    <a:gd name="T66" fmla="*/ 2147483647 w 122"/>
                    <a:gd name="T67" fmla="*/ 2147483647 h 198"/>
                    <a:gd name="T68" fmla="*/ 2147483647 w 122"/>
                    <a:gd name="T69" fmla="*/ 2147483647 h 198"/>
                    <a:gd name="T70" fmla="*/ 2147483647 w 122"/>
                    <a:gd name="T71" fmla="*/ 2147483647 h 198"/>
                    <a:gd name="T72" fmla="*/ 2147483647 w 122"/>
                    <a:gd name="T73" fmla="*/ 2147483647 h 198"/>
                    <a:gd name="T74" fmla="*/ 2147483647 w 122"/>
                    <a:gd name="T75" fmla="*/ 2147483647 h 198"/>
                    <a:gd name="T76" fmla="*/ 2147483647 w 122"/>
                    <a:gd name="T77" fmla="*/ 2147483647 h 198"/>
                    <a:gd name="T78" fmla="*/ 2147483647 w 122"/>
                    <a:gd name="T79" fmla="*/ 0 h 198"/>
                    <a:gd name="T80" fmla="*/ 2147483647 w 122"/>
                    <a:gd name="T81" fmla="*/ 0 h 198"/>
                    <a:gd name="T82" fmla="*/ 2147483647 w 122"/>
                    <a:gd name="T83" fmla="*/ 0 h 19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22" h="198">
                      <a:moveTo>
                        <a:pt x="82" y="0"/>
                      </a:moveTo>
                      <a:lnTo>
                        <a:pt x="82" y="0"/>
                      </a:lnTo>
                      <a:lnTo>
                        <a:pt x="82" y="4"/>
                      </a:lnTo>
                      <a:lnTo>
                        <a:pt x="86" y="16"/>
                      </a:lnTo>
                      <a:lnTo>
                        <a:pt x="86" y="32"/>
                      </a:lnTo>
                      <a:lnTo>
                        <a:pt x="86" y="54"/>
                      </a:lnTo>
                      <a:lnTo>
                        <a:pt x="82" y="66"/>
                      </a:lnTo>
                      <a:lnTo>
                        <a:pt x="78" y="80"/>
                      </a:lnTo>
                      <a:lnTo>
                        <a:pt x="72" y="96"/>
                      </a:lnTo>
                      <a:lnTo>
                        <a:pt x="64" y="110"/>
                      </a:lnTo>
                      <a:lnTo>
                        <a:pt x="52" y="126"/>
                      </a:lnTo>
                      <a:lnTo>
                        <a:pt x="38" y="144"/>
                      </a:lnTo>
                      <a:lnTo>
                        <a:pt x="20" y="162"/>
                      </a:lnTo>
                      <a:lnTo>
                        <a:pt x="0" y="180"/>
                      </a:lnTo>
                      <a:lnTo>
                        <a:pt x="2" y="182"/>
                      </a:lnTo>
                      <a:lnTo>
                        <a:pt x="4" y="184"/>
                      </a:lnTo>
                      <a:lnTo>
                        <a:pt x="10" y="182"/>
                      </a:lnTo>
                      <a:lnTo>
                        <a:pt x="30" y="168"/>
                      </a:lnTo>
                      <a:lnTo>
                        <a:pt x="42" y="160"/>
                      </a:lnTo>
                      <a:lnTo>
                        <a:pt x="70" y="176"/>
                      </a:lnTo>
                      <a:lnTo>
                        <a:pt x="88" y="190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86"/>
                      </a:lnTo>
                      <a:lnTo>
                        <a:pt x="112" y="168"/>
                      </a:lnTo>
                      <a:lnTo>
                        <a:pt x="118" y="144"/>
                      </a:lnTo>
                      <a:lnTo>
                        <a:pt x="122" y="116"/>
                      </a:lnTo>
                      <a:lnTo>
                        <a:pt x="122" y="84"/>
                      </a:lnTo>
                      <a:lnTo>
                        <a:pt x="122" y="68"/>
                      </a:lnTo>
                      <a:lnTo>
                        <a:pt x="118" y="52"/>
                      </a:lnTo>
                      <a:lnTo>
                        <a:pt x="114" y="34"/>
                      </a:lnTo>
                      <a:lnTo>
                        <a:pt x="110" y="16"/>
                      </a:lnTo>
                      <a:lnTo>
                        <a:pt x="98" y="6"/>
                      </a:lnTo>
                      <a:lnTo>
                        <a:pt x="88" y="2"/>
                      </a:lnTo>
                      <a:lnTo>
                        <a:pt x="84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6" name="Freeform 895"/>
                <p:cNvSpPr>
                  <a:spLocks/>
                </p:cNvSpPr>
                <p:nvPr/>
              </p:nvSpPr>
              <p:spPr bwMode="auto">
                <a:xfrm>
                  <a:off x="8002588" y="1187450"/>
                  <a:ext cx="193675" cy="250825"/>
                </a:xfrm>
                <a:custGeom>
                  <a:avLst/>
                  <a:gdLst>
                    <a:gd name="T0" fmla="*/ 0 w 122"/>
                    <a:gd name="T1" fmla="*/ 0 h 158"/>
                    <a:gd name="T2" fmla="*/ 0 w 122"/>
                    <a:gd name="T3" fmla="*/ 0 h 158"/>
                    <a:gd name="T4" fmla="*/ 2147483647 w 122"/>
                    <a:gd name="T5" fmla="*/ 2147483647 h 158"/>
                    <a:gd name="T6" fmla="*/ 2147483647 w 122"/>
                    <a:gd name="T7" fmla="*/ 2147483647 h 158"/>
                    <a:gd name="T8" fmla="*/ 2147483647 w 122"/>
                    <a:gd name="T9" fmla="*/ 2147483647 h 158"/>
                    <a:gd name="T10" fmla="*/ 2147483647 w 122"/>
                    <a:gd name="T11" fmla="*/ 2147483647 h 158"/>
                    <a:gd name="T12" fmla="*/ 2147483647 w 122"/>
                    <a:gd name="T13" fmla="*/ 2147483647 h 158"/>
                    <a:gd name="T14" fmla="*/ 2147483647 w 122"/>
                    <a:gd name="T15" fmla="*/ 2147483647 h 158"/>
                    <a:gd name="T16" fmla="*/ 2147483647 w 122"/>
                    <a:gd name="T17" fmla="*/ 2147483647 h 158"/>
                    <a:gd name="T18" fmla="*/ 2147483647 w 122"/>
                    <a:gd name="T19" fmla="*/ 2147483647 h 158"/>
                    <a:gd name="T20" fmla="*/ 2147483647 w 122"/>
                    <a:gd name="T21" fmla="*/ 2147483647 h 158"/>
                    <a:gd name="T22" fmla="*/ 2147483647 w 122"/>
                    <a:gd name="T23" fmla="*/ 2147483647 h 158"/>
                    <a:gd name="T24" fmla="*/ 2147483647 w 122"/>
                    <a:gd name="T25" fmla="*/ 2147483647 h 158"/>
                    <a:gd name="T26" fmla="*/ 2147483647 w 122"/>
                    <a:gd name="T27" fmla="*/ 2147483647 h 158"/>
                    <a:gd name="T28" fmla="*/ 0 w 122"/>
                    <a:gd name="T29" fmla="*/ 2147483647 h 158"/>
                    <a:gd name="T30" fmla="*/ 0 w 122"/>
                    <a:gd name="T31" fmla="*/ 2147483647 h 158"/>
                    <a:gd name="T32" fmla="*/ 0 w 122"/>
                    <a:gd name="T33" fmla="*/ 0 h 158"/>
                    <a:gd name="T34" fmla="*/ 0 w 122"/>
                    <a:gd name="T35" fmla="*/ 0 h 15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2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4"/>
                      </a:lnTo>
                      <a:lnTo>
                        <a:pt x="34" y="10"/>
                      </a:lnTo>
                      <a:lnTo>
                        <a:pt x="50" y="14"/>
                      </a:lnTo>
                      <a:lnTo>
                        <a:pt x="66" y="16"/>
                      </a:lnTo>
                      <a:lnTo>
                        <a:pt x="84" y="16"/>
                      </a:lnTo>
                      <a:lnTo>
                        <a:pt x="102" y="14"/>
                      </a:lnTo>
                      <a:lnTo>
                        <a:pt x="122" y="120"/>
                      </a:lnTo>
                      <a:lnTo>
                        <a:pt x="82" y="158"/>
                      </a:lnTo>
                      <a:lnTo>
                        <a:pt x="18" y="120"/>
                      </a:lnTo>
                      <a:lnTo>
                        <a:pt x="14" y="106"/>
                      </a:lnTo>
                      <a:lnTo>
                        <a:pt x="6" y="76"/>
                      </a:lnTo>
                      <a:lnTo>
                        <a:pt x="0" y="36"/>
                      </a:lnTo>
                      <a:lnTo>
                        <a:pt x="0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9E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7" name="Freeform 896"/>
                <p:cNvSpPr>
                  <a:spLocks/>
                </p:cNvSpPr>
                <p:nvPr/>
              </p:nvSpPr>
              <p:spPr bwMode="auto">
                <a:xfrm>
                  <a:off x="7872413" y="1104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2147483647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2147483647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2" y="16"/>
                      </a:lnTo>
                      <a:lnTo>
                        <a:pt x="10" y="18"/>
                      </a:lnTo>
                      <a:lnTo>
                        <a:pt x="6" y="18"/>
                      </a:lnTo>
                      <a:lnTo>
                        <a:pt x="4" y="18"/>
                      </a:lnTo>
                      <a:lnTo>
                        <a:pt x="2" y="16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2"/>
                      </a:lnTo>
                      <a:lnTo>
                        <a:pt x="12" y="4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8" name="Freeform 897"/>
                <p:cNvSpPr>
                  <a:spLocks/>
                </p:cNvSpPr>
                <p:nvPr/>
              </p:nvSpPr>
              <p:spPr bwMode="auto">
                <a:xfrm>
                  <a:off x="7900988" y="1231900"/>
                  <a:ext cx="22225" cy="28575"/>
                </a:xfrm>
                <a:custGeom>
                  <a:avLst/>
                  <a:gdLst>
                    <a:gd name="T0" fmla="*/ 2147483647 w 14"/>
                    <a:gd name="T1" fmla="*/ 2147483647 h 18"/>
                    <a:gd name="T2" fmla="*/ 2147483647 w 14"/>
                    <a:gd name="T3" fmla="*/ 2147483647 h 18"/>
                    <a:gd name="T4" fmla="*/ 2147483647 w 14"/>
                    <a:gd name="T5" fmla="*/ 2147483647 h 18"/>
                    <a:gd name="T6" fmla="*/ 2147483647 w 14"/>
                    <a:gd name="T7" fmla="*/ 2147483647 h 18"/>
                    <a:gd name="T8" fmla="*/ 2147483647 w 14"/>
                    <a:gd name="T9" fmla="*/ 2147483647 h 18"/>
                    <a:gd name="T10" fmla="*/ 2147483647 w 14"/>
                    <a:gd name="T11" fmla="*/ 2147483647 h 18"/>
                    <a:gd name="T12" fmla="*/ 2147483647 w 14"/>
                    <a:gd name="T13" fmla="*/ 2147483647 h 18"/>
                    <a:gd name="T14" fmla="*/ 2147483647 w 14"/>
                    <a:gd name="T15" fmla="*/ 2147483647 h 18"/>
                    <a:gd name="T16" fmla="*/ 0 w 14"/>
                    <a:gd name="T17" fmla="*/ 2147483647 h 18"/>
                    <a:gd name="T18" fmla="*/ 0 w 14"/>
                    <a:gd name="T19" fmla="*/ 2147483647 h 18"/>
                    <a:gd name="T20" fmla="*/ 2147483647 w 14"/>
                    <a:gd name="T21" fmla="*/ 2147483647 h 18"/>
                    <a:gd name="T22" fmla="*/ 2147483647 w 14"/>
                    <a:gd name="T23" fmla="*/ 0 h 18"/>
                    <a:gd name="T24" fmla="*/ 2147483647 w 14"/>
                    <a:gd name="T25" fmla="*/ 0 h 18"/>
                    <a:gd name="T26" fmla="*/ 2147483647 w 14"/>
                    <a:gd name="T27" fmla="*/ 0 h 18"/>
                    <a:gd name="T28" fmla="*/ 2147483647 w 14"/>
                    <a:gd name="T29" fmla="*/ 0 h 18"/>
                    <a:gd name="T30" fmla="*/ 2147483647 w 14"/>
                    <a:gd name="T31" fmla="*/ 2147483647 h 18"/>
                    <a:gd name="T32" fmla="*/ 2147483647 w 14"/>
                    <a:gd name="T33" fmla="*/ 2147483647 h 18"/>
                    <a:gd name="T34" fmla="*/ 2147483647 w 14"/>
                    <a:gd name="T35" fmla="*/ 2147483647 h 1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4" h="18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4"/>
                      </a:lnTo>
                      <a:lnTo>
                        <a:pt x="10" y="16"/>
                      </a:lnTo>
                      <a:lnTo>
                        <a:pt x="8" y="18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09" name="Freeform 898"/>
                <p:cNvSpPr>
                  <a:spLocks/>
                </p:cNvSpPr>
                <p:nvPr/>
              </p:nvSpPr>
              <p:spPr bwMode="auto">
                <a:xfrm>
                  <a:off x="7929563" y="1333500"/>
                  <a:ext cx="19050" cy="25400"/>
                </a:xfrm>
                <a:custGeom>
                  <a:avLst/>
                  <a:gdLst>
                    <a:gd name="T0" fmla="*/ 2147483647 w 12"/>
                    <a:gd name="T1" fmla="*/ 2147483647 h 16"/>
                    <a:gd name="T2" fmla="*/ 2147483647 w 12"/>
                    <a:gd name="T3" fmla="*/ 2147483647 h 16"/>
                    <a:gd name="T4" fmla="*/ 2147483647 w 12"/>
                    <a:gd name="T5" fmla="*/ 2147483647 h 16"/>
                    <a:gd name="T6" fmla="*/ 2147483647 w 12"/>
                    <a:gd name="T7" fmla="*/ 2147483647 h 16"/>
                    <a:gd name="T8" fmla="*/ 2147483647 w 12"/>
                    <a:gd name="T9" fmla="*/ 2147483647 h 16"/>
                    <a:gd name="T10" fmla="*/ 2147483647 w 12"/>
                    <a:gd name="T11" fmla="*/ 2147483647 h 16"/>
                    <a:gd name="T12" fmla="*/ 2147483647 w 12"/>
                    <a:gd name="T13" fmla="*/ 2147483647 h 16"/>
                    <a:gd name="T14" fmla="*/ 2147483647 w 12"/>
                    <a:gd name="T15" fmla="*/ 2147483647 h 16"/>
                    <a:gd name="T16" fmla="*/ 0 w 12"/>
                    <a:gd name="T17" fmla="*/ 2147483647 h 16"/>
                    <a:gd name="T18" fmla="*/ 0 w 12"/>
                    <a:gd name="T19" fmla="*/ 2147483647 h 16"/>
                    <a:gd name="T20" fmla="*/ 2147483647 w 12"/>
                    <a:gd name="T21" fmla="*/ 2147483647 h 16"/>
                    <a:gd name="T22" fmla="*/ 2147483647 w 12"/>
                    <a:gd name="T23" fmla="*/ 0 h 16"/>
                    <a:gd name="T24" fmla="*/ 2147483647 w 12"/>
                    <a:gd name="T25" fmla="*/ 0 h 16"/>
                    <a:gd name="T26" fmla="*/ 2147483647 w 12"/>
                    <a:gd name="T27" fmla="*/ 0 h 16"/>
                    <a:gd name="T28" fmla="*/ 2147483647 w 12"/>
                    <a:gd name="T29" fmla="*/ 0 h 16"/>
                    <a:gd name="T30" fmla="*/ 2147483647 w 12"/>
                    <a:gd name="T31" fmla="*/ 2147483647 h 16"/>
                    <a:gd name="T32" fmla="*/ 2147483647 w 12"/>
                    <a:gd name="T33" fmla="*/ 2147483647 h 16"/>
                    <a:gd name="T34" fmla="*/ 2147483647 w 12"/>
                    <a:gd name="T35" fmla="*/ 2147483647 h 1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" h="16">
                      <a:moveTo>
                        <a:pt x="12" y="8"/>
                      </a:moveTo>
                      <a:lnTo>
                        <a:pt x="12" y="8"/>
                      </a:lnTo>
                      <a:lnTo>
                        <a:pt x="10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2" y="14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0" name="Freeform 899"/>
                <p:cNvSpPr>
                  <a:spLocks/>
                </p:cNvSpPr>
                <p:nvPr/>
              </p:nvSpPr>
              <p:spPr bwMode="auto">
                <a:xfrm>
                  <a:off x="8129588" y="1565275"/>
                  <a:ext cx="22225" cy="22225"/>
                </a:xfrm>
                <a:custGeom>
                  <a:avLst/>
                  <a:gdLst>
                    <a:gd name="T0" fmla="*/ 2147483647 w 14"/>
                    <a:gd name="T1" fmla="*/ 2147483647 h 14"/>
                    <a:gd name="T2" fmla="*/ 2147483647 w 14"/>
                    <a:gd name="T3" fmla="*/ 2147483647 h 14"/>
                    <a:gd name="T4" fmla="*/ 2147483647 w 14"/>
                    <a:gd name="T5" fmla="*/ 2147483647 h 14"/>
                    <a:gd name="T6" fmla="*/ 2147483647 w 14"/>
                    <a:gd name="T7" fmla="*/ 2147483647 h 14"/>
                    <a:gd name="T8" fmla="*/ 2147483647 w 14"/>
                    <a:gd name="T9" fmla="*/ 2147483647 h 14"/>
                    <a:gd name="T10" fmla="*/ 2147483647 w 14"/>
                    <a:gd name="T11" fmla="*/ 2147483647 h 14"/>
                    <a:gd name="T12" fmla="*/ 0 w 14"/>
                    <a:gd name="T13" fmla="*/ 2147483647 h 14"/>
                    <a:gd name="T14" fmla="*/ 0 w 14"/>
                    <a:gd name="T15" fmla="*/ 2147483647 h 14"/>
                    <a:gd name="T16" fmla="*/ 2147483647 w 14"/>
                    <a:gd name="T17" fmla="*/ 2147483647 h 14"/>
                    <a:gd name="T18" fmla="*/ 2147483647 w 14"/>
                    <a:gd name="T19" fmla="*/ 0 h 14"/>
                    <a:gd name="T20" fmla="*/ 2147483647 w 14"/>
                    <a:gd name="T21" fmla="*/ 0 h 14"/>
                    <a:gd name="T22" fmla="*/ 2147483647 w 14"/>
                    <a:gd name="T23" fmla="*/ 2147483647 h 14"/>
                    <a:gd name="T24" fmla="*/ 2147483647 w 14"/>
                    <a:gd name="T25" fmla="*/ 2147483647 h 14"/>
                    <a:gd name="T26" fmla="*/ 2147483647 w 14"/>
                    <a:gd name="T27" fmla="*/ 2147483647 h 1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4" h="14">
                      <a:moveTo>
                        <a:pt x="14" y="8"/>
                      </a:moveTo>
                      <a:lnTo>
                        <a:pt x="14" y="8"/>
                      </a:lnTo>
                      <a:lnTo>
                        <a:pt x="12" y="12"/>
                      </a:lnTo>
                      <a:lnTo>
                        <a:pt x="6" y="14"/>
                      </a:lnTo>
                      <a:lnTo>
                        <a:pt x="2" y="12"/>
                      </a:lnTo>
                      <a:lnTo>
                        <a:pt x="0" y="8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2" y="2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1" name="Freeform 900"/>
                <p:cNvSpPr>
                  <a:spLocks/>
                </p:cNvSpPr>
                <p:nvPr/>
              </p:nvSpPr>
              <p:spPr bwMode="auto">
                <a:xfrm>
                  <a:off x="8205788" y="936625"/>
                  <a:ext cx="60325" cy="342900"/>
                </a:xfrm>
                <a:custGeom>
                  <a:avLst/>
                  <a:gdLst>
                    <a:gd name="T0" fmla="*/ 2147483647 w 38"/>
                    <a:gd name="T1" fmla="*/ 0 h 216"/>
                    <a:gd name="T2" fmla="*/ 2147483647 w 38"/>
                    <a:gd name="T3" fmla="*/ 0 h 216"/>
                    <a:gd name="T4" fmla="*/ 2147483647 w 38"/>
                    <a:gd name="T5" fmla="*/ 2147483647 h 216"/>
                    <a:gd name="T6" fmla="*/ 2147483647 w 38"/>
                    <a:gd name="T7" fmla="*/ 2147483647 h 216"/>
                    <a:gd name="T8" fmla="*/ 0 w 38"/>
                    <a:gd name="T9" fmla="*/ 2147483647 h 216"/>
                    <a:gd name="T10" fmla="*/ 0 w 38"/>
                    <a:gd name="T11" fmla="*/ 2147483647 h 216"/>
                    <a:gd name="T12" fmla="*/ 0 w 38"/>
                    <a:gd name="T13" fmla="*/ 2147483647 h 216"/>
                    <a:gd name="T14" fmla="*/ 2147483647 w 38"/>
                    <a:gd name="T15" fmla="*/ 2147483647 h 216"/>
                    <a:gd name="T16" fmla="*/ 2147483647 w 38"/>
                    <a:gd name="T17" fmla="*/ 2147483647 h 216"/>
                    <a:gd name="T18" fmla="*/ 2147483647 w 38"/>
                    <a:gd name="T19" fmla="*/ 2147483647 h 216"/>
                    <a:gd name="T20" fmla="*/ 2147483647 w 38"/>
                    <a:gd name="T21" fmla="*/ 2147483647 h 216"/>
                    <a:gd name="T22" fmla="*/ 2147483647 w 38"/>
                    <a:gd name="T23" fmla="*/ 2147483647 h 216"/>
                    <a:gd name="T24" fmla="*/ 2147483647 w 38"/>
                    <a:gd name="T25" fmla="*/ 2147483647 h 216"/>
                    <a:gd name="T26" fmla="*/ 2147483647 w 38"/>
                    <a:gd name="T27" fmla="*/ 2147483647 h 216"/>
                    <a:gd name="T28" fmla="*/ 2147483647 w 38"/>
                    <a:gd name="T29" fmla="*/ 2147483647 h 216"/>
                    <a:gd name="T30" fmla="*/ 2147483647 w 38"/>
                    <a:gd name="T31" fmla="*/ 2147483647 h 216"/>
                    <a:gd name="T32" fmla="*/ 2147483647 w 38"/>
                    <a:gd name="T33" fmla="*/ 2147483647 h 216"/>
                    <a:gd name="T34" fmla="*/ 2147483647 w 38"/>
                    <a:gd name="T35" fmla="*/ 2147483647 h 216"/>
                    <a:gd name="T36" fmla="*/ 2147483647 w 38"/>
                    <a:gd name="T37" fmla="*/ 2147483647 h 216"/>
                    <a:gd name="T38" fmla="*/ 2147483647 w 38"/>
                    <a:gd name="T39" fmla="*/ 0 h 216"/>
                    <a:gd name="T40" fmla="*/ 2147483647 w 38"/>
                    <a:gd name="T41" fmla="*/ 0 h 21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8" h="21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8" y="20"/>
                      </a:lnTo>
                      <a:lnTo>
                        <a:pt x="2" y="44"/>
                      </a:lnTo>
                      <a:lnTo>
                        <a:pt x="0" y="72"/>
                      </a:lnTo>
                      <a:lnTo>
                        <a:pt x="0" y="106"/>
                      </a:lnTo>
                      <a:lnTo>
                        <a:pt x="0" y="124"/>
                      </a:lnTo>
                      <a:lnTo>
                        <a:pt x="4" y="142"/>
                      </a:lnTo>
                      <a:lnTo>
                        <a:pt x="10" y="162"/>
                      </a:lnTo>
                      <a:lnTo>
                        <a:pt x="16" y="180"/>
                      </a:lnTo>
                      <a:lnTo>
                        <a:pt x="26" y="198"/>
                      </a:lnTo>
                      <a:lnTo>
                        <a:pt x="38" y="216"/>
                      </a:lnTo>
                      <a:lnTo>
                        <a:pt x="34" y="198"/>
                      </a:lnTo>
                      <a:lnTo>
                        <a:pt x="28" y="178"/>
                      </a:lnTo>
                      <a:lnTo>
                        <a:pt x="22" y="150"/>
                      </a:lnTo>
                      <a:lnTo>
                        <a:pt x="16" y="118"/>
                      </a:lnTo>
                      <a:lnTo>
                        <a:pt x="12" y="82"/>
                      </a:lnTo>
                      <a:lnTo>
                        <a:pt x="12" y="4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CDCB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2" name="Freeform 901"/>
                <p:cNvSpPr>
                  <a:spLocks/>
                </p:cNvSpPr>
                <p:nvPr/>
              </p:nvSpPr>
              <p:spPr bwMode="auto">
                <a:xfrm>
                  <a:off x="8313738" y="1317625"/>
                  <a:ext cx="196850" cy="123825"/>
                </a:xfrm>
                <a:custGeom>
                  <a:avLst/>
                  <a:gdLst>
                    <a:gd name="T0" fmla="*/ 0 w 124"/>
                    <a:gd name="T1" fmla="*/ 2147483647 h 78"/>
                    <a:gd name="T2" fmla="*/ 0 w 124"/>
                    <a:gd name="T3" fmla="*/ 2147483647 h 78"/>
                    <a:gd name="T4" fmla="*/ 2147483647 w 124"/>
                    <a:gd name="T5" fmla="*/ 2147483647 h 78"/>
                    <a:gd name="T6" fmla="*/ 2147483647 w 124"/>
                    <a:gd name="T7" fmla="*/ 2147483647 h 78"/>
                    <a:gd name="T8" fmla="*/ 2147483647 w 124"/>
                    <a:gd name="T9" fmla="*/ 2147483647 h 78"/>
                    <a:gd name="T10" fmla="*/ 2147483647 w 124"/>
                    <a:gd name="T11" fmla="*/ 2147483647 h 78"/>
                    <a:gd name="T12" fmla="*/ 2147483647 w 124"/>
                    <a:gd name="T13" fmla="*/ 2147483647 h 78"/>
                    <a:gd name="T14" fmla="*/ 2147483647 w 124"/>
                    <a:gd name="T15" fmla="*/ 2147483647 h 78"/>
                    <a:gd name="T16" fmla="*/ 2147483647 w 124"/>
                    <a:gd name="T17" fmla="*/ 2147483647 h 78"/>
                    <a:gd name="T18" fmla="*/ 2147483647 w 124"/>
                    <a:gd name="T19" fmla="*/ 2147483647 h 78"/>
                    <a:gd name="T20" fmla="*/ 2147483647 w 124"/>
                    <a:gd name="T21" fmla="*/ 2147483647 h 78"/>
                    <a:gd name="T22" fmla="*/ 2147483647 w 124"/>
                    <a:gd name="T23" fmla="*/ 2147483647 h 78"/>
                    <a:gd name="T24" fmla="*/ 2147483647 w 124"/>
                    <a:gd name="T25" fmla="*/ 2147483647 h 78"/>
                    <a:gd name="T26" fmla="*/ 2147483647 w 124"/>
                    <a:gd name="T27" fmla="*/ 2147483647 h 78"/>
                    <a:gd name="T28" fmla="*/ 2147483647 w 124"/>
                    <a:gd name="T29" fmla="*/ 2147483647 h 78"/>
                    <a:gd name="T30" fmla="*/ 2147483647 w 124"/>
                    <a:gd name="T31" fmla="*/ 2147483647 h 78"/>
                    <a:gd name="T32" fmla="*/ 2147483647 w 124"/>
                    <a:gd name="T33" fmla="*/ 2147483647 h 78"/>
                    <a:gd name="T34" fmla="*/ 2147483647 w 124"/>
                    <a:gd name="T35" fmla="*/ 2147483647 h 78"/>
                    <a:gd name="T36" fmla="*/ 2147483647 w 124"/>
                    <a:gd name="T37" fmla="*/ 2147483647 h 78"/>
                    <a:gd name="T38" fmla="*/ 2147483647 w 124"/>
                    <a:gd name="T39" fmla="*/ 0 h 78"/>
                    <a:gd name="T40" fmla="*/ 2147483647 w 124"/>
                    <a:gd name="T41" fmla="*/ 0 h 78"/>
                    <a:gd name="T42" fmla="*/ 2147483647 w 124"/>
                    <a:gd name="T43" fmla="*/ 2147483647 h 78"/>
                    <a:gd name="T44" fmla="*/ 2147483647 w 124"/>
                    <a:gd name="T45" fmla="*/ 2147483647 h 78"/>
                    <a:gd name="T46" fmla="*/ 0 w 124"/>
                    <a:gd name="T47" fmla="*/ 2147483647 h 78"/>
                    <a:gd name="T48" fmla="*/ 0 w 124"/>
                    <a:gd name="T49" fmla="*/ 2147483647 h 7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124" h="78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18"/>
                      </a:lnTo>
                      <a:lnTo>
                        <a:pt x="24" y="16"/>
                      </a:lnTo>
                      <a:lnTo>
                        <a:pt x="40" y="16"/>
                      </a:lnTo>
                      <a:lnTo>
                        <a:pt x="60" y="22"/>
                      </a:lnTo>
                      <a:lnTo>
                        <a:pt x="70" y="26"/>
                      </a:lnTo>
                      <a:lnTo>
                        <a:pt x="80" y="32"/>
                      </a:lnTo>
                      <a:lnTo>
                        <a:pt x="92" y="40"/>
                      </a:lnTo>
                      <a:lnTo>
                        <a:pt x="102" y="50"/>
                      </a:lnTo>
                      <a:lnTo>
                        <a:pt x="114" y="62"/>
                      </a:lnTo>
                      <a:lnTo>
                        <a:pt x="124" y="78"/>
                      </a:lnTo>
                      <a:lnTo>
                        <a:pt x="114" y="58"/>
                      </a:lnTo>
                      <a:lnTo>
                        <a:pt x="102" y="40"/>
                      </a:lnTo>
                      <a:lnTo>
                        <a:pt x="86" y="22"/>
                      </a:lnTo>
                      <a:lnTo>
                        <a:pt x="78" y="14"/>
                      </a:lnTo>
                      <a:lnTo>
                        <a:pt x="68" y="8"/>
                      </a:lnTo>
                      <a:lnTo>
                        <a:pt x="58" y="2"/>
                      </a:lnTo>
                      <a:lnTo>
                        <a:pt x="46" y="0"/>
                      </a:lnTo>
                      <a:lnTo>
                        <a:pt x="36" y="0"/>
                      </a:lnTo>
                      <a:lnTo>
                        <a:pt x="24" y="4"/>
                      </a:lnTo>
                      <a:lnTo>
                        <a:pt x="12" y="1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3" name="Freeform 902"/>
                <p:cNvSpPr>
                  <a:spLocks/>
                </p:cNvSpPr>
                <p:nvPr/>
              </p:nvSpPr>
              <p:spPr bwMode="auto">
                <a:xfrm>
                  <a:off x="8174038" y="1549400"/>
                  <a:ext cx="104775" cy="41275"/>
                </a:xfrm>
                <a:custGeom>
                  <a:avLst/>
                  <a:gdLst>
                    <a:gd name="T0" fmla="*/ 0 w 66"/>
                    <a:gd name="T1" fmla="*/ 0 h 26"/>
                    <a:gd name="T2" fmla="*/ 0 w 66"/>
                    <a:gd name="T3" fmla="*/ 0 h 26"/>
                    <a:gd name="T4" fmla="*/ 0 w 66"/>
                    <a:gd name="T5" fmla="*/ 2147483647 h 26"/>
                    <a:gd name="T6" fmla="*/ 2147483647 w 66"/>
                    <a:gd name="T7" fmla="*/ 2147483647 h 26"/>
                    <a:gd name="T8" fmla="*/ 2147483647 w 66"/>
                    <a:gd name="T9" fmla="*/ 2147483647 h 26"/>
                    <a:gd name="T10" fmla="*/ 2147483647 w 66"/>
                    <a:gd name="T11" fmla="*/ 2147483647 h 26"/>
                    <a:gd name="T12" fmla="*/ 2147483647 w 66"/>
                    <a:gd name="T13" fmla="*/ 2147483647 h 26"/>
                    <a:gd name="T14" fmla="*/ 2147483647 w 66"/>
                    <a:gd name="T15" fmla="*/ 2147483647 h 26"/>
                    <a:gd name="T16" fmla="*/ 2147483647 w 66"/>
                    <a:gd name="T17" fmla="*/ 2147483647 h 26"/>
                    <a:gd name="T18" fmla="*/ 2147483647 w 66"/>
                    <a:gd name="T19" fmla="*/ 2147483647 h 26"/>
                    <a:gd name="T20" fmla="*/ 2147483647 w 66"/>
                    <a:gd name="T21" fmla="*/ 2147483647 h 26"/>
                    <a:gd name="T22" fmla="*/ 2147483647 w 66"/>
                    <a:gd name="T23" fmla="*/ 2147483647 h 26"/>
                    <a:gd name="T24" fmla="*/ 2147483647 w 66"/>
                    <a:gd name="T25" fmla="*/ 2147483647 h 26"/>
                    <a:gd name="T26" fmla="*/ 2147483647 w 66"/>
                    <a:gd name="T27" fmla="*/ 2147483647 h 26"/>
                    <a:gd name="T28" fmla="*/ 2147483647 w 66"/>
                    <a:gd name="T29" fmla="*/ 2147483647 h 26"/>
                    <a:gd name="T30" fmla="*/ 2147483647 w 66"/>
                    <a:gd name="T31" fmla="*/ 2147483647 h 26"/>
                    <a:gd name="T32" fmla="*/ 2147483647 w 66"/>
                    <a:gd name="T33" fmla="*/ 2147483647 h 26"/>
                    <a:gd name="T34" fmla="*/ 2147483647 w 66"/>
                    <a:gd name="T35" fmla="*/ 2147483647 h 26"/>
                    <a:gd name="T36" fmla="*/ 0 w 66"/>
                    <a:gd name="T37" fmla="*/ 2147483647 h 26"/>
                    <a:gd name="T38" fmla="*/ 0 w 66"/>
                    <a:gd name="T39" fmla="*/ 0 h 26"/>
                    <a:gd name="T40" fmla="*/ 0 w 66"/>
                    <a:gd name="T41" fmla="*/ 0 h 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66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8" y="12"/>
                      </a:lnTo>
                      <a:lnTo>
                        <a:pt x="16" y="16"/>
                      </a:lnTo>
                      <a:lnTo>
                        <a:pt x="28" y="18"/>
                      </a:lnTo>
                      <a:lnTo>
                        <a:pt x="44" y="16"/>
                      </a:lnTo>
                      <a:lnTo>
                        <a:pt x="66" y="14"/>
                      </a:lnTo>
                      <a:lnTo>
                        <a:pt x="56" y="18"/>
                      </a:lnTo>
                      <a:lnTo>
                        <a:pt x="44" y="22"/>
                      </a:lnTo>
                      <a:lnTo>
                        <a:pt x="32" y="26"/>
                      </a:lnTo>
                      <a:lnTo>
                        <a:pt x="20" y="26"/>
                      </a:lnTo>
                      <a:lnTo>
                        <a:pt x="14" y="26"/>
                      </a:lnTo>
                      <a:lnTo>
                        <a:pt x="8" y="24"/>
                      </a:lnTo>
                      <a:lnTo>
                        <a:pt x="4" y="20"/>
                      </a:lnTo>
                      <a:lnTo>
                        <a:pt x="2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4" name="Freeform 903"/>
                <p:cNvSpPr>
                  <a:spLocks/>
                </p:cNvSpPr>
                <p:nvPr/>
              </p:nvSpPr>
              <p:spPr bwMode="auto">
                <a:xfrm>
                  <a:off x="8167688" y="1492250"/>
                  <a:ext cx="177800" cy="34925"/>
                </a:xfrm>
                <a:custGeom>
                  <a:avLst/>
                  <a:gdLst>
                    <a:gd name="T0" fmla="*/ 0 w 112"/>
                    <a:gd name="T1" fmla="*/ 2147483647 h 22"/>
                    <a:gd name="T2" fmla="*/ 0 w 112"/>
                    <a:gd name="T3" fmla="*/ 2147483647 h 22"/>
                    <a:gd name="T4" fmla="*/ 2147483647 w 112"/>
                    <a:gd name="T5" fmla="*/ 2147483647 h 22"/>
                    <a:gd name="T6" fmla="*/ 2147483647 w 112"/>
                    <a:gd name="T7" fmla="*/ 2147483647 h 22"/>
                    <a:gd name="T8" fmla="*/ 2147483647 w 112"/>
                    <a:gd name="T9" fmla="*/ 2147483647 h 22"/>
                    <a:gd name="T10" fmla="*/ 2147483647 w 112"/>
                    <a:gd name="T11" fmla="*/ 2147483647 h 22"/>
                    <a:gd name="T12" fmla="*/ 2147483647 w 112"/>
                    <a:gd name="T13" fmla="*/ 2147483647 h 22"/>
                    <a:gd name="T14" fmla="*/ 2147483647 w 112"/>
                    <a:gd name="T15" fmla="*/ 2147483647 h 22"/>
                    <a:gd name="T16" fmla="*/ 2147483647 w 112"/>
                    <a:gd name="T17" fmla="*/ 2147483647 h 22"/>
                    <a:gd name="T18" fmla="*/ 2147483647 w 112"/>
                    <a:gd name="T19" fmla="*/ 2147483647 h 22"/>
                    <a:gd name="T20" fmla="*/ 2147483647 w 112"/>
                    <a:gd name="T21" fmla="*/ 0 h 22"/>
                    <a:gd name="T22" fmla="*/ 2147483647 w 112"/>
                    <a:gd name="T23" fmla="*/ 0 h 22"/>
                    <a:gd name="T24" fmla="*/ 2147483647 w 112"/>
                    <a:gd name="T25" fmla="*/ 2147483647 h 22"/>
                    <a:gd name="T26" fmla="*/ 2147483647 w 112"/>
                    <a:gd name="T27" fmla="*/ 2147483647 h 22"/>
                    <a:gd name="T28" fmla="*/ 2147483647 w 112"/>
                    <a:gd name="T29" fmla="*/ 2147483647 h 22"/>
                    <a:gd name="T30" fmla="*/ 2147483647 w 112"/>
                    <a:gd name="T31" fmla="*/ 2147483647 h 22"/>
                    <a:gd name="T32" fmla="*/ 0 w 112"/>
                    <a:gd name="T33" fmla="*/ 2147483647 h 22"/>
                    <a:gd name="T34" fmla="*/ 0 w 112"/>
                    <a:gd name="T35" fmla="*/ 2147483647 h 2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12" h="22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10" y="20"/>
                      </a:lnTo>
                      <a:lnTo>
                        <a:pt x="38" y="14"/>
                      </a:lnTo>
                      <a:lnTo>
                        <a:pt x="74" y="8"/>
                      </a:lnTo>
                      <a:lnTo>
                        <a:pt x="94" y="6"/>
                      </a:lnTo>
                      <a:lnTo>
                        <a:pt x="112" y="8"/>
                      </a:lnTo>
                      <a:lnTo>
                        <a:pt x="100" y="4"/>
                      </a:lnTo>
                      <a:lnTo>
                        <a:pt x="88" y="2"/>
                      </a:lnTo>
                      <a:lnTo>
                        <a:pt x="72" y="0"/>
                      </a:lnTo>
                      <a:lnTo>
                        <a:pt x="54" y="0"/>
                      </a:lnTo>
                      <a:lnTo>
                        <a:pt x="34" y="2"/>
                      </a:lnTo>
                      <a:lnTo>
                        <a:pt x="26" y="6"/>
                      </a:lnTo>
                      <a:lnTo>
                        <a:pt x="16" y="10"/>
                      </a:lnTo>
                      <a:lnTo>
                        <a:pt x="8" y="16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D9D7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5" name="Freeform 904"/>
                <p:cNvSpPr>
                  <a:spLocks/>
                </p:cNvSpPr>
                <p:nvPr/>
              </p:nvSpPr>
              <p:spPr bwMode="auto">
                <a:xfrm>
                  <a:off x="7275513" y="1603375"/>
                  <a:ext cx="711200" cy="53975"/>
                </a:xfrm>
                <a:custGeom>
                  <a:avLst/>
                  <a:gdLst>
                    <a:gd name="T0" fmla="*/ 0 w 448"/>
                    <a:gd name="T1" fmla="*/ 2147483647 h 34"/>
                    <a:gd name="T2" fmla="*/ 2147483647 w 448"/>
                    <a:gd name="T3" fmla="*/ 2147483647 h 34"/>
                    <a:gd name="T4" fmla="*/ 2147483647 w 448"/>
                    <a:gd name="T5" fmla="*/ 2147483647 h 34"/>
                    <a:gd name="T6" fmla="*/ 2147483647 w 448"/>
                    <a:gd name="T7" fmla="*/ 2147483647 h 34"/>
                    <a:gd name="T8" fmla="*/ 2147483647 w 448"/>
                    <a:gd name="T9" fmla="*/ 2147483647 h 34"/>
                    <a:gd name="T10" fmla="*/ 2147483647 w 448"/>
                    <a:gd name="T11" fmla="*/ 2147483647 h 34"/>
                    <a:gd name="T12" fmla="*/ 2147483647 w 448"/>
                    <a:gd name="T13" fmla="*/ 2147483647 h 34"/>
                    <a:gd name="T14" fmla="*/ 2147483647 w 448"/>
                    <a:gd name="T15" fmla="*/ 2147483647 h 34"/>
                    <a:gd name="T16" fmla="*/ 2147483647 w 448"/>
                    <a:gd name="T17" fmla="*/ 0 h 34"/>
                    <a:gd name="T18" fmla="*/ 2147483647 w 448"/>
                    <a:gd name="T19" fmla="*/ 2147483647 h 34"/>
                    <a:gd name="T20" fmla="*/ 0 w 448"/>
                    <a:gd name="T21" fmla="*/ 2147483647 h 3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8" h="34">
                      <a:moveTo>
                        <a:pt x="0" y="34"/>
                      </a:moveTo>
                      <a:lnTo>
                        <a:pt x="442" y="28"/>
                      </a:lnTo>
                      <a:lnTo>
                        <a:pt x="444" y="26"/>
                      </a:lnTo>
                      <a:lnTo>
                        <a:pt x="448" y="22"/>
                      </a:lnTo>
                      <a:lnTo>
                        <a:pt x="448" y="18"/>
                      </a:lnTo>
                      <a:lnTo>
                        <a:pt x="448" y="14"/>
                      </a:lnTo>
                      <a:lnTo>
                        <a:pt x="446" y="8"/>
                      </a:lnTo>
                      <a:lnTo>
                        <a:pt x="442" y="0"/>
                      </a:lnTo>
                      <a:lnTo>
                        <a:pt x="8" y="2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A19B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6" name="Freeform 905"/>
                <p:cNvSpPr>
                  <a:spLocks/>
                </p:cNvSpPr>
                <p:nvPr/>
              </p:nvSpPr>
              <p:spPr bwMode="auto">
                <a:xfrm>
                  <a:off x="7142163" y="1489075"/>
                  <a:ext cx="149225" cy="168275"/>
                </a:xfrm>
                <a:custGeom>
                  <a:avLst/>
                  <a:gdLst>
                    <a:gd name="T0" fmla="*/ 2147483647 w 94"/>
                    <a:gd name="T1" fmla="*/ 2147483647 h 106"/>
                    <a:gd name="T2" fmla="*/ 2147483647 w 94"/>
                    <a:gd name="T3" fmla="*/ 2147483647 h 106"/>
                    <a:gd name="T4" fmla="*/ 2147483647 w 94"/>
                    <a:gd name="T5" fmla="*/ 2147483647 h 106"/>
                    <a:gd name="T6" fmla="*/ 2147483647 w 94"/>
                    <a:gd name="T7" fmla="*/ 2147483647 h 106"/>
                    <a:gd name="T8" fmla="*/ 2147483647 w 94"/>
                    <a:gd name="T9" fmla="*/ 2147483647 h 106"/>
                    <a:gd name="T10" fmla="*/ 2147483647 w 94"/>
                    <a:gd name="T11" fmla="*/ 2147483647 h 106"/>
                    <a:gd name="T12" fmla="*/ 2147483647 w 94"/>
                    <a:gd name="T13" fmla="*/ 2147483647 h 106"/>
                    <a:gd name="T14" fmla="*/ 0 w 94"/>
                    <a:gd name="T15" fmla="*/ 2147483647 h 106"/>
                    <a:gd name="T16" fmla="*/ 2147483647 w 94"/>
                    <a:gd name="T17" fmla="*/ 2147483647 h 106"/>
                    <a:gd name="T18" fmla="*/ 2147483647 w 94"/>
                    <a:gd name="T19" fmla="*/ 2147483647 h 106"/>
                    <a:gd name="T20" fmla="*/ 2147483647 w 94"/>
                    <a:gd name="T21" fmla="*/ 2147483647 h 106"/>
                    <a:gd name="T22" fmla="*/ 2147483647 w 94"/>
                    <a:gd name="T23" fmla="*/ 2147483647 h 106"/>
                    <a:gd name="T24" fmla="*/ 2147483647 w 94"/>
                    <a:gd name="T25" fmla="*/ 0 h 106"/>
                    <a:gd name="T26" fmla="*/ 2147483647 w 94"/>
                    <a:gd name="T27" fmla="*/ 2147483647 h 106"/>
                    <a:gd name="T28" fmla="*/ 2147483647 w 94"/>
                    <a:gd name="T29" fmla="*/ 2147483647 h 106"/>
                    <a:gd name="T30" fmla="*/ 2147483647 w 94"/>
                    <a:gd name="T31" fmla="*/ 2147483647 h 106"/>
                    <a:gd name="T32" fmla="*/ 2147483647 w 94"/>
                    <a:gd name="T33" fmla="*/ 2147483647 h 106"/>
                    <a:gd name="T34" fmla="*/ 2147483647 w 94"/>
                    <a:gd name="T35" fmla="*/ 2147483647 h 106"/>
                    <a:gd name="T36" fmla="*/ 2147483647 w 94"/>
                    <a:gd name="T37" fmla="*/ 2147483647 h 10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4" h="106">
                      <a:moveTo>
                        <a:pt x="92" y="96"/>
                      </a:moveTo>
                      <a:lnTo>
                        <a:pt x="92" y="96"/>
                      </a:lnTo>
                      <a:lnTo>
                        <a:pt x="88" y="104"/>
                      </a:lnTo>
                      <a:lnTo>
                        <a:pt x="86" y="106"/>
                      </a:lnTo>
                      <a:lnTo>
                        <a:pt x="84" y="106"/>
                      </a:lnTo>
                      <a:lnTo>
                        <a:pt x="2" y="26"/>
                      </a:lnTo>
                      <a:lnTo>
                        <a:pt x="0" y="20"/>
                      </a:lnTo>
                      <a:lnTo>
                        <a:pt x="2" y="10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92" y="80"/>
                      </a:lnTo>
                      <a:lnTo>
                        <a:pt x="94" y="86"/>
                      </a:lnTo>
                      <a:lnTo>
                        <a:pt x="92" y="96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7" name="Freeform 906"/>
                <p:cNvSpPr>
                  <a:spLocks/>
                </p:cNvSpPr>
                <p:nvPr/>
              </p:nvSpPr>
              <p:spPr bwMode="auto">
                <a:xfrm>
                  <a:off x="7145338" y="1470025"/>
                  <a:ext cx="593725" cy="146050"/>
                </a:xfrm>
                <a:custGeom>
                  <a:avLst/>
                  <a:gdLst>
                    <a:gd name="T0" fmla="*/ 0 w 374"/>
                    <a:gd name="T1" fmla="*/ 2147483647 h 92"/>
                    <a:gd name="T2" fmla="*/ 2147483647 w 374"/>
                    <a:gd name="T3" fmla="*/ 0 h 92"/>
                    <a:gd name="T4" fmla="*/ 2147483647 w 374"/>
                    <a:gd name="T5" fmla="*/ 2147483647 h 92"/>
                    <a:gd name="T6" fmla="*/ 2147483647 w 374"/>
                    <a:gd name="T7" fmla="*/ 2147483647 h 92"/>
                    <a:gd name="T8" fmla="*/ 0 w 374"/>
                    <a:gd name="T9" fmla="*/ 2147483647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4" h="92">
                      <a:moveTo>
                        <a:pt x="0" y="12"/>
                      </a:moveTo>
                      <a:lnTo>
                        <a:pt x="310" y="0"/>
                      </a:lnTo>
                      <a:lnTo>
                        <a:pt x="374" y="68"/>
                      </a:lnTo>
                      <a:lnTo>
                        <a:pt x="90" y="9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E8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8" name="Freeform 907"/>
                <p:cNvSpPr>
                  <a:spLocks/>
                </p:cNvSpPr>
                <p:nvPr/>
              </p:nvSpPr>
              <p:spPr bwMode="auto">
                <a:xfrm>
                  <a:off x="6764338" y="784225"/>
                  <a:ext cx="742950" cy="701675"/>
                </a:xfrm>
                <a:custGeom>
                  <a:avLst/>
                  <a:gdLst>
                    <a:gd name="T0" fmla="*/ 2147483647 w 468"/>
                    <a:gd name="T1" fmla="*/ 2147483647 h 442"/>
                    <a:gd name="T2" fmla="*/ 2147483647 w 468"/>
                    <a:gd name="T3" fmla="*/ 2147483647 h 442"/>
                    <a:gd name="T4" fmla="*/ 2147483647 w 468"/>
                    <a:gd name="T5" fmla="*/ 2147483647 h 442"/>
                    <a:gd name="T6" fmla="*/ 2147483647 w 468"/>
                    <a:gd name="T7" fmla="*/ 2147483647 h 442"/>
                    <a:gd name="T8" fmla="*/ 2147483647 w 468"/>
                    <a:gd name="T9" fmla="*/ 2147483647 h 442"/>
                    <a:gd name="T10" fmla="*/ 2147483647 w 468"/>
                    <a:gd name="T11" fmla="*/ 2147483647 h 442"/>
                    <a:gd name="T12" fmla="*/ 0 w 468"/>
                    <a:gd name="T13" fmla="*/ 2147483647 h 442"/>
                    <a:gd name="T14" fmla="*/ 2147483647 w 468"/>
                    <a:gd name="T15" fmla="*/ 2147483647 h 442"/>
                    <a:gd name="T16" fmla="*/ 2147483647 w 468"/>
                    <a:gd name="T17" fmla="*/ 2147483647 h 442"/>
                    <a:gd name="T18" fmla="*/ 2147483647 w 468"/>
                    <a:gd name="T19" fmla="*/ 2147483647 h 442"/>
                    <a:gd name="T20" fmla="*/ 2147483647 w 468"/>
                    <a:gd name="T21" fmla="*/ 2147483647 h 442"/>
                    <a:gd name="T22" fmla="*/ 2147483647 w 468"/>
                    <a:gd name="T23" fmla="*/ 2147483647 h 442"/>
                    <a:gd name="T24" fmla="*/ 2147483647 w 468"/>
                    <a:gd name="T25" fmla="*/ 2147483647 h 442"/>
                    <a:gd name="T26" fmla="*/ 2147483647 w 468"/>
                    <a:gd name="T27" fmla="*/ 2147483647 h 442"/>
                    <a:gd name="T28" fmla="*/ 2147483647 w 468"/>
                    <a:gd name="T29" fmla="*/ 2147483647 h 442"/>
                    <a:gd name="T30" fmla="*/ 2147483647 w 468"/>
                    <a:gd name="T31" fmla="*/ 2147483647 h 442"/>
                    <a:gd name="T32" fmla="*/ 2147483647 w 468"/>
                    <a:gd name="T33" fmla="*/ 2147483647 h 442"/>
                    <a:gd name="T34" fmla="*/ 2147483647 w 468"/>
                    <a:gd name="T35" fmla="*/ 2147483647 h 442"/>
                    <a:gd name="T36" fmla="*/ 2147483647 w 468"/>
                    <a:gd name="T37" fmla="*/ 2147483647 h 442"/>
                    <a:gd name="T38" fmla="*/ 2147483647 w 468"/>
                    <a:gd name="T39" fmla="*/ 2147483647 h 442"/>
                    <a:gd name="T40" fmla="*/ 2147483647 w 468"/>
                    <a:gd name="T41" fmla="*/ 2147483647 h 442"/>
                    <a:gd name="T42" fmla="*/ 2147483647 w 468"/>
                    <a:gd name="T43" fmla="*/ 2147483647 h 442"/>
                    <a:gd name="T44" fmla="*/ 2147483647 w 468"/>
                    <a:gd name="T45" fmla="*/ 2147483647 h 442"/>
                    <a:gd name="T46" fmla="*/ 2147483647 w 468"/>
                    <a:gd name="T47" fmla="*/ 2147483647 h 442"/>
                    <a:gd name="T48" fmla="*/ 2147483647 w 468"/>
                    <a:gd name="T49" fmla="*/ 2147483647 h 442"/>
                    <a:gd name="T50" fmla="*/ 2147483647 w 468"/>
                    <a:gd name="T51" fmla="*/ 2147483647 h 442"/>
                    <a:gd name="T52" fmla="*/ 2147483647 w 468"/>
                    <a:gd name="T53" fmla="*/ 2147483647 h 442"/>
                    <a:gd name="T54" fmla="*/ 2147483647 w 468"/>
                    <a:gd name="T55" fmla="*/ 2147483647 h 442"/>
                    <a:gd name="T56" fmla="*/ 2147483647 w 468"/>
                    <a:gd name="T57" fmla="*/ 2147483647 h 442"/>
                    <a:gd name="T58" fmla="*/ 2147483647 w 468"/>
                    <a:gd name="T59" fmla="*/ 2147483647 h 442"/>
                    <a:gd name="T60" fmla="*/ 2147483647 w 468"/>
                    <a:gd name="T61" fmla="*/ 0 h 442"/>
                    <a:gd name="T62" fmla="*/ 2147483647 w 468"/>
                    <a:gd name="T63" fmla="*/ 2147483647 h 442"/>
                    <a:gd name="T64" fmla="*/ 2147483647 w 468"/>
                    <a:gd name="T65" fmla="*/ 2147483647 h 44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468" h="442">
                      <a:moveTo>
                        <a:pt x="218" y="14"/>
                      </a:moveTo>
                      <a:lnTo>
                        <a:pt x="218" y="14"/>
                      </a:lnTo>
                      <a:lnTo>
                        <a:pt x="216" y="16"/>
                      </a:lnTo>
                      <a:lnTo>
                        <a:pt x="210" y="22"/>
                      </a:lnTo>
                      <a:lnTo>
                        <a:pt x="194" y="30"/>
                      </a:lnTo>
                      <a:lnTo>
                        <a:pt x="166" y="38"/>
                      </a:lnTo>
                      <a:lnTo>
                        <a:pt x="130" y="48"/>
                      </a:lnTo>
                      <a:lnTo>
                        <a:pt x="110" y="56"/>
                      </a:lnTo>
                      <a:lnTo>
                        <a:pt x="90" y="64"/>
                      </a:lnTo>
                      <a:lnTo>
                        <a:pt x="68" y="74"/>
                      </a:lnTo>
                      <a:lnTo>
                        <a:pt x="46" y="86"/>
                      </a:lnTo>
                      <a:lnTo>
                        <a:pt x="24" y="102"/>
                      </a:lnTo>
                      <a:lnTo>
                        <a:pt x="0" y="118"/>
                      </a:lnTo>
                      <a:lnTo>
                        <a:pt x="8" y="158"/>
                      </a:lnTo>
                      <a:lnTo>
                        <a:pt x="16" y="198"/>
                      </a:lnTo>
                      <a:lnTo>
                        <a:pt x="28" y="246"/>
                      </a:lnTo>
                      <a:lnTo>
                        <a:pt x="44" y="296"/>
                      </a:lnTo>
                      <a:lnTo>
                        <a:pt x="54" y="320"/>
                      </a:lnTo>
                      <a:lnTo>
                        <a:pt x="66" y="344"/>
                      </a:lnTo>
                      <a:lnTo>
                        <a:pt x="78" y="364"/>
                      </a:lnTo>
                      <a:lnTo>
                        <a:pt x="92" y="382"/>
                      </a:lnTo>
                      <a:lnTo>
                        <a:pt x="106" y="396"/>
                      </a:lnTo>
                      <a:lnTo>
                        <a:pt x="122" y="406"/>
                      </a:lnTo>
                      <a:lnTo>
                        <a:pt x="138" y="414"/>
                      </a:lnTo>
                      <a:lnTo>
                        <a:pt x="156" y="420"/>
                      </a:lnTo>
                      <a:lnTo>
                        <a:pt x="190" y="430"/>
                      </a:lnTo>
                      <a:lnTo>
                        <a:pt x="226" y="436"/>
                      </a:lnTo>
                      <a:lnTo>
                        <a:pt x="260" y="440"/>
                      </a:lnTo>
                      <a:lnTo>
                        <a:pt x="290" y="442"/>
                      </a:lnTo>
                      <a:lnTo>
                        <a:pt x="314" y="442"/>
                      </a:lnTo>
                      <a:lnTo>
                        <a:pt x="346" y="440"/>
                      </a:lnTo>
                      <a:lnTo>
                        <a:pt x="368" y="434"/>
                      </a:lnTo>
                      <a:lnTo>
                        <a:pt x="394" y="422"/>
                      </a:lnTo>
                      <a:lnTo>
                        <a:pt x="420" y="408"/>
                      </a:lnTo>
                      <a:lnTo>
                        <a:pt x="428" y="402"/>
                      </a:lnTo>
                      <a:lnTo>
                        <a:pt x="432" y="394"/>
                      </a:lnTo>
                      <a:lnTo>
                        <a:pt x="440" y="348"/>
                      </a:lnTo>
                      <a:lnTo>
                        <a:pt x="452" y="258"/>
                      </a:lnTo>
                      <a:lnTo>
                        <a:pt x="464" y="158"/>
                      </a:lnTo>
                      <a:lnTo>
                        <a:pt x="468" y="118"/>
                      </a:lnTo>
                      <a:lnTo>
                        <a:pt x="468" y="90"/>
                      </a:lnTo>
                      <a:lnTo>
                        <a:pt x="440" y="76"/>
                      </a:lnTo>
                      <a:lnTo>
                        <a:pt x="414" y="64"/>
                      </a:lnTo>
                      <a:lnTo>
                        <a:pt x="388" y="54"/>
                      </a:lnTo>
                      <a:lnTo>
                        <a:pt x="346" y="42"/>
                      </a:lnTo>
                      <a:lnTo>
                        <a:pt x="334" y="38"/>
                      </a:lnTo>
                      <a:lnTo>
                        <a:pt x="330" y="36"/>
                      </a:lnTo>
                      <a:lnTo>
                        <a:pt x="326" y="32"/>
                      </a:lnTo>
                      <a:lnTo>
                        <a:pt x="322" y="26"/>
                      </a:lnTo>
                      <a:lnTo>
                        <a:pt x="312" y="22"/>
                      </a:lnTo>
                      <a:lnTo>
                        <a:pt x="290" y="12"/>
                      </a:lnTo>
                      <a:lnTo>
                        <a:pt x="266" y="4"/>
                      </a:lnTo>
                      <a:lnTo>
                        <a:pt x="250" y="0"/>
                      </a:lnTo>
                      <a:lnTo>
                        <a:pt x="240" y="2"/>
                      </a:lnTo>
                      <a:lnTo>
                        <a:pt x="230" y="6"/>
                      </a:lnTo>
                      <a:lnTo>
                        <a:pt x="218" y="14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19" name="Freeform 908"/>
                <p:cNvSpPr>
                  <a:spLocks/>
                </p:cNvSpPr>
                <p:nvPr/>
              </p:nvSpPr>
              <p:spPr bwMode="auto">
                <a:xfrm>
                  <a:off x="7050088" y="704850"/>
                  <a:ext cx="273050" cy="434975"/>
                </a:xfrm>
                <a:custGeom>
                  <a:avLst/>
                  <a:gdLst>
                    <a:gd name="T0" fmla="*/ 2147483647 w 172"/>
                    <a:gd name="T1" fmla="*/ 2147483647 h 274"/>
                    <a:gd name="T2" fmla="*/ 2147483647 w 172"/>
                    <a:gd name="T3" fmla="*/ 2147483647 h 274"/>
                    <a:gd name="T4" fmla="*/ 2147483647 w 172"/>
                    <a:gd name="T5" fmla="*/ 2147483647 h 274"/>
                    <a:gd name="T6" fmla="*/ 2147483647 w 172"/>
                    <a:gd name="T7" fmla="*/ 2147483647 h 274"/>
                    <a:gd name="T8" fmla="*/ 2147483647 w 172"/>
                    <a:gd name="T9" fmla="*/ 2147483647 h 274"/>
                    <a:gd name="T10" fmla="*/ 2147483647 w 172"/>
                    <a:gd name="T11" fmla="*/ 2147483647 h 274"/>
                    <a:gd name="T12" fmla="*/ 2147483647 w 172"/>
                    <a:gd name="T13" fmla="*/ 2147483647 h 274"/>
                    <a:gd name="T14" fmla="*/ 2147483647 w 172"/>
                    <a:gd name="T15" fmla="*/ 2147483647 h 274"/>
                    <a:gd name="T16" fmla="*/ 2147483647 w 172"/>
                    <a:gd name="T17" fmla="*/ 2147483647 h 274"/>
                    <a:gd name="T18" fmla="*/ 2147483647 w 172"/>
                    <a:gd name="T19" fmla="*/ 2147483647 h 274"/>
                    <a:gd name="T20" fmla="*/ 2147483647 w 172"/>
                    <a:gd name="T21" fmla="*/ 2147483647 h 274"/>
                    <a:gd name="T22" fmla="*/ 2147483647 w 172"/>
                    <a:gd name="T23" fmla="*/ 2147483647 h 274"/>
                    <a:gd name="T24" fmla="*/ 2147483647 w 172"/>
                    <a:gd name="T25" fmla="*/ 2147483647 h 274"/>
                    <a:gd name="T26" fmla="*/ 0 w 172"/>
                    <a:gd name="T27" fmla="*/ 2147483647 h 274"/>
                    <a:gd name="T28" fmla="*/ 0 w 172"/>
                    <a:gd name="T29" fmla="*/ 2147483647 h 274"/>
                    <a:gd name="T30" fmla="*/ 0 w 172"/>
                    <a:gd name="T31" fmla="*/ 2147483647 h 274"/>
                    <a:gd name="T32" fmla="*/ 2147483647 w 172"/>
                    <a:gd name="T33" fmla="*/ 2147483647 h 274"/>
                    <a:gd name="T34" fmla="*/ 2147483647 w 172"/>
                    <a:gd name="T35" fmla="*/ 2147483647 h 274"/>
                    <a:gd name="T36" fmla="*/ 2147483647 w 172"/>
                    <a:gd name="T37" fmla="*/ 2147483647 h 274"/>
                    <a:gd name="T38" fmla="*/ 2147483647 w 172"/>
                    <a:gd name="T39" fmla="*/ 2147483647 h 274"/>
                    <a:gd name="T40" fmla="*/ 2147483647 w 172"/>
                    <a:gd name="T41" fmla="*/ 2147483647 h 274"/>
                    <a:gd name="T42" fmla="*/ 2147483647 w 172"/>
                    <a:gd name="T43" fmla="*/ 2147483647 h 274"/>
                    <a:gd name="T44" fmla="*/ 2147483647 w 172"/>
                    <a:gd name="T45" fmla="*/ 2147483647 h 274"/>
                    <a:gd name="T46" fmla="*/ 2147483647 w 172"/>
                    <a:gd name="T47" fmla="*/ 2147483647 h 274"/>
                    <a:gd name="T48" fmla="*/ 2147483647 w 172"/>
                    <a:gd name="T49" fmla="*/ 2147483647 h 274"/>
                    <a:gd name="T50" fmla="*/ 2147483647 w 172"/>
                    <a:gd name="T51" fmla="*/ 2147483647 h 274"/>
                    <a:gd name="T52" fmla="*/ 2147483647 w 172"/>
                    <a:gd name="T53" fmla="*/ 2147483647 h 274"/>
                    <a:gd name="T54" fmla="*/ 2147483647 w 172"/>
                    <a:gd name="T55" fmla="*/ 2147483647 h 274"/>
                    <a:gd name="T56" fmla="*/ 2147483647 w 172"/>
                    <a:gd name="T57" fmla="*/ 2147483647 h 274"/>
                    <a:gd name="T58" fmla="*/ 2147483647 w 172"/>
                    <a:gd name="T59" fmla="*/ 2147483647 h 274"/>
                    <a:gd name="T60" fmla="*/ 2147483647 w 172"/>
                    <a:gd name="T61" fmla="*/ 2147483647 h 274"/>
                    <a:gd name="T62" fmla="*/ 2147483647 w 172"/>
                    <a:gd name="T63" fmla="*/ 2147483647 h 274"/>
                    <a:gd name="T64" fmla="*/ 2147483647 w 172"/>
                    <a:gd name="T65" fmla="*/ 2147483647 h 274"/>
                    <a:gd name="T66" fmla="*/ 2147483647 w 172"/>
                    <a:gd name="T67" fmla="*/ 2147483647 h 274"/>
                    <a:gd name="T68" fmla="*/ 2147483647 w 172"/>
                    <a:gd name="T69" fmla="*/ 2147483647 h 274"/>
                    <a:gd name="T70" fmla="*/ 2147483647 w 172"/>
                    <a:gd name="T71" fmla="*/ 2147483647 h 274"/>
                    <a:gd name="T72" fmla="*/ 2147483647 w 172"/>
                    <a:gd name="T73" fmla="*/ 2147483647 h 274"/>
                    <a:gd name="T74" fmla="*/ 2147483647 w 172"/>
                    <a:gd name="T75" fmla="*/ 2147483647 h 274"/>
                    <a:gd name="T76" fmla="*/ 2147483647 w 172"/>
                    <a:gd name="T77" fmla="*/ 2147483647 h 274"/>
                    <a:gd name="T78" fmla="*/ 2147483647 w 172"/>
                    <a:gd name="T79" fmla="*/ 2147483647 h 274"/>
                    <a:gd name="T80" fmla="*/ 2147483647 w 172"/>
                    <a:gd name="T81" fmla="*/ 2147483647 h 274"/>
                    <a:gd name="T82" fmla="*/ 2147483647 w 172"/>
                    <a:gd name="T83" fmla="*/ 2147483647 h 274"/>
                    <a:gd name="T84" fmla="*/ 2147483647 w 172"/>
                    <a:gd name="T85" fmla="*/ 2147483647 h 274"/>
                    <a:gd name="T86" fmla="*/ 2147483647 w 172"/>
                    <a:gd name="T87" fmla="*/ 2147483647 h 274"/>
                    <a:gd name="T88" fmla="*/ 2147483647 w 172"/>
                    <a:gd name="T89" fmla="*/ 2147483647 h 274"/>
                    <a:gd name="T90" fmla="*/ 2147483647 w 172"/>
                    <a:gd name="T91" fmla="*/ 2147483647 h 274"/>
                    <a:gd name="T92" fmla="*/ 2147483647 w 172"/>
                    <a:gd name="T93" fmla="*/ 2147483647 h 274"/>
                    <a:gd name="T94" fmla="*/ 2147483647 w 172"/>
                    <a:gd name="T95" fmla="*/ 2147483647 h 274"/>
                    <a:gd name="T96" fmla="*/ 2147483647 w 172"/>
                    <a:gd name="T97" fmla="*/ 2147483647 h 274"/>
                    <a:gd name="T98" fmla="*/ 2147483647 w 172"/>
                    <a:gd name="T99" fmla="*/ 2147483647 h 274"/>
                    <a:gd name="T100" fmla="*/ 2147483647 w 172"/>
                    <a:gd name="T101" fmla="*/ 2147483647 h 274"/>
                    <a:gd name="T102" fmla="*/ 2147483647 w 172"/>
                    <a:gd name="T103" fmla="*/ 2147483647 h 274"/>
                    <a:gd name="T104" fmla="*/ 2147483647 w 172"/>
                    <a:gd name="T105" fmla="*/ 0 h 274"/>
                    <a:gd name="T106" fmla="*/ 2147483647 w 172"/>
                    <a:gd name="T107" fmla="*/ 0 h 274"/>
                    <a:gd name="T108" fmla="*/ 2147483647 w 172"/>
                    <a:gd name="T109" fmla="*/ 2147483647 h 274"/>
                    <a:gd name="T110" fmla="*/ 2147483647 w 172"/>
                    <a:gd name="T111" fmla="*/ 2147483647 h 274"/>
                    <a:gd name="T112" fmla="*/ 2147483647 w 172"/>
                    <a:gd name="T113" fmla="*/ 2147483647 h 27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72" h="274">
                      <a:moveTo>
                        <a:pt x="48" y="4"/>
                      </a:moveTo>
                      <a:lnTo>
                        <a:pt x="48" y="4"/>
                      </a:lnTo>
                      <a:lnTo>
                        <a:pt x="48" y="18"/>
                      </a:lnTo>
                      <a:lnTo>
                        <a:pt x="44" y="48"/>
                      </a:lnTo>
                      <a:lnTo>
                        <a:pt x="40" y="66"/>
                      </a:lnTo>
                      <a:lnTo>
                        <a:pt x="36" y="84"/>
                      </a:lnTo>
                      <a:lnTo>
                        <a:pt x="30" y="98"/>
                      </a:lnTo>
                      <a:lnTo>
                        <a:pt x="26" y="102"/>
                      </a:lnTo>
                      <a:lnTo>
                        <a:pt x="22" y="106"/>
                      </a:lnTo>
                      <a:lnTo>
                        <a:pt x="14" y="114"/>
                      </a:lnTo>
                      <a:lnTo>
                        <a:pt x="8" y="124"/>
                      </a:lnTo>
                      <a:lnTo>
                        <a:pt x="4" y="136"/>
                      </a:lnTo>
                      <a:lnTo>
                        <a:pt x="0" y="148"/>
                      </a:lnTo>
                      <a:lnTo>
                        <a:pt x="0" y="162"/>
                      </a:lnTo>
                      <a:lnTo>
                        <a:pt x="0" y="176"/>
                      </a:lnTo>
                      <a:lnTo>
                        <a:pt x="4" y="190"/>
                      </a:lnTo>
                      <a:lnTo>
                        <a:pt x="8" y="204"/>
                      </a:lnTo>
                      <a:lnTo>
                        <a:pt x="12" y="218"/>
                      </a:lnTo>
                      <a:lnTo>
                        <a:pt x="20" y="232"/>
                      </a:lnTo>
                      <a:lnTo>
                        <a:pt x="26" y="244"/>
                      </a:lnTo>
                      <a:lnTo>
                        <a:pt x="36" y="254"/>
                      </a:lnTo>
                      <a:lnTo>
                        <a:pt x="46" y="262"/>
                      </a:lnTo>
                      <a:lnTo>
                        <a:pt x="56" y="268"/>
                      </a:lnTo>
                      <a:lnTo>
                        <a:pt x="68" y="274"/>
                      </a:lnTo>
                      <a:lnTo>
                        <a:pt x="80" y="274"/>
                      </a:lnTo>
                      <a:lnTo>
                        <a:pt x="104" y="272"/>
                      </a:lnTo>
                      <a:lnTo>
                        <a:pt x="122" y="266"/>
                      </a:lnTo>
                      <a:lnTo>
                        <a:pt x="138" y="258"/>
                      </a:lnTo>
                      <a:lnTo>
                        <a:pt x="150" y="248"/>
                      </a:lnTo>
                      <a:lnTo>
                        <a:pt x="160" y="234"/>
                      </a:lnTo>
                      <a:lnTo>
                        <a:pt x="166" y="222"/>
                      </a:lnTo>
                      <a:lnTo>
                        <a:pt x="170" y="208"/>
                      </a:lnTo>
                      <a:lnTo>
                        <a:pt x="172" y="196"/>
                      </a:lnTo>
                      <a:lnTo>
                        <a:pt x="170" y="184"/>
                      </a:lnTo>
                      <a:lnTo>
                        <a:pt x="166" y="174"/>
                      </a:lnTo>
                      <a:lnTo>
                        <a:pt x="152" y="152"/>
                      </a:lnTo>
                      <a:lnTo>
                        <a:pt x="146" y="138"/>
                      </a:lnTo>
                      <a:lnTo>
                        <a:pt x="142" y="122"/>
                      </a:lnTo>
                      <a:lnTo>
                        <a:pt x="140" y="104"/>
                      </a:lnTo>
                      <a:lnTo>
                        <a:pt x="142" y="80"/>
                      </a:lnTo>
                      <a:lnTo>
                        <a:pt x="142" y="68"/>
                      </a:lnTo>
                      <a:lnTo>
                        <a:pt x="142" y="58"/>
                      </a:lnTo>
                      <a:lnTo>
                        <a:pt x="138" y="48"/>
                      </a:lnTo>
                      <a:lnTo>
                        <a:pt x="134" y="38"/>
                      </a:lnTo>
                      <a:lnTo>
                        <a:pt x="128" y="30"/>
                      </a:lnTo>
                      <a:lnTo>
                        <a:pt x="122" y="24"/>
                      </a:lnTo>
                      <a:lnTo>
                        <a:pt x="104" y="12"/>
                      </a:lnTo>
                      <a:lnTo>
                        <a:pt x="88" y="4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52" y="2"/>
                      </a:lnTo>
                      <a:lnTo>
                        <a:pt x="48" y="4"/>
                      </a:lnTo>
                      <a:close/>
                    </a:path>
                  </a:pathLst>
                </a:custGeom>
                <a:solidFill>
                  <a:srgbClr val="DC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0" name="Freeform 909"/>
                <p:cNvSpPr>
                  <a:spLocks/>
                </p:cNvSpPr>
                <p:nvPr/>
              </p:nvSpPr>
              <p:spPr bwMode="auto">
                <a:xfrm>
                  <a:off x="7050088" y="990600"/>
                  <a:ext cx="266700" cy="250825"/>
                </a:xfrm>
                <a:custGeom>
                  <a:avLst/>
                  <a:gdLst>
                    <a:gd name="T0" fmla="*/ 0 w 168"/>
                    <a:gd name="T1" fmla="*/ 0 h 158"/>
                    <a:gd name="T2" fmla="*/ 0 w 168"/>
                    <a:gd name="T3" fmla="*/ 0 h 158"/>
                    <a:gd name="T4" fmla="*/ 2147483647 w 168"/>
                    <a:gd name="T5" fmla="*/ 2147483647 h 158"/>
                    <a:gd name="T6" fmla="*/ 2147483647 w 168"/>
                    <a:gd name="T7" fmla="*/ 2147483647 h 158"/>
                    <a:gd name="T8" fmla="*/ 2147483647 w 168"/>
                    <a:gd name="T9" fmla="*/ 2147483647 h 158"/>
                    <a:gd name="T10" fmla="*/ 2147483647 w 168"/>
                    <a:gd name="T11" fmla="*/ 2147483647 h 158"/>
                    <a:gd name="T12" fmla="*/ 2147483647 w 168"/>
                    <a:gd name="T13" fmla="*/ 2147483647 h 158"/>
                    <a:gd name="T14" fmla="*/ 2147483647 w 168"/>
                    <a:gd name="T15" fmla="*/ 2147483647 h 158"/>
                    <a:gd name="T16" fmla="*/ 2147483647 w 168"/>
                    <a:gd name="T17" fmla="*/ 2147483647 h 158"/>
                    <a:gd name="T18" fmla="*/ 2147483647 w 168"/>
                    <a:gd name="T19" fmla="*/ 2147483647 h 158"/>
                    <a:gd name="T20" fmla="*/ 2147483647 w 168"/>
                    <a:gd name="T21" fmla="*/ 2147483647 h 158"/>
                    <a:gd name="T22" fmla="*/ 2147483647 w 168"/>
                    <a:gd name="T23" fmla="*/ 0 h 158"/>
                    <a:gd name="T24" fmla="*/ 2147483647 w 168"/>
                    <a:gd name="T25" fmla="*/ 0 h 158"/>
                    <a:gd name="T26" fmla="*/ 2147483647 w 168"/>
                    <a:gd name="T27" fmla="*/ 2147483647 h 158"/>
                    <a:gd name="T28" fmla="*/ 2147483647 w 168"/>
                    <a:gd name="T29" fmla="*/ 2147483647 h 158"/>
                    <a:gd name="T30" fmla="*/ 2147483647 w 168"/>
                    <a:gd name="T31" fmla="*/ 2147483647 h 158"/>
                    <a:gd name="T32" fmla="*/ 2147483647 w 168"/>
                    <a:gd name="T33" fmla="*/ 2147483647 h 158"/>
                    <a:gd name="T34" fmla="*/ 2147483647 w 168"/>
                    <a:gd name="T35" fmla="*/ 2147483647 h 158"/>
                    <a:gd name="T36" fmla="*/ 2147483647 w 168"/>
                    <a:gd name="T37" fmla="*/ 2147483647 h 158"/>
                    <a:gd name="T38" fmla="*/ 2147483647 w 168"/>
                    <a:gd name="T39" fmla="*/ 2147483647 h 158"/>
                    <a:gd name="T40" fmla="*/ 2147483647 w 168"/>
                    <a:gd name="T41" fmla="*/ 2147483647 h 158"/>
                    <a:gd name="T42" fmla="*/ 2147483647 w 168"/>
                    <a:gd name="T43" fmla="*/ 2147483647 h 158"/>
                    <a:gd name="T44" fmla="*/ 2147483647 w 168"/>
                    <a:gd name="T45" fmla="*/ 2147483647 h 158"/>
                    <a:gd name="T46" fmla="*/ 2147483647 w 168"/>
                    <a:gd name="T47" fmla="*/ 2147483647 h 158"/>
                    <a:gd name="T48" fmla="*/ 2147483647 w 168"/>
                    <a:gd name="T49" fmla="*/ 2147483647 h 158"/>
                    <a:gd name="T50" fmla="*/ 2147483647 w 168"/>
                    <a:gd name="T51" fmla="*/ 2147483647 h 158"/>
                    <a:gd name="T52" fmla="*/ 2147483647 w 168"/>
                    <a:gd name="T53" fmla="*/ 2147483647 h 158"/>
                    <a:gd name="T54" fmla="*/ 2147483647 w 168"/>
                    <a:gd name="T55" fmla="*/ 2147483647 h 158"/>
                    <a:gd name="T56" fmla="*/ 2147483647 w 168"/>
                    <a:gd name="T57" fmla="*/ 2147483647 h 158"/>
                    <a:gd name="T58" fmla="*/ 0 w 168"/>
                    <a:gd name="T59" fmla="*/ 0 h 158"/>
                    <a:gd name="T60" fmla="*/ 0 w 168"/>
                    <a:gd name="T61" fmla="*/ 0 h 158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168" h="15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0" y="16"/>
                      </a:lnTo>
                      <a:lnTo>
                        <a:pt x="52" y="22"/>
                      </a:lnTo>
                      <a:lnTo>
                        <a:pt x="76" y="26"/>
                      </a:lnTo>
                      <a:lnTo>
                        <a:pt x="90" y="26"/>
                      </a:lnTo>
                      <a:lnTo>
                        <a:pt x="104" y="26"/>
                      </a:lnTo>
                      <a:lnTo>
                        <a:pt x="120" y="22"/>
                      </a:lnTo>
                      <a:lnTo>
                        <a:pt x="134" y="18"/>
                      </a:lnTo>
                      <a:lnTo>
                        <a:pt x="150" y="10"/>
                      </a:lnTo>
                      <a:lnTo>
                        <a:pt x="166" y="0"/>
                      </a:lnTo>
                      <a:lnTo>
                        <a:pt x="168" y="16"/>
                      </a:lnTo>
                      <a:lnTo>
                        <a:pt x="166" y="34"/>
                      </a:lnTo>
                      <a:lnTo>
                        <a:pt x="164" y="56"/>
                      </a:lnTo>
                      <a:lnTo>
                        <a:pt x="158" y="82"/>
                      </a:lnTo>
                      <a:lnTo>
                        <a:pt x="150" y="108"/>
                      </a:lnTo>
                      <a:lnTo>
                        <a:pt x="142" y="120"/>
                      </a:lnTo>
                      <a:lnTo>
                        <a:pt x="134" y="134"/>
                      </a:lnTo>
                      <a:lnTo>
                        <a:pt x="124" y="146"/>
                      </a:lnTo>
                      <a:lnTo>
                        <a:pt x="112" y="158"/>
                      </a:lnTo>
                      <a:lnTo>
                        <a:pt x="104" y="150"/>
                      </a:lnTo>
                      <a:lnTo>
                        <a:pt x="96" y="142"/>
                      </a:lnTo>
                      <a:lnTo>
                        <a:pt x="82" y="128"/>
                      </a:lnTo>
                      <a:lnTo>
                        <a:pt x="66" y="106"/>
                      </a:lnTo>
                      <a:lnTo>
                        <a:pt x="48" y="80"/>
                      </a:lnTo>
                      <a:lnTo>
                        <a:pt x="24" y="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1" name="Freeform 910"/>
                <p:cNvSpPr>
                  <a:spLocks/>
                </p:cNvSpPr>
                <p:nvPr/>
              </p:nvSpPr>
              <p:spPr bwMode="auto">
                <a:xfrm>
                  <a:off x="6996113" y="815975"/>
                  <a:ext cx="231775" cy="425450"/>
                </a:xfrm>
                <a:custGeom>
                  <a:avLst/>
                  <a:gdLst>
                    <a:gd name="T0" fmla="*/ 2147483647 w 146"/>
                    <a:gd name="T1" fmla="*/ 0 h 268"/>
                    <a:gd name="T2" fmla="*/ 2147483647 w 146"/>
                    <a:gd name="T3" fmla="*/ 0 h 268"/>
                    <a:gd name="T4" fmla="*/ 2147483647 w 146"/>
                    <a:gd name="T5" fmla="*/ 2147483647 h 268"/>
                    <a:gd name="T6" fmla="*/ 2147483647 w 146"/>
                    <a:gd name="T7" fmla="*/ 2147483647 h 268"/>
                    <a:gd name="T8" fmla="*/ 2147483647 w 146"/>
                    <a:gd name="T9" fmla="*/ 2147483647 h 268"/>
                    <a:gd name="T10" fmla="*/ 2147483647 w 146"/>
                    <a:gd name="T11" fmla="*/ 2147483647 h 268"/>
                    <a:gd name="T12" fmla="*/ 2147483647 w 146"/>
                    <a:gd name="T13" fmla="*/ 2147483647 h 268"/>
                    <a:gd name="T14" fmla="*/ 2147483647 w 146"/>
                    <a:gd name="T15" fmla="*/ 2147483647 h 268"/>
                    <a:gd name="T16" fmla="*/ 2147483647 w 146"/>
                    <a:gd name="T17" fmla="*/ 2147483647 h 268"/>
                    <a:gd name="T18" fmla="*/ 2147483647 w 146"/>
                    <a:gd name="T19" fmla="*/ 2147483647 h 268"/>
                    <a:gd name="T20" fmla="*/ 2147483647 w 146"/>
                    <a:gd name="T21" fmla="*/ 2147483647 h 268"/>
                    <a:gd name="T22" fmla="*/ 2147483647 w 146"/>
                    <a:gd name="T23" fmla="*/ 2147483647 h 268"/>
                    <a:gd name="T24" fmla="*/ 2147483647 w 146"/>
                    <a:gd name="T25" fmla="*/ 2147483647 h 268"/>
                    <a:gd name="T26" fmla="*/ 2147483647 w 146"/>
                    <a:gd name="T27" fmla="*/ 2147483647 h 268"/>
                    <a:gd name="T28" fmla="*/ 2147483647 w 146"/>
                    <a:gd name="T29" fmla="*/ 2147483647 h 268"/>
                    <a:gd name="T30" fmla="*/ 2147483647 w 146"/>
                    <a:gd name="T31" fmla="*/ 2147483647 h 268"/>
                    <a:gd name="T32" fmla="*/ 2147483647 w 146"/>
                    <a:gd name="T33" fmla="*/ 2147483647 h 268"/>
                    <a:gd name="T34" fmla="*/ 2147483647 w 146"/>
                    <a:gd name="T35" fmla="*/ 2147483647 h 268"/>
                    <a:gd name="T36" fmla="*/ 2147483647 w 146"/>
                    <a:gd name="T37" fmla="*/ 2147483647 h 268"/>
                    <a:gd name="T38" fmla="*/ 2147483647 w 146"/>
                    <a:gd name="T39" fmla="*/ 2147483647 h 268"/>
                    <a:gd name="T40" fmla="*/ 2147483647 w 146"/>
                    <a:gd name="T41" fmla="*/ 2147483647 h 268"/>
                    <a:gd name="T42" fmla="*/ 2147483647 w 146"/>
                    <a:gd name="T43" fmla="*/ 2147483647 h 268"/>
                    <a:gd name="T44" fmla="*/ 2147483647 w 146"/>
                    <a:gd name="T45" fmla="*/ 2147483647 h 268"/>
                    <a:gd name="T46" fmla="*/ 0 w 146"/>
                    <a:gd name="T47" fmla="*/ 2147483647 h 268"/>
                    <a:gd name="T48" fmla="*/ 0 w 146"/>
                    <a:gd name="T49" fmla="*/ 2147483647 h 268"/>
                    <a:gd name="T50" fmla="*/ 2147483647 w 146"/>
                    <a:gd name="T51" fmla="*/ 2147483647 h 268"/>
                    <a:gd name="T52" fmla="*/ 2147483647 w 146"/>
                    <a:gd name="T53" fmla="*/ 2147483647 h 268"/>
                    <a:gd name="T54" fmla="*/ 2147483647 w 146"/>
                    <a:gd name="T55" fmla="*/ 2147483647 h 268"/>
                    <a:gd name="T56" fmla="*/ 2147483647 w 146"/>
                    <a:gd name="T57" fmla="*/ 2147483647 h 268"/>
                    <a:gd name="T58" fmla="*/ 2147483647 w 146"/>
                    <a:gd name="T59" fmla="*/ 2147483647 h 268"/>
                    <a:gd name="T60" fmla="*/ 2147483647 w 146"/>
                    <a:gd name="T61" fmla="*/ 2147483647 h 268"/>
                    <a:gd name="T62" fmla="*/ 2147483647 w 146"/>
                    <a:gd name="T63" fmla="*/ 2147483647 h 268"/>
                    <a:gd name="T64" fmla="*/ 2147483647 w 146"/>
                    <a:gd name="T65" fmla="*/ 2147483647 h 268"/>
                    <a:gd name="T66" fmla="*/ 2147483647 w 146"/>
                    <a:gd name="T67" fmla="*/ 0 h 268"/>
                    <a:gd name="T68" fmla="*/ 2147483647 w 146"/>
                    <a:gd name="T69" fmla="*/ 0 h 26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46" h="268">
                      <a:moveTo>
                        <a:pt x="72" y="0"/>
                      </a:moveTo>
                      <a:lnTo>
                        <a:pt x="72" y="0"/>
                      </a:lnTo>
                      <a:lnTo>
                        <a:pt x="70" y="6"/>
                      </a:lnTo>
                      <a:lnTo>
                        <a:pt x="64" y="22"/>
                      </a:lnTo>
                      <a:lnTo>
                        <a:pt x="60" y="48"/>
                      </a:lnTo>
                      <a:lnTo>
                        <a:pt x="58" y="62"/>
                      </a:lnTo>
                      <a:lnTo>
                        <a:pt x="58" y="80"/>
                      </a:lnTo>
                      <a:lnTo>
                        <a:pt x="58" y="100"/>
                      </a:lnTo>
                      <a:lnTo>
                        <a:pt x="62" y="120"/>
                      </a:lnTo>
                      <a:lnTo>
                        <a:pt x="68" y="142"/>
                      </a:lnTo>
                      <a:lnTo>
                        <a:pt x="76" y="164"/>
                      </a:lnTo>
                      <a:lnTo>
                        <a:pt x="88" y="190"/>
                      </a:lnTo>
                      <a:lnTo>
                        <a:pt x="104" y="214"/>
                      </a:lnTo>
                      <a:lnTo>
                        <a:pt x="122" y="240"/>
                      </a:lnTo>
                      <a:lnTo>
                        <a:pt x="146" y="268"/>
                      </a:lnTo>
                      <a:lnTo>
                        <a:pt x="134" y="260"/>
                      </a:lnTo>
                      <a:lnTo>
                        <a:pt x="102" y="240"/>
                      </a:lnTo>
                      <a:lnTo>
                        <a:pt x="82" y="226"/>
                      </a:lnTo>
                      <a:lnTo>
                        <a:pt x="62" y="210"/>
                      </a:lnTo>
                      <a:lnTo>
                        <a:pt x="42" y="192"/>
                      </a:lnTo>
                      <a:lnTo>
                        <a:pt x="22" y="172"/>
                      </a:lnTo>
                      <a:lnTo>
                        <a:pt x="32" y="148"/>
                      </a:lnTo>
                      <a:lnTo>
                        <a:pt x="0" y="124"/>
                      </a:lnTo>
                      <a:lnTo>
                        <a:pt x="2" y="110"/>
                      </a:lnTo>
                      <a:lnTo>
                        <a:pt x="6" y="94"/>
                      </a:lnTo>
                      <a:lnTo>
                        <a:pt x="12" y="76"/>
                      </a:lnTo>
                      <a:lnTo>
                        <a:pt x="20" y="56"/>
                      </a:lnTo>
                      <a:lnTo>
                        <a:pt x="32" y="36"/>
                      </a:lnTo>
                      <a:lnTo>
                        <a:pt x="40" y="26"/>
                      </a:lnTo>
                      <a:lnTo>
                        <a:pt x="50" y="16"/>
                      </a:lnTo>
                      <a:lnTo>
                        <a:pt x="60" y="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2" name="Freeform 911"/>
                <p:cNvSpPr>
                  <a:spLocks/>
                </p:cNvSpPr>
                <p:nvPr/>
              </p:nvSpPr>
              <p:spPr bwMode="auto">
                <a:xfrm>
                  <a:off x="7192963" y="892175"/>
                  <a:ext cx="193675" cy="387350"/>
                </a:xfrm>
                <a:custGeom>
                  <a:avLst/>
                  <a:gdLst>
                    <a:gd name="T0" fmla="*/ 2147483647 w 122"/>
                    <a:gd name="T1" fmla="*/ 2147483647 h 244"/>
                    <a:gd name="T2" fmla="*/ 2147483647 w 122"/>
                    <a:gd name="T3" fmla="*/ 2147483647 h 244"/>
                    <a:gd name="T4" fmla="*/ 2147483647 w 122"/>
                    <a:gd name="T5" fmla="*/ 2147483647 h 244"/>
                    <a:gd name="T6" fmla="*/ 2147483647 w 122"/>
                    <a:gd name="T7" fmla="*/ 2147483647 h 244"/>
                    <a:gd name="T8" fmla="*/ 2147483647 w 122"/>
                    <a:gd name="T9" fmla="*/ 2147483647 h 244"/>
                    <a:gd name="T10" fmla="*/ 2147483647 w 122"/>
                    <a:gd name="T11" fmla="*/ 2147483647 h 244"/>
                    <a:gd name="T12" fmla="*/ 2147483647 w 122"/>
                    <a:gd name="T13" fmla="*/ 2147483647 h 244"/>
                    <a:gd name="T14" fmla="*/ 2147483647 w 122"/>
                    <a:gd name="T15" fmla="*/ 2147483647 h 244"/>
                    <a:gd name="T16" fmla="*/ 2147483647 w 122"/>
                    <a:gd name="T17" fmla="*/ 2147483647 h 244"/>
                    <a:gd name="T18" fmla="*/ 2147483647 w 122"/>
                    <a:gd name="T19" fmla="*/ 2147483647 h 244"/>
                    <a:gd name="T20" fmla="*/ 2147483647 w 122"/>
                    <a:gd name="T21" fmla="*/ 2147483647 h 244"/>
                    <a:gd name="T22" fmla="*/ 2147483647 w 122"/>
                    <a:gd name="T23" fmla="*/ 2147483647 h 244"/>
                    <a:gd name="T24" fmla="*/ 0 w 122"/>
                    <a:gd name="T25" fmla="*/ 2147483647 h 244"/>
                    <a:gd name="T26" fmla="*/ 0 w 122"/>
                    <a:gd name="T27" fmla="*/ 2147483647 h 244"/>
                    <a:gd name="T28" fmla="*/ 2147483647 w 122"/>
                    <a:gd name="T29" fmla="*/ 2147483647 h 244"/>
                    <a:gd name="T30" fmla="*/ 2147483647 w 122"/>
                    <a:gd name="T31" fmla="*/ 2147483647 h 244"/>
                    <a:gd name="T32" fmla="*/ 2147483647 w 122"/>
                    <a:gd name="T33" fmla="*/ 2147483647 h 244"/>
                    <a:gd name="T34" fmla="*/ 2147483647 w 122"/>
                    <a:gd name="T35" fmla="*/ 2147483647 h 244"/>
                    <a:gd name="T36" fmla="*/ 2147483647 w 122"/>
                    <a:gd name="T37" fmla="*/ 2147483647 h 244"/>
                    <a:gd name="T38" fmla="*/ 2147483647 w 122"/>
                    <a:gd name="T39" fmla="*/ 2147483647 h 244"/>
                    <a:gd name="T40" fmla="*/ 2147483647 w 122"/>
                    <a:gd name="T41" fmla="*/ 2147483647 h 244"/>
                    <a:gd name="T42" fmla="*/ 2147483647 w 122"/>
                    <a:gd name="T43" fmla="*/ 2147483647 h 244"/>
                    <a:gd name="T44" fmla="*/ 2147483647 w 122"/>
                    <a:gd name="T45" fmla="*/ 2147483647 h 244"/>
                    <a:gd name="T46" fmla="*/ 2147483647 w 122"/>
                    <a:gd name="T47" fmla="*/ 2147483647 h 244"/>
                    <a:gd name="T48" fmla="*/ 2147483647 w 122"/>
                    <a:gd name="T49" fmla="*/ 2147483647 h 244"/>
                    <a:gd name="T50" fmla="*/ 2147483647 w 122"/>
                    <a:gd name="T51" fmla="*/ 2147483647 h 244"/>
                    <a:gd name="T52" fmla="*/ 2147483647 w 122"/>
                    <a:gd name="T53" fmla="*/ 2147483647 h 244"/>
                    <a:gd name="T54" fmla="*/ 2147483647 w 122"/>
                    <a:gd name="T55" fmla="*/ 2147483647 h 244"/>
                    <a:gd name="T56" fmla="*/ 2147483647 w 122"/>
                    <a:gd name="T57" fmla="*/ 0 h 244"/>
                    <a:gd name="T58" fmla="*/ 2147483647 w 122"/>
                    <a:gd name="T59" fmla="*/ 2147483647 h 24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22" h="244">
                      <a:moveTo>
                        <a:pt x="54" y="10"/>
                      </a:moveTo>
                      <a:lnTo>
                        <a:pt x="54" y="10"/>
                      </a:lnTo>
                      <a:lnTo>
                        <a:pt x="58" y="32"/>
                      </a:lnTo>
                      <a:lnTo>
                        <a:pt x="62" y="56"/>
                      </a:lnTo>
                      <a:lnTo>
                        <a:pt x="62" y="86"/>
                      </a:lnTo>
                      <a:lnTo>
                        <a:pt x="62" y="104"/>
                      </a:lnTo>
                      <a:lnTo>
                        <a:pt x="60" y="122"/>
                      </a:lnTo>
                      <a:lnTo>
                        <a:pt x="56" y="142"/>
                      </a:lnTo>
                      <a:lnTo>
                        <a:pt x="48" y="160"/>
                      </a:lnTo>
                      <a:lnTo>
                        <a:pt x="40" y="182"/>
                      </a:lnTo>
                      <a:lnTo>
                        <a:pt x="30" y="202"/>
                      </a:lnTo>
                      <a:lnTo>
                        <a:pt x="16" y="224"/>
                      </a:lnTo>
                      <a:lnTo>
                        <a:pt x="0" y="244"/>
                      </a:lnTo>
                      <a:lnTo>
                        <a:pt x="12" y="232"/>
                      </a:lnTo>
                      <a:lnTo>
                        <a:pt x="42" y="202"/>
                      </a:lnTo>
                      <a:lnTo>
                        <a:pt x="60" y="182"/>
                      </a:lnTo>
                      <a:lnTo>
                        <a:pt x="78" y="158"/>
                      </a:lnTo>
                      <a:lnTo>
                        <a:pt x="94" y="132"/>
                      </a:lnTo>
                      <a:lnTo>
                        <a:pt x="108" y="102"/>
                      </a:lnTo>
                      <a:lnTo>
                        <a:pt x="104" y="96"/>
                      </a:lnTo>
                      <a:lnTo>
                        <a:pt x="98" y="90"/>
                      </a:lnTo>
                      <a:lnTo>
                        <a:pt x="88" y="82"/>
                      </a:lnTo>
                      <a:lnTo>
                        <a:pt x="122" y="78"/>
                      </a:lnTo>
                      <a:lnTo>
                        <a:pt x="106" y="48"/>
                      </a:lnTo>
                      <a:lnTo>
                        <a:pt x="90" y="22"/>
                      </a:lnTo>
                      <a:lnTo>
                        <a:pt x="72" y="0"/>
                      </a:lnTo>
                      <a:lnTo>
                        <a:pt x="54" y="10"/>
                      </a:lnTo>
                      <a:close/>
                    </a:path>
                  </a:pathLst>
                </a:custGeom>
                <a:solidFill>
                  <a:srgbClr val="5B5C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3" name="Freeform 912"/>
                <p:cNvSpPr>
                  <a:spLocks/>
                </p:cNvSpPr>
                <p:nvPr/>
              </p:nvSpPr>
              <p:spPr bwMode="auto">
                <a:xfrm>
                  <a:off x="7339013" y="1006475"/>
                  <a:ext cx="161925" cy="492125"/>
                </a:xfrm>
                <a:custGeom>
                  <a:avLst/>
                  <a:gdLst>
                    <a:gd name="T0" fmla="*/ 2147483647 w 102"/>
                    <a:gd name="T1" fmla="*/ 0 h 310"/>
                    <a:gd name="T2" fmla="*/ 2147483647 w 102"/>
                    <a:gd name="T3" fmla="*/ 0 h 310"/>
                    <a:gd name="T4" fmla="*/ 2147483647 w 102"/>
                    <a:gd name="T5" fmla="*/ 2147483647 h 310"/>
                    <a:gd name="T6" fmla="*/ 2147483647 w 102"/>
                    <a:gd name="T7" fmla="*/ 2147483647 h 310"/>
                    <a:gd name="T8" fmla="*/ 2147483647 w 102"/>
                    <a:gd name="T9" fmla="*/ 2147483647 h 310"/>
                    <a:gd name="T10" fmla="*/ 2147483647 w 102"/>
                    <a:gd name="T11" fmla="*/ 2147483647 h 310"/>
                    <a:gd name="T12" fmla="*/ 2147483647 w 102"/>
                    <a:gd name="T13" fmla="*/ 2147483647 h 310"/>
                    <a:gd name="T14" fmla="*/ 2147483647 w 102"/>
                    <a:gd name="T15" fmla="*/ 2147483647 h 310"/>
                    <a:gd name="T16" fmla="*/ 2147483647 w 102"/>
                    <a:gd name="T17" fmla="*/ 2147483647 h 310"/>
                    <a:gd name="T18" fmla="*/ 2147483647 w 102"/>
                    <a:gd name="T19" fmla="*/ 2147483647 h 310"/>
                    <a:gd name="T20" fmla="*/ 2147483647 w 102"/>
                    <a:gd name="T21" fmla="*/ 2147483647 h 310"/>
                    <a:gd name="T22" fmla="*/ 2147483647 w 102"/>
                    <a:gd name="T23" fmla="*/ 2147483647 h 310"/>
                    <a:gd name="T24" fmla="*/ 2147483647 w 102"/>
                    <a:gd name="T25" fmla="*/ 2147483647 h 310"/>
                    <a:gd name="T26" fmla="*/ 2147483647 w 102"/>
                    <a:gd name="T27" fmla="*/ 2147483647 h 310"/>
                    <a:gd name="T28" fmla="*/ 0 w 102"/>
                    <a:gd name="T29" fmla="*/ 2147483647 h 310"/>
                    <a:gd name="T30" fmla="*/ 0 w 102"/>
                    <a:gd name="T31" fmla="*/ 2147483647 h 310"/>
                    <a:gd name="T32" fmla="*/ 0 w 102"/>
                    <a:gd name="T33" fmla="*/ 2147483647 h 310"/>
                    <a:gd name="T34" fmla="*/ 2147483647 w 102"/>
                    <a:gd name="T35" fmla="*/ 2147483647 h 310"/>
                    <a:gd name="T36" fmla="*/ 2147483647 w 102"/>
                    <a:gd name="T37" fmla="*/ 2147483647 h 310"/>
                    <a:gd name="T38" fmla="*/ 2147483647 w 102"/>
                    <a:gd name="T39" fmla="*/ 2147483647 h 310"/>
                    <a:gd name="T40" fmla="*/ 2147483647 w 102"/>
                    <a:gd name="T41" fmla="*/ 2147483647 h 310"/>
                    <a:gd name="T42" fmla="*/ 2147483647 w 102"/>
                    <a:gd name="T43" fmla="*/ 2147483647 h 310"/>
                    <a:gd name="T44" fmla="*/ 2147483647 w 102"/>
                    <a:gd name="T45" fmla="*/ 2147483647 h 310"/>
                    <a:gd name="T46" fmla="*/ 2147483647 w 102"/>
                    <a:gd name="T47" fmla="*/ 2147483647 h 310"/>
                    <a:gd name="T48" fmla="*/ 2147483647 w 102"/>
                    <a:gd name="T49" fmla="*/ 2147483647 h 310"/>
                    <a:gd name="T50" fmla="*/ 2147483647 w 102"/>
                    <a:gd name="T51" fmla="*/ 2147483647 h 310"/>
                    <a:gd name="T52" fmla="*/ 2147483647 w 102"/>
                    <a:gd name="T53" fmla="*/ 2147483647 h 310"/>
                    <a:gd name="T54" fmla="*/ 2147483647 w 102"/>
                    <a:gd name="T55" fmla="*/ 2147483647 h 310"/>
                    <a:gd name="T56" fmla="*/ 2147483647 w 102"/>
                    <a:gd name="T57" fmla="*/ 0 h 310"/>
                    <a:gd name="T58" fmla="*/ 2147483647 w 102"/>
                    <a:gd name="T59" fmla="*/ 0 h 31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02" h="310">
                      <a:moveTo>
                        <a:pt x="64" y="0"/>
                      </a:moveTo>
                      <a:lnTo>
                        <a:pt x="64" y="0"/>
                      </a:lnTo>
                      <a:lnTo>
                        <a:pt x="68" y="14"/>
                      </a:lnTo>
                      <a:lnTo>
                        <a:pt x="70" y="32"/>
                      </a:lnTo>
                      <a:lnTo>
                        <a:pt x="70" y="54"/>
                      </a:lnTo>
                      <a:lnTo>
                        <a:pt x="68" y="78"/>
                      </a:lnTo>
                      <a:lnTo>
                        <a:pt x="64" y="106"/>
                      </a:lnTo>
                      <a:lnTo>
                        <a:pt x="56" y="134"/>
                      </a:lnTo>
                      <a:lnTo>
                        <a:pt x="50" y="148"/>
                      </a:lnTo>
                      <a:lnTo>
                        <a:pt x="42" y="162"/>
                      </a:lnTo>
                      <a:lnTo>
                        <a:pt x="18" y="210"/>
                      </a:lnTo>
                      <a:lnTo>
                        <a:pt x="10" y="228"/>
                      </a:lnTo>
                      <a:lnTo>
                        <a:pt x="4" y="244"/>
                      </a:lnTo>
                      <a:lnTo>
                        <a:pt x="0" y="260"/>
                      </a:lnTo>
                      <a:lnTo>
                        <a:pt x="0" y="276"/>
                      </a:lnTo>
                      <a:lnTo>
                        <a:pt x="0" y="292"/>
                      </a:lnTo>
                      <a:lnTo>
                        <a:pt x="2" y="310"/>
                      </a:lnTo>
                      <a:lnTo>
                        <a:pt x="98" y="306"/>
                      </a:lnTo>
                      <a:lnTo>
                        <a:pt x="100" y="272"/>
                      </a:lnTo>
                      <a:lnTo>
                        <a:pt x="102" y="232"/>
                      </a:lnTo>
                      <a:lnTo>
                        <a:pt x="102" y="186"/>
                      </a:lnTo>
                      <a:lnTo>
                        <a:pt x="98" y="136"/>
                      </a:lnTo>
                      <a:lnTo>
                        <a:pt x="92" y="84"/>
                      </a:lnTo>
                      <a:lnTo>
                        <a:pt x="88" y="60"/>
                      </a:lnTo>
                      <a:lnTo>
                        <a:pt x="82" y="38"/>
                      </a:lnTo>
                      <a:lnTo>
                        <a:pt x="74" y="18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2D2D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4" name="Freeform 913"/>
                <p:cNvSpPr>
                  <a:spLocks/>
                </p:cNvSpPr>
                <p:nvPr/>
              </p:nvSpPr>
              <p:spPr bwMode="auto">
                <a:xfrm>
                  <a:off x="7462838" y="920750"/>
                  <a:ext cx="215900" cy="504825"/>
                </a:xfrm>
                <a:custGeom>
                  <a:avLst/>
                  <a:gdLst>
                    <a:gd name="T0" fmla="*/ 2147483647 w 136"/>
                    <a:gd name="T1" fmla="*/ 2147483647 h 318"/>
                    <a:gd name="T2" fmla="*/ 2147483647 w 136"/>
                    <a:gd name="T3" fmla="*/ 2147483647 h 318"/>
                    <a:gd name="T4" fmla="*/ 2147483647 w 136"/>
                    <a:gd name="T5" fmla="*/ 0 h 318"/>
                    <a:gd name="T6" fmla="*/ 2147483647 w 136"/>
                    <a:gd name="T7" fmla="*/ 0 h 318"/>
                    <a:gd name="T8" fmla="*/ 2147483647 w 136"/>
                    <a:gd name="T9" fmla="*/ 0 h 318"/>
                    <a:gd name="T10" fmla="*/ 2147483647 w 136"/>
                    <a:gd name="T11" fmla="*/ 2147483647 h 318"/>
                    <a:gd name="T12" fmla="*/ 2147483647 w 136"/>
                    <a:gd name="T13" fmla="*/ 2147483647 h 318"/>
                    <a:gd name="T14" fmla="*/ 2147483647 w 136"/>
                    <a:gd name="T15" fmla="*/ 2147483647 h 318"/>
                    <a:gd name="T16" fmla="*/ 2147483647 w 136"/>
                    <a:gd name="T17" fmla="*/ 2147483647 h 318"/>
                    <a:gd name="T18" fmla="*/ 2147483647 w 136"/>
                    <a:gd name="T19" fmla="*/ 2147483647 h 318"/>
                    <a:gd name="T20" fmla="*/ 2147483647 w 136"/>
                    <a:gd name="T21" fmla="*/ 2147483647 h 318"/>
                    <a:gd name="T22" fmla="*/ 2147483647 w 136"/>
                    <a:gd name="T23" fmla="*/ 2147483647 h 318"/>
                    <a:gd name="T24" fmla="*/ 2147483647 w 136"/>
                    <a:gd name="T25" fmla="*/ 2147483647 h 318"/>
                    <a:gd name="T26" fmla="*/ 2147483647 w 136"/>
                    <a:gd name="T27" fmla="*/ 2147483647 h 318"/>
                    <a:gd name="T28" fmla="*/ 2147483647 w 136"/>
                    <a:gd name="T29" fmla="*/ 2147483647 h 318"/>
                    <a:gd name="T30" fmla="*/ 2147483647 w 136"/>
                    <a:gd name="T31" fmla="*/ 2147483647 h 318"/>
                    <a:gd name="T32" fmla="*/ 0 w 136"/>
                    <a:gd name="T33" fmla="*/ 2147483647 h 318"/>
                    <a:gd name="T34" fmla="*/ 0 w 136"/>
                    <a:gd name="T35" fmla="*/ 2147483647 h 318"/>
                    <a:gd name="T36" fmla="*/ 2147483647 w 136"/>
                    <a:gd name="T37" fmla="*/ 2147483647 h 318"/>
                    <a:gd name="T38" fmla="*/ 2147483647 w 136"/>
                    <a:gd name="T39" fmla="*/ 2147483647 h 318"/>
                    <a:gd name="T40" fmla="*/ 2147483647 w 136"/>
                    <a:gd name="T41" fmla="*/ 2147483647 h 318"/>
                    <a:gd name="T42" fmla="*/ 2147483647 w 136"/>
                    <a:gd name="T43" fmla="*/ 2147483647 h 318"/>
                    <a:gd name="T44" fmla="*/ 2147483647 w 136"/>
                    <a:gd name="T45" fmla="*/ 2147483647 h 318"/>
                    <a:gd name="T46" fmla="*/ 2147483647 w 136"/>
                    <a:gd name="T47" fmla="*/ 2147483647 h 318"/>
                    <a:gd name="T48" fmla="*/ 2147483647 w 136"/>
                    <a:gd name="T49" fmla="*/ 2147483647 h 318"/>
                    <a:gd name="T50" fmla="*/ 2147483647 w 136"/>
                    <a:gd name="T51" fmla="*/ 2147483647 h 318"/>
                    <a:gd name="T52" fmla="*/ 2147483647 w 136"/>
                    <a:gd name="T53" fmla="*/ 2147483647 h 318"/>
                    <a:gd name="T54" fmla="*/ 2147483647 w 136"/>
                    <a:gd name="T55" fmla="*/ 2147483647 h 31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36" h="318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30" y="2"/>
                      </a:lnTo>
                      <a:lnTo>
                        <a:pt x="34" y="8"/>
                      </a:lnTo>
                      <a:lnTo>
                        <a:pt x="40" y="14"/>
                      </a:lnTo>
                      <a:lnTo>
                        <a:pt x="44" y="26"/>
                      </a:lnTo>
                      <a:lnTo>
                        <a:pt x="56" y="78"/>
                      </a:lnTo>
                      <a:lnTo>
                        <a:pt x="78" y="162"/>
                      </a:lnTo>
                      <a:lnTo>
                        <a:pt x="92" y="208"/>
                      </a:lnTo>
                      <a:lnTo>
                        <a:pt x="106" y="250"/>
                      </a:lnTo>
                      <a:lnTo>
                        <a:pt x="122" y="288"/>
                      </a:lnTo>
                      <a:lnTo>
                        <a:pt x="136" y="318"/>
                      </a:lnTo>
                      <a:lnTo>
                        <a:pt x="0" y="316"/>
                      </a:lnTo>
                      <a:lnTo>
                        <a:pt x="4" y="256"/>
                      </a:lnTo>
                      <a:lnTo>
                        <a:pt x="6" y="210"/>
                      </a:lnTo>
                      <a:lnTo>
                        <a:pt x="4" y="190"/>
                      </a:lnTo>
                      <a:lnTo>
                        <a:pt x="2" y="176"/>
                      </a:lnTo>
                      <a:lnTo>
                        <a:pt x="2" y="160"/>
                      </a:lnTo>
                      <a:lnTo>
                        <a:pt x="2" y="136"/>
                      </a:lnTo>
                      <a:lnTo>
                        <a:pt x="4" y="78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4141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5" name="Freeform 914"/>
                <p:cNvSpPr>
                  <a:spLocks/>
                </p:cNvSpPr>
                <p:nvPr/>
              </p:nvSpPr>
              <p:spPr bwMode="auto">
                <a:xfrm>
                  <a:off x="7240588" y="590550"/>
                  <a:ext cx="203200" cy="276225"/>
                </a:xfrm>
                <a:custGeom>
                  <a:avLst/>
                  <a:gdLst>
                    <a:gd name="T0" fmla="*/ 2147483647 w 128"/>
                    <a:gd name="T1" fmla="*/ 2147483647 h 174"/>
                    <a:gd name="T2" fmla="*/ 2147483647 w 128"/>
                    <a:gd name="T3" fmla="*/ 2147483647 h 174"/>
                    <a:gd name="T4" fmla="*/ 2147483647 w 128"/>
                    <a:gd name="T5" fmla="*/ 2147483647 h 174"/>
                    <a:gd name="T6" fmla="*/ 2147483647 w 128"/>
                    <a:gd name="T7" fmla="*/ 2147483647 h 174"/>
                    <a:gd name="T8" fmla="*/ 2147483647 w 128"/>
                    <a:gd name="T9" fmla="*/ 2147483647 h 174"/>
                    <a:gd name="T10" fmla="*/ 2147483647 w 128"/>
                    <a:gd name="T11" fmla="*/ 2147483647 h 174"/>
                    <a:gd name="T12" fmla="*/ 2147483647 w 128"/>
                    <a:gd name="T13" fmla="*/ 2147483647 h 174"/>
                    <a:gd name="T14" fmla="*/ 2147483647 w 128"/>
                    <a:gd name="T15" fmla="*/ 2147483647 h 174"/>
                    <a:gd name="T16" fmla="*/ 2147483647 w 128"/>
                    <a:gd name="T17" fmla="*/ 2147483647 h 174"/>
                    <a:gd name="T18" fmla="*/ 2147483647 w 128"/>
                    <a:gd name="T19" fmla="*/ 2147483647 h 174"/>
                    <a:gd name="T20" fmla="*/ 2147483647 w 128"/>
                    <a:gd name="T21" fmla="*/ 2147483647 h 174"/>
                    <a:gd name="T22" fmla="*/ 2147483647 w 128"/>
                    <a:gd name="T23" fmla="*/ 2147483647 h 174"/>
                    <a:gd name="T24" fmla="*/ 2147483647 w 128"/>
                    <a:gd name="T25" fmla="*/ 2147483647 h 174"/>
                    <a:gd name="T26" fmla="*/ 2147483647 w 128"/>
                    <a:gd name="T27" fmla="*/ 2147483647 h 174"/>
                    <a:gd name="T28" fmla="*/ 2147483647 w 128"/>
                    <a:gd name="T29" fmla="*/ 2147483647 h 174"/>
                    <a:gd name="T30" fmla="*/ 2147483647 w 128"/>
                    <a:gd name="T31" fmla="*/ 2147483647 h 174"/>
                    <a:gd name="T32" fmla="*/ 2147483647 w 128"/>
                    <a:gd name="T33" fmla="*/ 2147483647 h 174"/>
                    <a:gd name="T34" fmla="*/ 2147483647 w 128"/>
                    <a:gd name="T35" fmla="*/ 2147483647 h 174"/>
                    <a:gd name="T36" fmla="*/ 2147483647 w 128"/>
                    <a:gd name="T37" fmla="*/ 2147483647 h 174"/>
                    <a:gd name="T38" fmla="*/ 2147483647 w 128"/>
                    <a:gd name="T39" fmla="*/ 2147483647 h 174"/>
                    <a:gd name="T40" fmla="*/ 2147483647 w 128"/>
                    <a:gd name="T41" fmla="*/ 2147483647 h 174"/>
                    <a:gd name="T42" fmla="*/ 2147483647 w 128"/>
                    <a:gd name="T43" fmla="*/ 2147483647 h 174"/>
                    <a:gd name="T44" fmla="*/ 2147483647 w 128"/>
                    <a:gd name="T45" fmla="*/ 2147483647 h 174"/>
                    <a:gd name="T46" fmla="*/ 2147483647 w 128"/>
                    <a:gd name="T47" fmla="*/ 2147483647 h 174"/>
                    <a:gd name="T48" fmla="*/ 2147483647 w 128"/>
                    <a:gd name="T49" fmla="*/ 2147483647 h 174"/>
                    <a:gd name="T50" fmla="*/ 2147483647 w 128"/>
                    <a:gd name="T51" fmla="*/ 2147483647 h 174"/>
                    <a:gd name="T52" fmla="*/ 2147483647 w 128"/>
                    <a:gd name="T53" fmla="*/ 2147483647 h 174"/>
                    <a:gd name="T54" fmla="*/ 2147483647 w 128"/>
                    <a:gd name="T55" fmla="*/ 2147483647 h 174"/>
                    <a:gd name="T56" fmla="*/ 2147483647 w 128"/>
                    <a:gd name="T57" fmla="*/ 2147483647 h 174"/>
                    <a:gd name="T58" fmla="*/ 2147483647 w 128"/>
                    <a:gd name="T59" fmla="*/ 2147483647 h 174"/>
                    <a:gd name="T60" fmla="*/ 2147483647 w 128"/>
                    <a:gd name="T61" fmla="*/ 2147483647 h 174"/>
                    <a:gd name="T62" fmla="*/ 2147483647 w 128"/>
                    <a:gd name="T63" fmla="*/ 2147483647 h 174"/>
                    <a:gd name="T64" fmla="*/ 2147483647 w 128"/>
                    <a:gd name="T65" fmla="*/ 2147483647 h 174"/>
                    <a:gd name="T66" fmla="*/ 2147483647 w 128"/>
                    <a:gd name="T67" fmla="*/ 2147483647 h 174"/>
                    <a:gd name="T68" fmla="*/ 2147483647 w 128"/>
                    <a:gd name="T69" fmla="*/ 2147483647 h 174"/>
                    <a:gd name="T70" fmla="*/ 2147483647 w 128"/>
                    <a:gd name="T71" fmla="*/ 2147483647 h 174"/>
                    <a:gd name="T72" fmla="*/ 2147483647 w 128"/>
                    <a:gd name="T73" fmla="*/ 2147483647 h 174"/>
                    <a:gd name="T74" fmla="*/ 2147483647 w 128"/>
                    <a:gd name="T75" fmla="*/ 2147483647 h 174"/>
                    <a:gd name="T76" fmla="*/ 2147483647 w 128"/>
                    <a:gd name="T77" fmla="*/ 2147483647 h 174"/>
                    <a:gd name="T78" fmla="*/ 2147483647 w 128"/>
                    <a:gd name="T79" fmla="*/ 2147483647 h 174"/>
                    <a:gd name="T80" fmla="*/ 2147483647 w 128"/>
                    <a:gd name="T81" fmla="*/ 2147483647 h 174"/>
                    <a:gd name="T82" fmla="*/ 2147483647 w 128"/>
                    <a:gd name="T83" fmla="*/ 2147483647 h 174"/>
                    <a:gd name="T84" fmla="*/ 2147483647 w 128"/>
                    <a:gd name="T85" fmla="*/ 2147483647 h 174"/>
                    <a:gd name="T86" fmla="*/ 0 w 128"/>
                    <a:gd name="T87" fmla="*/ 2147483647 h 174"/>
                    <a:gd name="T88" fmla="*/ 0 w 128"/>
                    <a:gd name="T89" fmla="*/ 2147483647 h 174"/>
                    <a:gd name="T90" fmla="*/ 2147483647 w 128"/>
                    <a:gd name="T91" fmla="*/ 2147483647 h 174"/>
                    <a:gd name="T92" fmla="*/ 2147483647 w 128"/>
                    <a:gd name="T93" fmla="*/ 2147483647 h 174"/>
                    <a:gd name="T94" fmla="*/ 2147483647 w 128"/>
                    <a:gd name="T95" fmla="*/ 2147483647 h 174"/>
                    <a:gd name="T96" fmla="*/ 2147483647 w 128"/>
                    <a:gd name="T97" fmla="*/ 2147483647 h 174"/>
                    <a:gd name="T98" fmla="*/ 2147483647 w 128"/>
                    <a:gd name="T99" fmla="*/ 2147483647 h 174"/>
                    <a:gd name="T100" fmla="*/ 2147483647 w 128"/>
                    <a:gd name="T101" fmla="*/ 2147483647 h 174"/>
                    <a:gd name="T102" fmla="*/ 2147483647 w 128"/>
                    <a:gd name="T103" fmla="*/ 2147483647 h 174"/>
                    <a:gd name="T104" fmla="*/ 2147483647 w 128"/>
                    <a:gd name="T105" fmla="*/ 0 h 174"/>
                    <a:gd name="T106" fmla="*/ 2147483647 w 128"/>
                    <a:gd name="T107" fmla="*/ 0 h 174"/>
                    <a:gd name="T108" fmla="*/ 2147483647 w 128"/>
                    <a:gd name="T109" fmla="*/ 2147483647 h 174"/>
                    <a:gd name="T110" fmla="*/ 2147483647 w 128"/>
                    <a:gd name="T111" fmla="*/ 2147483647 h 174"/>
                    <a:gd name="T112" fmla="*/ 2147483647 w 128"/>
                    <a:gd name="T113" fmla="*/ 2147483647 h 174"/>
                    <a:gd name="T114" fmla="*/ 2147483647 w 128"/>
                    <a:gd name="T115" fmla="*/ 2147483647 h 174"/>
                    <a:gd name="T116" fmla="*/ 2147483647 w 128"/>
                    <a:gd name="T117" fmla="*/ 2147483647 h 174"/>
                    <a:gd name="T118" fmla="*/ 2147483647 w 128"/>
                    <a:gd name="T119" fmla="*/ 2147483647 h 174"/>
                    <a:gd name="T120" fmla="*/ 2147483647 w 128"/>
                    <a:gd name="T121" fmla="*/ 2147483647 h 174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28" h="174">
                      <a:moveTo>
                        <a:pt x="108" y="32"/>
                      </a:moveTo>
                      <a:lnTo>
                        <a:pt x="108" y="32"/>
                      </a:lnTo>
                      <a:lnTo>
                        <a:pt x="110" y="36"/>
                      </a:lnTo>
                      <a:lnTo>
                        <a:pt x="112" y="50"/>
                      </a:lnTo>
                      <a:lnTo>
                        <a:pt x="112" y="72"/>
                      </a:lnTo>
                      <a:lnTo>
                        <a:pt x="110" y="84"/>
                      </a:lnTo>
                      <a:lnTo>
                        <a:pt x="108" y="98"/>
                      </a:lnTo>
                      <a:lnTo>
                        <a:pt x="104" y="110"/>
                      </a:lnTo>
                      <a:lnTo>
                        <a:pt x="104" y="122"/>
                      </a:lnTo>
                      <a:lnTo>
                        <a:pt x="104" y="130"/>
                      </a:lnTo>
                      <a:lnTo>
                        <a:pt x="106" y="138"/>
                      </a:lnTo>
                      <a:lnTo>
                        <a:pt x="110" y="142"/>
                      </a:lnTo>
                      <a:lnTo>
                        <a:pt x="116" y="146"/>
                      </a:lnTo>
                      <a:lnTo>
                        <a:pt x="122" y="148"/>
                      </a:lnTo>
                      <a:lnTo>
                        <a:pt x="128" y="148"/>
                      </a:lnTo>
                      <a:lnTo>
                        <a:pt x="124" y="148"/>
                      </a:lnTo>
                      <a:lnTo>
                        <a:pt x="116" y="150"/>
                      </a:lnTo>
                      <a:lnTo>
                        <a:pt x="110" y="148"/>
                      </a:lnTo>
                      <a:lnTo>
                        <a:pt x="106" y="146"/>
                      </a:lnTo>
                      <a:lnTo>
                        <a:pt x="100" y="142"/>
                      </a:lnTo>
                      <a:lnTo>
                        <a:pt x="96" y="134"/>
                      </a:lnTo>
                      <a:lnTo>
                        <a:pt x="94" y="140"/>
                      </a:lnTo>
                      <a:lnTo>
                        <a:pt x="94" y="150"/>
                      </a:lnTo>
                      <a:lnTo>
                        <a:pt x="96" y="158"/>
                      </a:lnTo>
                      <a:lnTo>
                        <a:pt x="100" y="164"/>
                      </a:lnTo>
                      <a:lnTo>
                        <a:pt x="106" y="168"/>
                      </a:lnTo>
                      <a:lnTo>
                        <a:pt x="116" y="172"/>
                      </a:lnTo>
                      <a:lnTo>
                        <a:pt x="106" y="174"/>
                      </a:lnTo>
                      <a:lnTo>
                        <a:pt x="94" y="172"/>
                      </a:lnTo>
                      <a:lnTo>
                        <a:pt x="80" y="170"/>
                      </a:lnTo>
                      <a:lnTo>
                        <a:pt x="64" y="166"/>
                      </a:lnTo>
                      <a:lnTo>
                        <a:pt x="48" y="158"/>
                      </a:lnTo>
                      <a:lnTo>
                        <a:pt x="32" y="146"/>
                      </a:lnTo>
                      <a:lnTo>
                        <a:pt x="24" y="136"/>
                      </a:lnTo>
                      <a:lnTo>
                        <a:pt x="16" y="128"/>
                      </a:lnTo>
                      <a:lnTo>
                        <a:pt x="10" y="118"/>
                      </a:lnTo>
                      <a:lnTo>
                        <a:pt x="6" y="106"/>
                      </a:lnTo>
                      <a:lnTo>
                        <a:pt x="2" y="96"/>
                      </a:lnTo>
                      <a:lnTo>
                        <a:pt x="0" y="86"/>
                      </a:lnTo>
                      <a:lnTo>
                        <a:pt x="0" y="66"/>
                      </a:lnTo>
                      <a:lnTo>
                        <a:pt x="4" y="48"/>
                      </a:lnTo>
                      <a:lnTo>
                        <a:pt x="10" y="32"/>
                      </a:lnTo>
                      <a:lnTo>
                        <a:pt x="22" y="18"/>
                      </a:lnTo>
                      <a:lnTo>
                        <a:pt x="36" y="8"/>
                      </a:lnTo>
                      <a:lnTo>
                        <a:pt x="44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82" y="0"/>
                      </a:lnTo>
                      <a:lnTo>
                        <a:pt x="92" y="2"/>
                      </a:lnTo>
                      <a:lnTo>
                        <a:pt x="98" y="4"/>
                      </a:lnTo>
                      <a:lnTo>
                        <a:pt x="104" y="10"/>
                      </a:lnTo>
                      <a:lnTo>
                        <a:pt x="106" y="16"/>
                      </a:lnTo>
                      <a:lnTo>
                        <a:pt x="108" y="22"/>
                      </a:lnTo>
                      <a:lnTo>
                        <a:pt x="108" y="3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6" name="Freeform 915"/>
                <p:cNvSpPr>
                  <a:spLocks/>
                </p:cNvSpPr>
                <p:nvPr/>
              </p:nvSpPr>
              <p:spPr bwMode="auto">
                <a:xfrm>
                  <a:off x="7135813" y="774700"/>
                  <a:ext cx="136525" cy="158750"/>
                </a:xfrm>
                <a:custGeom>
                  <a:avLst/>
                  <a:gdLst>
                    <a:gd name="T0" fmla="*/ 0 w 86"/>
                    <a:gd name="T1" fmla="*/ 2147483647 h 100"/>
                    <a:gd name="T2" fmla="*/ 0 w 86"/>
                    <a:gd name="T3" fmla="*/ 2147483647 h 100"/>
                    <a:gd name="T4" fmla="*/ 2147483647 w 86"/>
                    <a:gd name="T5" fmla="*/ 2147483647 h 100"/>
                    <a:gd name="T6" fmla="*/ 2147483647 w 86"/>
                    <a:gd name="T7" fmla="*/ 2147483647 h 100"/>
                    <a:gd name="T8" fmla="*/ 2147483647 w 86"/>
                    <a:gd name="T9" fmla="*/ 2147483647 h 100"/>
                    <a:gd name="T10" fmla="*/ 2147483647 w 86"/>
                    <a:gd name="T11" fmla="*/ 2147483647 h 100"/>
                    <a:gd name="T12" fmla="*/ 2147483647 w 86"/>
                    <a:gd name="T13" fmla="*/ 2147483647 h 100"/>
                    <a:gd name="T14" fmla="*/ 2147483647 w 86"/>
                    <a:gd name="T15" fmla="*/ 2147483647 h 100"/>
                    <a:gd name="T16" fmla="*/ 2147483647 w 86"/>
                    <a:gd name="T17" fmla="*/ 2147483647 h 100"/>
                    <a:gd name="T18" fmla="*/ 2147483647 w 86"/>
                    <a:gd name="T19" fmla="*/ 2147483647 h 100"/>
                    <a:gd name="T20" fmla="*/ 2147483647 w 86"/>
                    <a:gd name="T21" fmla="*/ 2147483647 h 100"/>
                    <a:gd name="T22" fmla="*/ 2147483647 w 86"/>
                    <a:gd name="T23" fmla="*/ 2147483647 h 100"/>
                    <a:gd name="T24" fmla="*/ 2147483647 w 86"/>
                    <a:gd name="T25" fmla="*/ 2147483647 h 100"/>
                    <a:gd name="T26" fmla="*/ 2147483647 w 86"/>
                    <a:gd name="T27" fmla="*/ 2147483647 h 100"/>
                    <a:gd name="T28" fmla="*/ 2147483647 w 86"/>
                    <a:gd name="T29" fmla="*/ 2147483647 h 100"/>
                    <a:gd name="T30" fmla="*/ 2147483647 w 86"/>
                    <a:gd name="T31" fmla="*/ 2147483647 h 100"/>
                    <a:gd name="T32" fmla="*/ 2147483647 w 86"/>
                    <a:gd name="T33" fmla="*/ 2147483647 h 100"/>
                    <a:gd name="T34" fmla="*/ 2147483647 w 86"/>
                    <a:gd name="T35" fmla="*/ 2147483647 h 100"/>
                    <a:gd name="T36" fmla="*/ 2147483647 w 86"/>
                    <a:gd name="T37" fmla="*/ 2147483647 h 100"/>
                    <a:gd name="T38" fmla="*/ 2147483647 w 86"/>
                    <a:gd name="T39" fmla="*/ 2147483647 h 100"/>
                    <a:gd name="T40" fmla="*/ 2147483647 w 86"/>
                    <a:gd name="T41" fmla="*/ 2147483647 h 100"/>
                    <a:gd name="T42" fmla="*/ 2147483647 w 86"/>
                    <a:gd name="T43" fmla="*/ 2147483647 h 100"/>
                    <a:gd name="T44" fmla="*/ 2147483647 w 86"/>
                    <a:gd name="T45" fmla="*/ 2147483647 h 100"/>
                    <a:gd name="T46" fmla="*/ 2147483647 w 86"/>
                    <a:gd name="T47" fmla="*/ 0 h 100"/>
                    <a:gd name="T48" fmla="*/ 2147483647 w 86"/>
                    <a:gd name="T49" fmla="*/ 0 h 100"/>
                    <a:gd name="T50" fmla="*/ 0 w 86"/>
                    <a:gd name="T51" fmla="*/ 2147483647 h 100"/>
                    <a:gd name="T52" fmla="*/ 0 w 86"/>
                    <a:gd name="T53" fmla="*/ 2147483647 h 10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86" h="10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16"/>
                      </a:lnTo>
                      <a:lnTo>
                        <a:pt x="14" y="46"/>
                      </a:lnTo>
                      <a:lnTo>
                        <a:pt x="20" y="64"/>
                      </a:lnTo>
                      <a:lnTo>
                        <a:pt x="30" y="80"/>
                      </a:lnTo>
                      <a:lnTo>
                        <a:pt x="40" y="92"/>
                      </a:lnTo>
                      <a:lnTo>
                        <a:pt x="44" y="96"/>
                      </a:lnTo>
                      <a:lnTo>
                        <a:pt x="50" y="100"/>
                      </a:lnTo>
                      <a:lnTo>
                        <a:pt x="56" y="100"/>
                      </a:lnTo>
                      <a:lnTo>
                        <a:pt x="60" y="100"/>
                      </a:lnTo>
                      <a:lnTo>
                        <a:pt x="64" y="98"/>
                      </a:lnTo>
                      <a:lnTo>
                        <a:pt x="68" y="94"/>
                      </a:lnTo>
                      <a:lnTo>
                        <a:pt x="74" y="86"/>
                      </a:lnTo>
                      <a:lnTo>
                        <a:pt x="80" y="76"/>
                      </a:lnTo>
                      <a:lnTo>
                        <a:pt x="84" y="54"/>
                      </a:lnTo>
                      <a:lnTo>
                        <a:pt x="86" y="44"/>
                      </a:lnTo>
                      <a:lnTo>
                        <a:pt x="74" y="36"/>
                      </a:lnTo>
                      <a:lnTo>
                        <a:pt x="44" y="18"/>
                      </a:lnTo>
                      <a:lnTo>
                        <a:pt x="30" y="8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482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7" name="Freeform 916"/>
                <p:cNvSpPr>
                  <a:spLocks/>
                </p:cNvSpPr>
                <p:nvPr/>
              </p:nvSpPr>
              <p:spPr bwMode="auto">
                <a:xfrm>
                  <a:off x="7116763" y="501650"/>
                  <a:ext cx="298450" cy="393700"/>
                </a:xfrm>
                <a:custGeom>
                  <a:avLst/>
                  <a:gdLst>
                    <a:gd name="T0" fmla="*/ 2147483647 w 188"/>
                    <a:gd name="T1" fmla="*/ 2147483647 h 248"/>
                    <a:gd name="T2" fmla="*/ 2147483647 w 188"/>
                    <a:gd name="T3" fmla="*/ 2147483647 h 248"/>
                    <a:gd name="T4" fmla="*/ 2147483647 w 188"/>
                    <a:gd name="T5" fmla="*/ 2147483647 h 248"/>
                    <a:gd name="T6" fmla="*/ 2147483647 w 188"/>
                    <a:gd name="T7" fmla="*/ 2147483647 h 248"/>
                    <a:gd name="T8" fmla="*/ 2147483647 w 188"/>
                    <a:gd name="T9" fmla="*/ 2147483647 h 248"/>
                    <a:gd name="T10" fmla="*/ 2147483647 w 188"/>
                    <a:gd name="T11" fmla="*/ 2147483647 h 248"/>
                    <a:gd name="T12" fmla="*/ 2147483647 w 188"/>
                    <a:gd name="T13" fmla="*/ 2147483647 h 248"/>
                    <a:gd name="T14" fmla="*/ 2147483647 w 188"/>
                    <a:gd name="T15" fmla="*/ 2147483647 h 248"/>
                    <a:gd name="T16" fmla="*/ 2147483647 w 188"/>
                    <a:gd name="T17" fmla="*/ 2147483647 h 248"/>
                    <a:gd name="T18" fmla="*/ 2147483647 w 188"/>
                    <a:gd name="T19" fmla="*/ 2147483647 h 248"/>
                    <a:gd name="T20" fmla="*/ 2147483647 w 188"/>
                    <a:gd name="T21" fmla="*/ 2147483647 h 248"/>
                    <a:gd name="T22" fmla="*/ 2147483647 w 188"/>
                    <a:gd name="T23" fmla="*/ 2147483647 h 248"/>
                    <a:gd name="T24" fmla="*/ 2147483647 w 188"/>
                    <a:gd name="T25" fmla="*/ 2147483647 h 248"/>
                    <a:gd name="T26" fmla="*/ 2147483647 w 188"/>
                    <a:gd name="T27" fmla="*/ 2147483647 h 248"/>
                    <a:gd name="T28" fmla="*/ 2147483647 w 188"/>
                    <a:gd name="T29" fmla="*/ 2147483647 h 248"/>
                    <a:gd name="T30" fmla="*/ 2147483647 w 188"/>
                    <a:gd name="T31" fmla="*/ 2147483647 h 248"/>
                    <a:gd name="T32" fmla="*/ 2147483647 w 188"/>
                    <a:gd name="T33" fmla="*/ 2147483647 h 248"/>
                    <a:gd name="T34" fmla="*/ 2147483647 w 188"/>
                    <a:gd name="T35" fmla="*/ 2147483647 h 248"/>
                    <a:gd name="T36" fmla="*/ 2147483647 w 188"/>
                    <a:gd name="T37" fmla="*/ 2147483647 h 248"/>
                    <a:gd name="T38" fmla="*/ 2147483647 w 188"/>
                    <a:gd name="T39" fmla="*/ 2147483647 h 248"/>
                    <a:gd name="T40" fmla="*/ 2147483647 w 188"/>
                    <a:gd name="T41" fmla="*/ 2147483647 h 248"/>
                    <a:gd name="T42" fmla="*/ 2147483647 w 188"/>
                    <a:gd name="T43" fmla="*/ 2147483647 h 248"/>
                    <a:gd name="T44" fmla="*/ 2147483647 w 188"/>
                    <a:gd name="T45" fmla="*/ 2147483647 h 248"/>
                    <a:gd name="T46" fmla="*/ 2147483647 w 188"/>
                    <a:gd name="T47" fmla="*/ 2147483647 h 248"/>
                    <a:gd name="T48" fmla="*/ 2147483647 w 188"/>
                    <a:gd name="T49" fmla="*/ 2147483647 h 248"/>
                    <a:gd name="T50" fmla="*/ 2147483647 w 188"/>
                    <a:gd name="T51" fmla="*/ 2147483647 h 248"/>
                    <a:gd name="T52" fmla="*/ 2147483647 w 188"/>
                    <a:gd name="T53" fmla="*/ 2147483647 h 248"/>
                    <a:gd name="T54" fmla="*/ 2147483647 w 188"/>
                    <a:gd name="T55" fmla="*/ 2147483647 h 248"/>
                    <a:gd name="T56" fmla="*/ 2147483647 w 188"/>
                    <a:gd name="T57" fmla="*/ 2147483647 h 248"/>
                    <a:gd name="T58" fmla="*/ 2147483647 w 188"/>
                    <a:gd name="T59" fmla="*/ 2147483647 h 248"/>
                    <a:gd name="T60" fmla="*/ 2147483647 w 188"/>
                    <a:gd name="T61" fmla="*/ 2147483647 h 248"/>
                    <a:gd name="T62" fmla="*/ 2147483647 w 188"/>
                    <a:gd name="T63" fmla="*/ 2147483647 h 248"/>
                    <a:gd name="T64" fmla="*/ 2147483647 w 188"/>
                    <a:gd name="T65" fmla="*/ 2147483647 h 248"/>
                    <a:gd name="T66" fmla="*/ 0 w 188"/>
                    <a:gd name="T67" fmla="*/ 2147483647 h 248"/>
                    <a:gd name="T68" fmla="*/ 0 w 188"/>
                    <a:gd name="T69" fmla="*/ 2147483647 h 248"/>
                    <a:gd name="T70" fmla="*/ 2147483647 w 188"/>
                    <a:gd name="T71" fmla="*/ 2147483647 h 248"/>
                    <a:gd name="T72" fmla="*/ 2147483647 w 188"/>
                    <a:gd name="T73" fmla="*/ 2147483647 h 248"/>
                    <a:gd name="T74" fmla="*/ 2147483647 w 188"/>
                    <a:gd name="T75" fmla="*/ 2147483647 h 248"/>
                    <a:gd name="T76" fmla="*/ 2147483647 w 188"/>
                    <a:gd name="T77" fmla="*/ 2147483647 h 248"/>
                    <a:gd name="T78" fmla="*/ 2147483647 w 188"/>
                    <a:gd name="T79" fmla="*/ 2147483647 h 248"/>
                    <a:gd name="T80" fmla="*/ 2147483647 w 188"/>
                    <a:gd name="T81" fmla="*/ 2147483647 h 248"/>
                    <a:gd name="T82" fmla="*/ 2147483647 w 188"/>
                    <a:gd name="T83" fmla="*/ 2147483647 h 248"/>
                    <a:gd name="T84" fmla="*/ 2147483647 w 188"/>
                    <a:gd name="T85" fmla="*/ 2147483647 h 248"/>
                    <a:gd name="T86" fmla="*/ 2147483647 w 188"/>
                    <a:gd name="T87" fmla="*/ 2147483647 h 248"/>
                    <a:gd name="T88" fmla="*/ 2147483647 w 188"/>
                    <a:gd name="T89" fmla="*/ 2147483647 h 248"/>
                    <a:gd name="T90" fmla="*/ 2147483647 w 188"/>
                    <a:gd name="T91" fmla="*/ 2147483647 h 248"/>
                    <a:gd name="T92" fmla="*/ 2147483647 w 188"/>
                    <a:gd name="T93" fmla="*/ 0 h 248"/>
                    <a:gd name="T94" fmla="*/ 2147483647 w 188"/>
                    <a:gd name="T95" fmla="*/ 0 h 248"/>
                    <a:gd name="T96" fmla="*/ 2147483647 w 188"/>
                    <a:gd name="T97" fmla="*/ 2147483647 h 248"/>
                    <a:gd name="T98" fmla="*/ 2147483647 w 188"/>
                    <a:gd name="T99" fmla="*/ 2147483647 h 248"/>
                    <a:gd name="T100" fmla="*/ 2147483647 w 188"/>
                    <a:gd name="T101" fmla="*/ 2147483647 h 248"/>
                    <a:gd name="T102" fmla="*/ 2147483647 w 188"/>
                    <a:gd name="T103" fmla="*/ 2147483647 h 24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8" h="248">
                      <a:moveTo>
                        <a:pt x="172" y="20"/>
                      </a:moveTo>
                      <a:lnTo>
                        <a:pt x="172" y="20"/>
                      </a:lnTo>
                      <a:lnTo>
                        <a:pt x="176" y="26"/>
                      </a:lnTo>
                      <a:lnTo>
                        <a:pt x="182" y="34"/>
                      </a:lnTo>
                      <a:lnTo>
                        <a:pt x="184" y="46"/>
                      </a:lnTo>
                      <a:lnTo>
                        <a:pt x="188" y="60"/>
                      </a:lnTo>
                      <a:lnTo>
                        <a:pt x="188" y="78"/>
                      </a:lnTo>
                      <a:lnTo>
                        <a:pt x="184" y="98"/>
                      </a:lnTo>
                      <a:lnTo>
                        <a:pt x="176" y="122"/>
                      </a:lnTo>
                      <a:lnTo>
                        <a:pt x="176" y="130"/>
                      </a:lnTo>
                      <a:lnTo>
                        <a:pt x="174" y="150"/>
                      </a:lnTo>
                      <a:lnTo>
                        <a:pt x="170" y="164"/>
                      </a:lnTo>
                      <a:lnTo>
                        <a:pt x="164" y="178"/>
                      </a:lnTo>
                      <a:lnTo>
                        <a:pt x="156" y="192"/>
                      </a:lnTo>
                      <a:lnTo>
                        <a:pt x="144" y="206"/>
                      </a:lnTo>
                      <a:lnTo>
                        <a:pt x="118" y="234"/>
                      </a:lnTo>
                      <a:lnTo>
                        <a:pt x="110" y="244"/>
                      </a:lnTo>
                      <a:lnTo>
                        <a:pt x="106" y="246"/>
                      </a:lnTo>
                      <a:lnTo>
                        <a:pt x="98" y="248"/>
                      </a:lnTo>
                      <a:lnTo>
                        <a:pt x="92" y="248"/>
                      </a:lnTo>
                      <a:lnTo>
                        <a:pt x="84" y="248"/>
                      </a:lnTo>
                      <a:lnTo>
                        <a:pt x="76" y="244"/>
                      </a:lnTo>
                      <a:lnTo>
                        <a:pt x="68" y="238"/>
                      </a:lnTo>
                      <a:lnTo>
                        <a:pt x="50" y="226"/>
                      </a:lnTo>
                      <a:lnTo>
                        <a:pt x="40" y="216"/>
                      </a:lnTo>
                      <a:lnTo>
                        <a:pt x="30" y="204"/>
                      </a:lnTo>
                      <a:lnTo>
                        <a:pt x="18" y="192"/>
                      </a:lnTo>
                      <a:lnTo>
                        <a:pt x="10" y="176"/>
                      </a:lnTo>
                      <a:lnTo>
                        <a:pt x="4" y="158"/>
                      </a:lnTo>
                      <a:lnTo>
                        <a:pt x="0" y="138"/>
                      </a:lnTo>
                      <a:lnTo>
                        <a:pt x="2" y="128"/>
                      </a:lnTo>
                      <a:lnTo>
                        <a:pt x="6" y="102"/>
                      </a:lnTo>
                      <a:lnTo>
                        <a:pt x="14" y="66"/>
                      </a:lnTo>
                      <a:lnTo>
                        <a:pt x="22" y="50"/>
                      </a:lnTo>
                      <a:lnTo>
                        <a:pt x="28" y="32"/>
                      </a:lnTo>
                      <a:lnTo>
                        <a:pt x="34" y="26"/>
                      </a:lnTo>
                      <a:lnTo>
                        <a:pt x="40" y="18"/>
                      </a:lnTo>
                      <a:lnTo>
                        <a:pt x="46" y="14"/>
                      </a:lnTo>
                      <a:lnTo>
                        <a:pt x="54" y="8"/>
                      </a:lnTo>
                      <a:lnTo>
                        <a:pt x="72" y="2"/>
                      </a:lnTo>
                      <a:lnTo>
                        <a:pt x="92" y="0"/>
                      </a:lnTo>
                      <a:lnTo>
                        <a:pt x="114" y="0"/>
                      </a:lnTo>
                      <a:lnTo>
                        <a:pt x="134" y="4"/>
                      </a:lnTo>
                      <a:lnTo>
                        <a:pt x="154" y="10"/>
                      </a:lnTo>
                      <a:lnTo>
                        <a:pt x="172" y="20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8" name="Freeform 917"/>
                <p:cNvSpPr>
                  <a:spLocks/>
                </p:cNvSpPr>
                <p:nvPr/>
              </p:nvSpPr>
              <p:spPr bwMode="auto">
                <a:xfrm>
                  <a:off x="7310438" y="650875"/>
                  <a:ext cx="57150" cy="130175"/>
                </a:xfrm>
                <a:custGeom>
                  <a:avLst/>
                  <a:gdLst>
                    <a:gd name="T0" fmla="*/ 0 w 36"/>
                    <a:gd name="T1" fmla="*/ 2147483647 h 82"/>
                    <a:gd name="T2" fmla="*/ 0 w 36"/>
                    <a:gd name="T3" fmla="*/ 2147483647 h 82"/>
                    <a:gd name="T4" fmla="*/ 2147483647 w 36"/>
                    <a:gd name="T5" fmla="*/ 2147483647 h 82"/>
                    <a:gd name="T6" fmla="*/ 2147483647 w 36"/>
                    <a:gd name="T7" fmla="*/ 2147483647 h 82"/>
                    <a:gd name="T8" fmla="*/ 2147483647 w 36"/>
                    <a:gd name="T9" fmla="*/ 2147483647 h 82"/>
                    <a:gd name="T10" fmla="*/ 2147483647 w 36"/>
                    <a:gd name="T11" fmla="*/ 2147483647 h 82"/>
                    <a:gd name="T12" fmla="*/ 2147483647 w 36"/>
                    <a:gd name="T13" fmla="*/ 2147483647 h 82"/>
                    <a:gd name="T14" fmla="*/ 2147483647 w 36"/>
                    <a:gd name="T15" fmla="*/ 2147483647 h 82"/>
                    <a:gd name="T16" fmla="*/ 2147483647 w 36"/>
                    <a:gd name="T17" fmla="*/ 2147483647 h 82"/>
                    <a:gd name="T18" fmla="*/ 2147483647 w 36"/>
                    <a:gd name="T19" fmla="*/ 2147483647 h 82"/>
                    <a:gd name="T20" fmla="*/ 2147483647 w 36"/>
                    <a:gd name="T21" fmla="*/ 2147483647 h 82"/>
                    <a:gd name="T22" fmla="*/ 2147483647 w 36"/>
                    <a:gd name="T23" fmla="*/ 0 h 82"/>
                    <a:gd name="T24" fmla="*/ 2147483647 w 36"/>
                    <a:gd name="T25" fmla="*/ 0 h 82"/>
                    <a:gd name="T26" fmla="*/ 2147483647 w 36"/>
                    <a:gd name="T27" fmla="*/ 2147483647 h 82"/>
                    <a:gd name="T28" fmla="*/ 2147483647 w 36"/>
                    <a:gd name="T29" fmla="*/ 2147483647 h 82"/>
                    <a:gd name="T30" fmla="*/ 2147483647 w 36"/>
                    <a:gd name="T31" fmla="*/ 2147483647 h 82"/>
                    <a:gd name="T32" fmla="*/ 2147483647 w 36"/>
                    <a:gd name="T33" fmla="*/ 2147483647 h 82"/>
                    <a:gd name="T34" fmla="*/ 2147483647 w 36"/>
                    <a:gd name="T35" fmla="*/ 2147483647 h 82"/>
                    <a:gd name="T36" fmla="*/ 2147483647 w 36"/>
                    <a:gd name="T37" fmla="*/ 2147483647 h 82"/>
                    <a:gd name="T38" fmla="*/ 2147483647 w 36"/>
                    <a:gd name="T39" fmla="*/ 2147483647 h 82"/>
                    <a:gd name="T40" fmla="*/ 2147483647 w 36"/>
                    <a:gd name="T41" fmla="*/ 2147483647 h 82"/>
                    <a:gd name="T42" fmla="*/ 2147483647 w 36"/>
                    <a:gd name="T43" fmla="*/ 2147483647 h 82"/>
                    <a:gd name="T44" fmla="*/ 2147483647 w 36"/>
                    <a:gd name="T45" fmla="*/ 2147483647 h 82"/>
                    <a:gd name="T46" fmla="*/ 2147483647 w 36"/>
                    <a:gd name="T47" fmla="*/ 2147483647 h 82"/>
                    <a:gd name="T48" fmla="*/ 2147483647 w 36"/>
                    <a:gd name="T49" fmla="*/ 2147483647 h 82"/>
                    <a:gd name="T50" fmla="*/ 0 w 36"/>
                    <a:gd name="T51" fmla="*/ 2147483647 h 82"/>
                    <a:gd name="T52" fmla="*/ 0 w 36"/>
                    <a:gd name="T53" fmla="*/ 2147483647 h 8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6" h="82">
                      <a:moveTo>
                        <a:pt x="0" y="82"/>
                      </a:moveTo>
                      <a:lnTo>
                        <a:pt x="0" y="82"/>
                      </a:lnTo>
                      <a:lnTo>
                        <a:pt x="8" y="76"/>
                      </a:lnTo>
                      <a:lnTo>
                        <a:pt x="12" y="66"/>
                      </a:lnTo>
                      <a:lnTo>
                        <a:pt x="14" y="56"/>
                      </a:lnTo>
                      <a:lnTo>
                        <a:pt x="14" y="42"/>
                      </a:lnTo>
                      <a:lnTo>
                        <a:pt x="14" y="24"/>
                      </a:lnTo>
                      <a:lnTo>
                        <a:pt x="18" y="16"/>
                      </a:lnTo>
                      <a:lnTo>
                        <a:pt x="22" y="10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32" y="2"/>
                      </a:lnTo>
                      <a:lnTo>
                        <a:pt x="26" y="8"/>
                      </a:lnTo>
                      <a:lnTo>
                        <a:pt x="22" y="14"/>
                      </a:lnTo>
                      <a:lnTo>
                        <a:pt x="20" y="22"/>
                      </a:lnTo>
                      <a:lnTo>
                        <a:pt x="18" y="32"/>
                      </a:lnTo>
                      <a:lnTo>
                        <a:pt x="18" y="44"/>
                      </a:lnTo>
                      <a:lnTo>
                        <a:pt x="20" y="50"/>
                      </a:lnTo>
                      <a:lnTo>
                        <a:pt x="20" y="62"/>
                      </a:lnTo>
                      <a:lnTo>
                        <a:pt x="18" y="68"/>
                      </a:lnTo>
                      <a:lnTo>
                        <a:pt x="14" y="74"/>
                      </a:lnTo>
                      <a:lnTo>
                        <a:pt x="8" y="80"/>
                      </a:lnTo>
                      <a:lnTo>
                        <a:pt x="0" y="82"/>
                      </a:lnTo>
                      <a:close/>
                    </a:path>
                  </a:pathLst>
                </a:custGeom>
                <a:solidFill>
                  <a:srgbClr val="CF78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29" name="Freeform 918"/>
                <p:cNvSpPr>
                  <a:spLocks/>
                </p:cNvSpPr>
                <p:nvPr/>
              </p:nvSpPr>
              <p:spPr bwMode="auto">
                <a:xfrm>
                  <a:off x="7234238" y="784225"/>
                  <a:ext cx="104775" cy="57150"/>
                </a:xfrm>
                <a:custGeom>
                  <a:avLst/>
                  <a:gdLst>
                    <a:gd name="T0" fmla="*/ 0 w 66"/>
                    <a:gd name="T1" fmla="*/ 0 h 36"/>
                    <a:gd name="T2" fmla="*/ 0 w 66"/>
                    <a:gd name="T3" fmla="*/ 0 h 36"/>
                    <a:gd name="T4" fmla="*/ 2147483647 w 66"/>
                    <a:gd name="T5" fmla="*/ 2147483647 h 36"/>
                    <a:gd name="T6" fmla="*/ 2147483647 w 66"/>
                    <a:gd name="T7" fmla="*/ 2147483647 h 36"/>
                    <a:gd name="T8" fmla="*/ 2147483647 w 66"/>
                    <a:gd name="T9" fmla="*/ 2147483647 h 36"/>
                    <a:gd name="T10" fmla="*/ 2147483647 w 66"/>
                    <a:gd name="T11" fmla="*/ 2147483647 h 36"/>
                    <a:gd name="T12" fmla="*/ 2147483647 w 66"/>
                    <a:gd name="T13" fmla="*/ 2147483647 h 36"/>
                    <a:gd name="T14" fmla="*/ 2147483647 w 66"/>
                    <a:gd name="T15" fmla="*/ 2147483647 h 36"/>
                    <a:gd name="T16" fmla="*/ 2147483647 w 66"/>
                    <a:gd name="T17" fmla="*/ 2147483647 h 36"/>
                    <a:gd name="T18" fmla="*/ 2147483647 w 66"/>
                    <a:gd name="T19" fmla="*/ 2147483647 h 36"/>
                    <a:gd name="T20" fmla="*/ 2147483647 w 66"/>
                    <a:gd name="T21" fmla="*/ 2147483647 h 36"/>
                    <a:gd name="T22" fmla="*/ 2147483647 w 66"/>
                    <a:gd name="T23" fmla="*/ 2147483647 h 36"/>
                    <a:gd name="T24" fmla="*/ 2147483647 w 66"/>
                    <a:gd name="T25" fmla="*/ 2147483647 h 36"/>
                    <a:gd name="T26" fmla="*/ 2147483647 w 66"/>
                    <a:gd name="T27" fmla="*/ 2147483647 h 36"/>
                    <a:gd name="T28" fmla="*/ 2147483647 w 66"/>
                    <a:gd name="T29" fmla="*/ 2147483647 h 36"/>
                    <a:gd name="T30" fmla="*/ 2147483647 w 66"/>
                    <a:gd name="T31" fmla="*/ 2147483647 h 36"/>
                    <a:gd name="T32" fmla="*/ 2147483647 w 66"/>
                    <a:gd name="T33" fmla="*/ 2147483647 h 36"/>
                    <a:gd name="T34" fmla="*/ 2147483647 w 66"/>
                    <a:gd name="T35" fmla="*/ 2147483647 h 36"/>
                    <a:gd name="T36" fmla="*/ 2147483647 w 66"/>
                    <a:gd name="T37" fmla="*/ 2147483647 h 36"/>
                    <a:gd name="T38" fmla="*/ 2147483647 w 66"/>
                    <a:gd name="T39" fmla="*/ 2147483647 h 36"/>
                    <a:gd name="T40" fmla="*/ 2147483647 w 66"/>
                    <a:gd name="T41" fmla="*/ 2147483647 h 36"/>
                    <a:gd name="T42" fmla="*/ 2147483647 w 66"/>
                    <a:gd name="T43" fmla="*/ 2147483647 h 36"/>
                    <a:gd name="T44" fmla="*/ 2147483647 w 66"/>
                    <a:gd name="T45" fmla="*/ 2147483647 h 36"/>
                    <a:gd name="T46" fmla="*/ 2147483647 w 66"/>
                    <a:gd name="T47" fmla="*/ 2147483647 h 36"/>
                    <a:gd name="T48" fmla="*/ 2147483647 w 66"/>
                    <a:gd name="T49" fmla="*/ 2147483647 h 36"/>
                    <a:gd name="T50" fmla="*/ 0 w 66"/>
                    <a:gd name="T51" fmla="*/ 0 h 36"/>
                    <a:gd name="T52" fmla="*/ 0 w 66"/>
                    <a:gd name="T53" fmla="*/ 0 h 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66" h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2" y="4"/>
                      </a:lnTo>
                      <a:lnTo>
                        <a:pt x="28" y="4"/>
                      </a:lnTo>
                      <a:lnTo>
                        <a:pt x="36" y="6"/>
                      </a:lnTo>
                      <a:lnTo>
                        <a:pt x="44" y="10"/>
                      </a:lnTo>
                      <a:lnTo>
                        <a:pt x="52" y="8"/>
                      </a:lnTo>
                      <a:lnTo>
                        <a:pt x="60" y="8"/>
                      </a:lnTo>
                      <a:lnTo>
                        <a:pt x="66" y="8"/>
                      </a:lnTo>
                      <a:lnTo>
                        <a:pt x="64" y="14"/>
                      </a:lnTo>
                      <a:lnTo>
                        <a:pt x="58" y="24"/>
                      </a:lnTo>
                      <a:lnTo>
                        <a:pt x="52" y="28"/>
                      </a:lnTo>
                      <a:lnTo>
                        <a:pt x="46" y="34"/>
                      </a:lnTo>
                      <a:lnTo>
                        <a:pt x="40" y="36"/>
                      </a:lnTo>
                      <a:lnTo>
                        <a:pt x="32" y="36"/>
                      </a:lnTo>
                      <a:lnTo>
                        <a:pt x="24" y="36"/>
                      </a:lnTo>
                      <a:lnTo>
                        <a:pt x="16" y="32"/>
                      </a:lnTo>
                      <a:lnTo>
                        <a:pt x="12" y="26"/>
                      </a:lnTo>
                      <a:lnTo>
                        <a:pt x="8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D6A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0" name="Freeform 919"/>
                <p:cNvSpPr>
                  <a:spLocks/>
                </p:cNvSpPr>
                <p:nvPr/>
              </p:nvSpPr>
              <p:spPr bwMode="auto">
                <a:xfrm>
                  <a:off x="7243763" y="793750"/>
                  <a:ext cx="85725" cy="34925"/>
                </a:xfrm>
                <a:custGeom>
                  <a:avLst/>
                  <a:gdLst>
                    <a:gd name="T0" fmla="*/ 0 w 54"/>
                    <a:gd name="T1" fmla="*/ 0 h 22"/>
                    <a:gd name="T2" fmla="*/ 0 w 54"/>
                    <a:gd name="T3" fmla="*/ 0 h 22"/>
                    <a:gd name="T4" fmla="*/ 2147483647 w 54"/>
                    <a:gd name="T5" fmla="*/ 2147483647 h 22"/>
                    <a:gd name="T6" fmla="*/ 2147483647 w 54"/>
                    <a:gd name="T7" fmla="*/ 2147483647 h 22"/>
                    <a:gd name="T8" fmla="*/ 2147483647 w 54"/>
                    <a:gd name="T9" fmla="*/ 2147483647 h 22"/>
                    <a:gd name="T10" fmla="*/ 2147483647 w 54"/>
                    <a:gd name="T11" fmla="*/ 2147483647 h 22"/>
                    <a:gd name="T12" fmla="*/ 2147483647 w 54"/>
                    <a:gd name="T13" fmla="*/ 2147483647 h 22"/>
                    <a:gd name="T14" fmla="*/ 2147483647 w 54"/>
                    <a:gd name="T15" fmla="*/ 2147483647 h 22"/>
                    <a:gd name="T16" fmla="*/ 2147483647 w 54"/>
                    <a:gd name="T17" fmla="*/ 2147483647 h 22"/>
                    <a:gd name="T18" fmla="*/ 2147483647 w 54"/>
                    <a:gd name="T19" fmla="*/ 2147483647 h 22"/>
                    <a:gd name="T20" fmla="*/ 2147483647 w 54"/>
                    <a:gd name="T21" fmla="*/ 2147483647 h 22"/>
                    <a:gd name="T22" fmla="*/ 2147483647 w 54"/>
                    <a:gd name="T23" fmla="*/ 2147483647 h 22"/>
                    <a:gd name="T24" fmla="*/ 2147483647 w 54"/>
                    <a:gd name="T25" fmla="*/ 2147483647 h 22"/>
                    <a:gd name="T26" fmla="*/ 2147483647 w 54"/>
                    <a:gd name="T27" fmla="*/ 2147483647 h 22"/>
                    <a:gd name="T28" fmla="*/ 2147483647 w 54"/>
                    <a:gd name="T29" fmla="*/ 2147483647 h 22"/>
                    <a:gd name="T30" fmla="*/ 2147483647 w 54"/>
                    <a:gd name="T31" fmla="*/ 2147483647 h 22"/>
                    <a:gd name="T32" fmla="*/ 2147483647 w 54"/>
                    <a:gd name="T33" fmla="*/ 2147483647 h 22"/>
                    <a:gd name="T34" fmla="*/ 0 w 54"/>
                    <a:gd name="T35" fmla="*/ 0 h 22"/>
                    <a:gd name="T36" fmla="*/ 0 w 54"/>
                    <a:gd name="T37" fmla="*/ 0 h 2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8" y="10"/>
                      </a:lnTo>
                      <a:lnTo>
                        <a:pt x="16" y="18"/>
                      </a:lnTo>
                      <a:lnTo>
                        <a:pt x="22" y="20"/>
                      </a:lnTo>
                      <a:lnTo>
                        <a:pt x="28" y="22"/>
                      </a:lnTo>
                      <a:lnTo>
                        <a:pt x="34" y="22"/>
                      </a:lnTo>
                      <a:lnTo>
                        <a:pt x="40" y="20"/>
                      </a:lnTo>
                      <a:lnTo>
                        <a:pt x="48" y="14"/>
                      </a:lnTo>
                      <a:lnTo>
                        <a:pt x="52" y="10"/>
                      </a:lnTo>
                      <a:lnTo>
                        <a:pt x="54" y="6"/>
                      </a:lnTo>
                      <a:lnTo>
                        <a:pt x="50" y="8"/>
                      </a:lnTo>
                      <a:lnTo>
                        <a:pt x="40" y="8"/>
                      </a:lnTo>
                      <a:lnTo>
                        <a:pt x="22" y="6"/>
                      </a:lnTo>
                      <a:lnTo>
                        <a:pt x="12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4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1" name="Freeform 920"/>
                <p:cNvSpPr>
                  <a:spLocks/>
                </p:cNvSpPr>
                <p:nvPr/>
              </p:nvSpPr>
              <p:spPr bwMode="auto">
                <a:xfrm>
                  <a:off x="7199313" y="654050"/>
                  <a:ext cx="82550" cy="41275"/>
                </a:xfrm>
                <a:custGeom>
                  <a:avLst/>
                  <a:gdLst>
                    <a:gd name="T0" fmla="*/ 0 w 52"/>
                    <a:gd name="T1" fmla="*/ 2147483647 h 26"/>
                    <a:gd name="T2" fmla="*/ 0 w 52"/>
                    <a:gd name="T3" fmla="*/ 2147483647 h 26"/>
                    <a:gd name="T4" fmla="*/ 2147483647 w 52"/>
                    <a:gd name="T5" fmla="*/ 2147483647 h 26"/>
                    <a:gd name="T6" fmla="*/ 2147483647 w 52"/>
                    <a:gd name="T7" fmla="*/ 2147483647 h 26"/>
                    <a:gd name="T8" fmla="*/ 2147483647 w 52"/>
                    <a:gd name="T9" fmla="*/ 2147483647 h 26"/>
                    <a:gd name="T10" fmla="*/ 2147483647 w 52"/>
                    <a:gd name="T11" fmla="*/ 2147483647 h 26"/>
                    <a:gd name="T12" fmla="*/ 2147483647 w 52"/>
                    <a:gd name="T13" fmla="*/ 2147483647 h 26"/>
                    <a:gd name="T14" fmla="*/ 2147483647 w 52"/>
                    <a:gd name="T15" fmla="*/ 2147483647 h 26"/>
                    <a:gd name="T16" fmla="*/ 2147483647 w 52"/>
                    <a:gd name="T17" fmla="*/ 2147483647 h 26"/>
                    <a:gd name="T18" fmla="*/ 2147483647 w 52"/>
                    <a:gd name="T19" fmla="*/ 2147483647 h 26"/>
                    <a:gd name="T20" fmla="*/ 2147483647 w 52"/>
                    <a:gd name="T21" fmla="*/ 2147483647 h 26"/>
                    <a:gd name="T22" fmla="*/ 2147483647 w 52"/>
                    <a:gd name="T23" fmla="*/ 2147483647 h 26"/>
                    <a:gd name="T24" fmla="*/ 2147483647 w 52"/>
                    <a:gd name="T25" fmla="*/ 2147483647 h 26"/>
                    <a:gd name="T26" fmla="*/ 2147483647 w 52"/>
                    <a:gd name="T27" fmla="*/ 2147483647 h 26"/>
                    <a:gd name="T28" fmla="*/ 2147483647 w 52"/>
                    <a:gd name="T29" fmla="*/ 2147483647 h 26"/>
                    <a:gd name="T30" fmla="*/ 2147483647 w 52"/>
                    <a:gd name="T31" fmla="*/ 2147483647 h 26"/>
                    <a:gd name="T32" fmla="*/ 2147483647 w 52"/>
                    <a:gd name="T33" fmla="*/ 2147483647 h 26"/>
                    <a:gd name="T34" fmla="*/ 2147483647 w 52"/>
                    <a:gd name="T35" fmla="*/ 2147483647 h 26"/>
                    <a:gd name="T36" fmla="*/ 2147483647 w 52"/>
                    <a:gd name="T37" fmla="*/ 2147483647 h 26"/>
                    <a:gd name="T38" fmla="*/ 2147483647 w 52"/>
                    <a:gd name="T39" fmla="*/ 0 h 26"/>
                    <a:gd name="T40" fmla="*/ 2147483647 w 52"/>
                    <a:gd name="T41" fmla="*/ 0 h 26"/>
                    <a:gd name="T42" fmla="*/ 2147483647 w 52"/>
                    <a:gd name="T43" fmla="*/ 0 h 26"/>
                    <a:gd name="T44" fmla="*/ 0 w 52"/>
                    <a:gd name="T45" fmla="*/ 2147483647 h 26"/>
                    <a:gd name="T46" fmla="*/ 0 w 52"/>
                    <a:gd name="T47" fmla="*/ 2147483647 h 2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52" h="2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4" y="8"/>
                      </a:lnTo>
                      <a:lnTo>
                        <a:pt x="10" y="14"/>
                      </a:lnTo>
                      <a:lnTo>
                        <a:pt x="22" y="20"/>
                      </a:lnTo>
                      <a:lnTo>
                        <a:pt x="36" y="24"/>
                      </a:lnTo>
                      <a:lnTo>
                        <a:pt x="50" y="26"/>
                      </a:lnTo>
                      <a:lnTo>
                        <a:pt x="52" y="26"/>
                      </a:lnTo>
                      <a:lnTo>
                        <a:pt x="52" y="24"/>
                      </a:lnTo>
                      <a:lnTo>
                        <a:pt x="50" y="22"/>
                      </a:lnTo>
                      <a:lnTo>
                        <a:pt x="46" y="20"/>
                      </a:lnTo>
                      <a:lnTo>
                        <a:pt x="36" y="18"/>
                      </a:lnTo>
                      <a:lnTo>
                        <a:pt x="26" y="16"/>
                      </a:lnTo>
                      <a:lnTo>
                        <a:pt x="18" y="12"/>
                      </a:lnTo>
                      <a:lnTo>
                        <a:pt x="10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2" name="Freeform 921"/>
                <p:cNvSpPr>
                  <a:spLocks/>
                </p:cNvSpPr>
                <p:nvPr/>
              </p:nvSpPr>
              <p:spPr bwMode="auto">
                <a:xfrm>
                  <a:off x="7348538" y="6889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0 h 10"/>
                    <a:gd name="T18" fmla="*/ 2147483647 w 30"/>
                    <a:gd name="T19" fmla="*/ 0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0 w 30"/>
                    <a:gd name="T25" fmla="*/ 2147483647 h 10"/>
                    <a:gd name="T26" fmla="*/ 0 w 30"/>
                    <a:gd name="T27" fmla="*/ 2147483647 h 10"/>
                    <a:gd name="T28" fmla="*/ 0 w 30"/>
                    <a:gd name="T29" fmla="*/ 2147483647 h 10"/>
                    <a:gd name="T30" fmla="*/ 0 w 30"/>
                    <a:gd name="T31" fmla="*/ 2147483647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0" h="10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16" y="10"/>
                      </a:lnTo>
                      <a:lnTo>
                        <a:pt x="24" y="8"/>
                      </a:lnTo>
                      <a:lnTo>
                        <a:pt x="30" y="2"/>
                      </a:lnTo>
                      <a:lnTo>
                        <a:pt x="28" y="0"/>
                      </a:lnTo>
                      <a:lnTo>
                        <a:pt x="16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3" name="Freeform 922"/>
                <p:cNvSpPr>
                  <a:spLocks/>
                </p:cNvSpPr>
                <p:nvPr/>
              </p:nvSpPr>
              <p:spPr bwMode="auto">
                <a:xfrm>
                  <a:off x="7208838" y="422275"/>
                  <a:ext cx="266700" cy="361950"/>
                </a:xfrm>
                <a:custGeom>
                  <a:avLst/>
                  <a:gdLst>
                    <a:gd name="T0" fmla="*/ 2147483647 w 168"/>
                    <a:gd name="T1" fmla="*/ 2147483647 h 228"/>
                    <a:gd name="T2" fmla="*/ 2147483647 w 168"/>
                    <a:gd name="T3" fmla="*/ 2147483647 h 228"/>
                    <a:gd name="T4" fmla="*/ 2147483647 w 168"/>
                    <a:gd name="T5" fmla="*/ 2147483647 h 228"/>
                    <a:gd name="T6" fmla="*/ 2147483647 w 168"/>
                    <a:gd name="T7" fmla="*/ 2147483647 h 228"/>
                    <a:gd name="T8" fmla="*/ 2147483647 w 168"/>
                    <a:gd name="T9" fmla="*/ 2147483647 h 228"/>
                    <a:gd name="T10" fmla="*/ 2147483647 w 168"/>
                    <a:gd name="T11" fmla="*/ 2147483647 h 228"/>
                    <a:gd name="T12" fmla="*/ 2147483647 w 168"/>
                    <a:gd name="T13" fmla="*/ 2147483647 h 228"/>
                    <a:gd name="T14" fmla="*/ 2147483647 w 168"/>
                    <a:gd name="T15" fmla="*/ 2147483647 h 228"/>
                    <a:gd name="T16" fmla="*/ 2147483647 w 168"/>
                    <a:gd name="T17" fmla="*/ 2147483647 h 228"/>
                    <a:gd name="T18" fmla="*/ 2147483647 w 168"/>
                    <a:gd name="T19" fmla="*/ 2147483647 h 228"/>
                    <a:gd name="T20" fmla="*/ 2147483647 w 168"/>
                    <a:gd name="T21" fmla="*/ 2147483647 h 228"/>
                    <a:gd name="T22" fmla="*/ 2147483647 w 168"/>
                    <a:gd name="T23" fmla="*/ 2147483647 h 228"/>
                    <a:gd name="T24" fmla="*/ 2147483647 w 168"/>
                    <a:gd name="T25" fmla="*/ 2147483647 h 228"/>
                    <a:gd name="T26" fmla="*/ 2147483647 w 168"/>
                    <a:gd name="T27" fmla="*/ 2147483647 h 228"/>
                    <a:gd name="T28" fmla="*/ 2147483647 w 168"/>
                    <a:gd name="T29" fmla="*/ 2147483647 h 228"/>
                    <a:gd name="T30" fmla="*/ 2147483647 w 168"/>
                    <a:gd name="T31" fmla="*/ 2147483647 h 228"/>
                    <a:gd name="T32" fmla="*/ 2147483647 w 168"/>
                    <a:gd name="T33" fmla="*/ 2147483647 h 228"/>
                    <a:gd name="T34" fmla="*/ 2147483647 w 168"/>
                    <a:gd name="T35" fmla="*/ 2147483647 h 228"/>
                    <a:gd name="T36" fmla="*/ 2147483647 w 168"/>
                    <a:gd name="T37" fmla="*/ 2147483647 h 228"/>
                    <a:gd name="T38" fmla="*/ 2147483647 w 168"/>
                    <a:gd name="T39" fmla="*/ 2147483647 h 228"/>
                    <a:gd name="T40" fmla="*/ 2147483647 w 168"/>
                    <a:gd name="T41" fmla="*/ 2147483647 h 228"/>
                    <a:gd name="T42" fmla="*/ 2147483647 w 168"/>
                    <a:gd name="T43" fmla="*/ 2147483647 h 228"/>
                    <a:gd name="T44" fmla="*/ 2147483647 w 168"/>
                    <a:gd name="T45" fmla="*/ 2147483647 h 228"/>
                    <a:gd name="T46" fmla="*/ 2147483647 w 168"/>
                    <a:gd name="T47" fmla="*/ 2147483647 h 228"/>
                    <a:gd name="T48" fmla="*/ 2147483647 w 168"/>
                    <a:gd name="T49" fmla="*/ 2147483647 h 228"/>
                    <a:gd name="T50" fmla="*/ 2147483647 w 168"/>
                    <a:gd name="T51" fmla="*/ 2147483647 h 228"/>
                    <a:gd name="T52" fmla="*/ 2147483647 w 168"/>
                    <a:gd name="T53" fmla="*/ 2147483647 h 228"/>
                    <a:gd name="T54" fmla="*/ 2147483647 w 168"/>
                    <a:gd name="T55" fmla="*/ 2147483647 h 228"/>
                    <a:gd name="T56" fmla="*/ 2147483647 w 168"/>
                    <a:gd name="T57" fmla="*/ 2147483647 h 228"/>
                    <a:gd name="T58" fmla="*/ 2147483647 w 168"/>
                    <a:gd name="T59" fmla="*/ 0 h 228"/>
                    <a:gd name="T60" fmla="*/ 0 w 168"/>
                    <a:gd name="T61" fmla="*/ 0 h 228"/>
                    <a:gd name="T62" fmla="*/ 2147483647 w 168"/>
                    <a:gd name="T63" fmla="*/ 2147483647 h 228"/>
                    <a:gd name="T64" fmla="*/ 2147483647 w 168"/>
                    <a:gd name="T65" fmla="*/ 2147483647 h 228"/>
                    <a:gd name="T66" fmla="*/ 2147483647 w 168"/>
                    <a:gd name="T67" fmla="*/ 2147483647 h 22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68" h="228">
                      <a:moveTo>
                        <a:pt x="38" y="66"/>
                      </a:moveTo>
                      <a:lnTo>
                        <a:pt x="38" y="66"/>
                      </a:lnTo>
                      <a:lnTo>
                        <a:pt x="42" y="72"/>
                      </a:lnTo>
                      <a:lnTo>
                        <a:pt x="50" y="88"/>
                      </a:lnTo>
                      <a:lnTo>
                        <a:pt x="64" y="110"/>
                      </a:lnTo>
                      <a:lnTo>
                        <a:pt x="72" y="120"/>
                      </a:lnTo>
                      <a:lnTo>
                        <a:pt x="84" y="130"/>
                      </a:lnTo>
                      <a:lnTo>
                        <a:pt x="108" y="150"/>
                      </a:lnTo>
                      <a:lnTo>
                        <a:pt x="118" y="162"/>
                      </a:lnTo>
                      <a:lnTo>
                        <a:pt x="128" y="172"/>
                      </a:lnTo>
                      <a:lnTo>
                        <a:pt x="136" y="186"/>
                      </a:lnTo>
                      <a:lnTo>
                        <a:pt x="140" y="198"/>
                      </a:lnTo>
                      <a:lnTo>
                        <a:pt x="138" y="214"/>
                      </a:lnTo>
                      <a:lnTo>
                        <a:pt x="134" y="228"/>
                      </a:lnTo>
                      <a:lnTo>
                        <a:pt x="138" y="224"/>
                      </a:lnTo>
                      <a:lnTo>
                        <a:pt x="144" y="216"/>
                      </a:lnTo>
                      <a:lnTo>
                        <a:pt x="146" y="208"/>
                      </a:lnTo>
                      <a:lnTo>
                        <a:pt x="146" y="200"/>
                      </a:lnTo>
                      <a:lnTo>
                        <a:pt x="144" y="190"/>
                      </a:lnTo>
                      <a:lnTo>
                        <a:pt x="140" y="178"/>
                      </a:lnTo>
                      <a:lnTo>
                        <a:pt x="132" y="166"/>
                      </a:lnTo>
                      <a:lnTo>
                        <a:pt x="124" y="154"/>
                      </a:lnTo>
                      <a:lnTo>
                        <a:pt x="106" y="136"/>
                      </a:lnTo>
                      <a:lnTo>
                        <a:pt x="92" y="122"/>
                      </a:lnTo>
                      <a:lnTo>
                        <a:pt x="86" y="114"/>
                      </a:lnTo>
                      <a:lnTo>
                        <a:pt x="80" y="108"/>
                      </a:lnTo>
                      <a:lnTo>
                        <a:pt x="98" y="124"/>
                      </a:lnTo>
                      <a:lnTo>
                        <a:pt x="114" y="136"/>
                      </a:lnTo>
                      <a:lnTo>
                        <a:pt x="128" y="146"/>
                      </a:lnTo>
                      <a:lnTo>
                        <a:pt x="134" y="150"/>
                      </a:lnTo>
                      <a:lnTo>
                        <a:pt x="140" y="156"/>
                      </a:lnTo>
                      <a:lnTo>
                        <a:pt x="150" y="172"/>
                      </a:lnTo>
                      <a:lnTo>
                        <a:pt x="154" y="180"/>
                      </a:lnTo>
                      <a:lnTo>
                        <a:pt x="156" y="188"/>
                      </a:lnTo>
                      <a:lnTo>
                        <a:pt x="156" y="196"/>
                      </a:lnTo>
                      <a:lnTo>
                        <a:pt x="154" y="204"/>
                      </a:lnTo>
                      <a:lnTo>
                        <a:pt x="158" y="198"/>
                      </a:lnTo>
                      <a:lnTo>
                        <a:pt x="164" y="180"/>
                      </a:lnTo>
                      <a:lnTo>
                        <a:pt x="166" y="166"/>
                      </a:lnTo>
                      <a:lnTo>
                        <a:pt x="168" y="152"/>
                      </a:lnTo>
                      <a:lnTo>
                        <a:pt x="166" y="136"/>
                      </a:lnTo>
                      <a:lnTo>
                        <a:pt x="162" y="116"/>
                      </a:lnTo>
                      <a:lnTo>
                        <a:pt x="152" y="92"/>
                      </a:lnTo>
                      <a:lnTo>
                        <a:pt x="140" y="70"/>
                      </a:lnTo>
                      <a:lnTo>
                        <a:pt x="126" y="48"/>
                      </a:lnTo>
                      <a:lnTo>
                        <a:pt x="108" y="30"/>
                      </a:lnTo>
                      <a:lnTo>
                        <a:pt x="98" y="22"/>
                      </a:lnTo>
                      <a:lnTo>
                        <a:pt x="86" y="16"/>
                      </a:lnTo>
                      <a:lnTo>
                        <a:pt x="74" y="10"/>
                      </a:lnTo>
                      <a:lnTo>
                        <a:pt x="62" y="4"/>
                      </a:lnTo>
                      <a:lnTo>
                        <a:pt x="48" y="2"/>
                      </a:lnTo>
                      <a:lnTo>
                        <a:pt x="32" y="0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16" y="18"/>
                      </a:lnTo>
                      <a:lnTo>
                        <a:pt x="22" y="28"/>
                      </a:lnTo>
                      <a:lnTo>
                        <a:pt x="30" y="38"/>
                      </a:lnTo>
                      <a:lnTo>
                        <a:pt x="34" y="52"/>
                      </a:lnTo>
                      <a:lnTo>
                        <a:pt x="38" y="6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4" name="Freeform 923"/>
                <p:cNvSpPr>
                  <a:spLocks/>
                </p:cNvSpPr>
                <p:nvPr/>
              </p:nvSpPr>
              <p:spPr bwMode="auto">
                <a:xfrm>
                  <a:off x="7123113" y="454025"/>
                  <a:ext cx="142875" cy="330200"/>
                </a:xfrm>
                <a:custGeom>
                  <a:avLst/>
                  <a:gdLst>
                    <a:gd name="T0" fmla="*/ 2147483647 w 90"/>
                    <a:gd name="T1" fmla="*/ 2147483647 h 208"/>
                    <a:gd name="T2" fmla="*/ 2147483647 w 90"/>
                    <a:gd name="T3" fmla="*/ 2147483647 h 208"/>
                    <a:gd name="T4" fmla="*/ 2147483647 w 90"/>
                    <a:gd name="T5" fmla="*/ 2147483647 h 208"/>
                    <a:gd name="T6" fmla="*/ 2147483647 w 90"/>
                    <a:gd name="T7" fmla="*/ 2147483647 h 208"/>
                    <a:gd name="T8" fmla="*/ 2147483647 w 90"/>
                    <a:gd name="T9" fmla="*/ 2147483647 h 208"/>
                    <a:gd name="T10" fmla="*/ 2147483647 w 90"/>
                    <a:gd name="T11" fmla="*/ 2147483647 h 208"/>
                    <a:gd name="T12" fmla="*/ 2147483647 w 90"/>
                    <a:gd name="T13" fmla="*/ 2147483647 h 208"/>
                    <a:gd name="T14" fmla="*/ 2147483647 w 90"/>
                    <a:gd name="T15" fmla="*/ 2147483647 h 208"/>
                    <a:gd name="T16" fmla="*/ 2147483647 w 90"/>
                    <a:gd name="T17" fmla="*/ 2147483647 h 208"/>
                    <a:gd name="T18" fmla="*/ 2147483647 w 90"/>
                    <a:gd name="T19" fmla="*/ 2147483647 h 208"/>
                    <a:gd name="T20" fmla="*/ 2147483647 w 90"/>
                    <a:gd name="T21" fmla="*/ 2147483647 h 208"/>
                    <a:gd name="T22" fmla="*/ 2147483647 w 90"/>
                    <a:gd name="T23" fmla="*/ 2147483647 h 208"/>
                    <a:gd name="T24" fmla="*/ 2147483647 w 90"/>
                    <a:gd name="T25" fmla="*/ 2147483647 h 208"/>
                    <a:gd name="T26" fmla="*/ 2147483647 w 90"/>
                    <a:gd name="T27" fmla="*/ 2147483647 h 208"/>
                    <a:gd name="T28" fmla="*/ 2147483647 w 90"/>
                    <a:gd name="T29" fmla="*/ 2147483647 h 208"/>
                    <a:gd name="T30" fmla="*/ 2147483647 w 90"/>
                    <a:gd name="T31" fmla="*/ 2147483647 h 208"/>
                    <a:gd name="T32" fmla="*/ 2147483647 w 90"/>
                    <a:gd name="T33" fmla="*/ 2147483647 h 208"/>
                    <a:gd name="T34" fmla="*/ 2147483647 w 90"/>
                    <a:gd name="T35" fmla="*/ 2147483647 h 208"/>
                    <a:gd name="T36" fmla="*/ 2147483647 w 90"/>
                    <a:gd name="T37" fmla="*/ 2147483647 h 208"/>
                    <a:gd name="T38" fmla="*/ 2147483647 w 90"/>
                    <a:gd name="T39" fmla="*/ 2147483647 h 208"/>
                    <a:gd name="T40" fmla="*/ 0 w 90"/>
                    <a:gd name="T41" fmla="*/ 2147483647 h 208"/>
                    <a:gd name="T42" fmla="*/ 0 w 90"/>
                    <a:gd name="T43" fmla="*/ 2147483647 h 208"/>
                    <a:gd name="T44" fmla="*/ 0 w 90"/>
                    <a:gd name="T45" fmla="*/ 2147483647 h 208"/>
                    <a:gd name="T46" fmla="*/ 2147483647 w 90"/>
                    <a:gd name="T47" fmla="*/ 2147483647 h 208"/>
                    <a:gd name="T48" fmla="*/ 2147483647 w 90"/>
                    <a:gd name="T49" fmla="*/ 2147483647 h 208"/>
                    <a:gd name="T50" fmla="*/ 2147483647 w 90"/>
                    <a:gd name="T51" fmla="*/ 2147483647 h 208"/>
                    <a:gd name="T52" fmla="*/ 2147483647 w 90"/>
                    <a:gd name="T53" fmla="*/ 2147483647 h 208"/>
                    <a:gd name="T54" fmla="*/ 2147483647 w 90"/>
                    <a:gd name="T55" fmla="*/ 2147483647 h 208"/>
                    <a:gd name="T56" fmla="*/ 2147483647 w 90"/>
                    <a:gd name="T57" fmla="*/ 2147483647 h 208"/>
                    <a:gd name="T58" fmla="*/ 2147483647 w 90"/>
                    <a:gd name="T59" fmla="*/ 2147483647 h 208"/>
                    <a:gd name="T60" fmla="*/ 2147483647 w 90"/>
                    <a:gd name="T61" fmla="*/ 0 h 208"/>
                    <a:gd name="T62" fmla="*/ 2147483647 w 90"/>
                    <a:gd name="T63" fmla="*/ 0 h 208"/>
                    <a:gd name="T64" fmla="*/ 2147483647 w 90"/>
                    <a:gd name="T65" fmla="*/ 0 h 208"/>
                    <a:gd name="T66" fmla="*/ 2147483647 w 90"/>
                    <a:gd name="T67" fmla="*/ 2147483647 h 208"/>
                    <a:gd name="T68" fmla="*/ 2147483647 w 90"/>
                    <a:gd name="T69" fmla="*/ 2147483647 h 208"/>
                    <a:gd name="T70" fmla="*/ 2147483647 w 90"/>
                    <a:gd name="T71" fmla="*/ 2147483647 h 208"/>
                    <a:gd name="T72" fmla="*/ 2147483647 w 90"/>
                    <a:gd name="T73" fmla="*/ 2147483647 h 20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0" h="208">
                      <a:moveTo>
                        <a:pt x="88" y="22"/>
                      </a:moveTo>
                      <a:lnTo>
                        <a:pt x="88" y="22"/>
                      </a:lnTo>
                      <a:lnTo>
                        <a:pt x="90" y="30"/>
                      </a:lnTo>
                      <a:lnTo>
                        <a:pt x="88" y="50"/>
                      </a:lnTo>
                      <a:lnTo>
                        <a:pt x="84" y="62"/>
                      </a:lnTo>
                      <a:lnTo>
                        <a:pt x="78" y="76"/>
                      </a:lnTo>
                      <a:lnTo>
                        <a:pt x="70" y="90"/>
                      </a:lnTo>
                      <a:lnTo>
                        <a:pt x="58" y="104"/>
                      </a:lnTo>
                      <a:lnTo>
                        <a:pt x="32" y="128"/>
                      </a:lnTo>
                      <a:lnTo>
                        <a:pt x="22" y="142"/>
                      </a:lnTo>
                      <a:lnTo>
                        <a:pt x="14" y="154"/>
                      </a:lnTo>
                      <a:lnTo>
                        <a:pt x="8" y="168"/>
                      </a:lnTo>
                      <a:lnTo>
                        <a:pt x="6" y="182"/>
                      </a:lnTo>
                      <a:lnTo>
                        <a:pt x="8" y="194"/>
                      </a:lnTo>
                      <a:lnTo>
                        <a:pt x="14" y="208"/>
                      </a:lnTo>
                      <a:lnTo>
                        <a:pt x="10" y="206"/>
                      </a:lnTo>
                      <a:lnTo>
                        <a:pt x="8" y="202"/>
                      </a:lnTo>
                      <a:lnTo>
                        <a:pt x="4" y="196"/>
                      </a:lnTo>
                      <a:lnTo>
                        <a:pt x="0" y="188"/>
                      </a:lnTo>
                      <a:lnTo>
                        <a:pt x="0" y="176"/>
                      </a:lnTo>
                      <a:lnTo>
                        <a:pt x="0" y="160"/>
                      </a:lnTo>
                      <a:lnTo>
                        <a:pt x="4" y="140"/>
                      </a:lnTo>
                      <a:lnTo>
                        <a:pt x="12" y="116"/>
                      </a:lnTo>
                      <a:lnTo>
                        <a:pt x="20" y="94"/>
                      </a:lnTo>
                      <a:lnTo>
                        <a:pt x="40" y="50"/>
                      </a:lnTo>
                      <a:lnTo>
                        <a:pt x="58" y="16"/>
                      </a:lnTo>
                      <a:lnTo>
                        <a:pt x="64" y="6"/>
                      </a:lnTo>
                      <a:lnTo>
                        <a:pt x="70" y="0"/>
                      </a:lnTo>
                      <a:lnTo>
                        <a:pt x="72" y="0"/>
                      </a:lnTo>
                      <a:lnTo>
                        <a:pt x="76" y="2"/>
                      </a:lnTo>
                      <a:lnTo>
                        <a:pt x="82" y="10"/>
                      </a:lnTo>
                      <a:lnTo>
                        <a:pt x="88" y="22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5" name="Freeform 924"/>
                <p:cNvSpPr>
                  <a:spLocks/>
                </p:cNvSpPr>
                <p:nvPr/>
              </p:nvSpPr>
              <p:spPr bwMode="auto">
                <a:xfrm>
                  <a:off x="6948488" y="422275"/>
                  <a:ext cx="304800" cy="463550"/>
                </a:xfrm>
                <a:custGeom>
                  <a:avLst/>
                  <a:gdLst>
                    <a:gd name="T0" fmla="*/ 2147483647 w 192"/>
                    <a:gd name="T1" fmla="*/ 2147483647 h 292"/>
                    <a:gd name="T2" fmla="*/ 2147483647 w 192"/>
                    <a:gd name="T3" fmla="*/ 2147483647 h 292"/>
                    <a:gd name="T4" fmla="*/ 2147483647 w 192"/>
                    <a:gd name="T5" fmla="*/ 2147483647 h 292"/>
                    <a:gd name="T6" fmla="*/ 2147483647 w 192"/>
                    <a:gd name="T7" fmla="*/ 2147483647 h 292"/>
                    <a:gd name="T8" fmla="*/ 2147483647 w 192"/>
                    <a:gd name="T9" fmla="*/ 2147483647 h 292"/>
                    <a:gd name="T10" fmla="*/ 2147483647 w 192"/>
                    <a:gd name="T11" fmla="*/ 2147483647 h 292"/>
                    <a:gd name="T12" fmla="*/ 2147483647 w 192"/>
                    <a:gd name="T13" fmla="*/ 2147483647 h 292"/>
                    <a:gd name="T14" fmla="*/ 2147483647 w 192"/>
                    <a:gd name="T15" fmla="*/ 2147483647 h 292"/>
                    <a:gd name="T16" fmla="*/ 2147483647 w 192"/>
                    <a:gd name="T17" fmla="*/ 2147483647 h 292"/>
                    <a:gd name="T18" fmla="*/ 2147483647 w 192"/>
                    <a:gd name="T19" fmla="*/ 2147483647 h 292"/>
                    <a:gd name="T20" fmla="*/ 2147483647 w 192"/>
                    <a:gd name="T21" fmla="*/ 2147483647 h 292"/>
                    <a:gd name="T22" fmla="*/ 2147483647 w 192"/>
                    <a:gd name="T23" fmla="*/ 2147483647 h 292"/>
                    <a:gd name="T24" fmla="*/ 2147483647 w 192"/>
                    <a:gd name="T25" fmla="*/ 2147483647 h 292"/>
                    <a:gd name="T26" fmla="*/ 0 w 192"/>
                    <a:gd name="T27" fmla="*/ 2147483647 h 292"/>
                    <a:gd name="T28" fmla="*/ 2147483647 w 192"/>
                    <a:gd name="T29" fmla="*/ 2147483647 h 292"/>
                    <a:gd name="T30" fmla="*/ 2147483647 w 192"/>
                    <a:gd name="T31" fmla="*/ 2147483647 h 292"/>
                    <a:gd name="T32" fmla="*/ 2147483647 w 192"/>
                    <a:gd name="T33" fmla="*/ 2147483647 h 292"/>
                    <a:gd name="T34" fmla="*/ 2147483647 w 192"/>
                    <a:gd name="T35" fmla="*/ 2147483647 h 292"/>
                    <a:gd name="T36" fmla="*/ 2147483647 w 192"/>
                    <a:gd name="T37" fmla="*/ 2147483647 h 292"/>
                    <a:gd name="T38" fmla="*/ 2147483647 w 192"/>
                    <a:gd name="T39" fmla="*/ 2147483647 h 292"/>
                    <a:gd name="T40" fmla="*/ 2147483647 w 192"/>
                    <a:gd name="T41" fmla="*/ 2147483647 h 292"/>
                    <a:gd name="T42" fmla="*/ 2147483647 w 192"/>
                    <a:gd name="T43" fmla="*/ 2147483647 h 292"/>
                    <a:gd name="T44" fmla="*/ 2147483647 w 192"/>
                    <a:gd name="T45" fmla="*/ 2147483647 h 292"/>
                    <a:gd name="T46" fmla="*/ 2147483647 w 192"/>
                    <a:gd name="T47" fmla="*/ 2147483647 h 292"/>
                    <a:gd name="T48" fmla="*/ 2147483647 w 192"/>
                    <a:gd name="T49" fmla="*/ 2147483647 h 292"/>
                    <a:gd name="T50" fmla="*/ 2147483647 w 192"/>
                    <a:gd name="T51" fmla="*/ 2147483647 h 292"/>
                    <a:gd name="T52" fmla="*/ 2147483647 w 192"/>
                    <a:gd name="T53" fmla="*/ 2147483647 h 292"/>
                    <a:gd name="T54" fmla="*/ 2147483647 w 192"/>
                    <a:gd name="T55" fmla="*/ 2147483647 h 292"/>
                    <a:gd name="T56" fmla="*/ 2147483647 w 192"/>
                    <a:gd name="T57" fmla="*/ 2147483647 h 292"/>
                    <a:gd name="T58" fmla="*/ 2147483647 w 192"/>
                    <a:gd name="T59" fmla="*/ 2147483647 h 292"/>
                    <a:gd name="T60" fmla="*/ 2147483647 w 192"/>
                    <a:gd name="T61" fmla="*/ 2147483647 h 292"/>
                    <a:gd name="T62" fmla="*/ 2147483647 w 192"/>
                    <a:gd name="T63" fmla="*/ 2147483647 h 292"/>
                    <a:gd name="T64" fmla="*/ 2147483647 w 192"/>
                    <a:gd name="T65" fmla="*/ 2147483647 h 292"/>
                    <a:gd name="T66" fmla="*/ 2147483647 w 192"/>
                    <a:gd name="T67" fmla="*/ 2147483647 h 292"/>
                    <a:gd name="T68" fmla="*/ 2147483647 w 192"/>
                    <a:gd name="T69" fmla="*/ 2147483647 h 292"/>
                    <a:gd name="T70" fmla="*/ 2147483647 w 192"/>
                    <a:gd name="T71" fmla="*/ 2147483647 h 292"/>
                    <a:gd name="T72" fmla="*/ 2147483647 w 192"/>
                    <a:gd name="T73" fmla="*/ 2147483647 h 292"/>
                    <a:gd name="T74" fmla="*/ 2147483647 w 192"/>
                    <a:gd name="T75" fmla="*/ 2147483647 h 292"/>
                    <a:gd name="T76" fmla="*/ 2147483647 w 192"/>
                    <a:gd name="T77" fmla="*/ 2147483647 h 292"/>
                    <a:gd name="T78" fmla="*/ 2147483647 w 192"/>
                    <a:gd name="T79" fmla="*/ 2147483647 h 292"/>
                    <a:gd name="T80" fmla="*/ 2147483647 w 192"/>
                    <a:gd name="T81" fmla="*/ 2147483647 h 292"/>
                    <a:gd name="T82" fmla="*/ 2147483647 w 192"/>
                    <a:gd name="T83" fmla="*/ 2147483647 h 292"/>
                    <a:gd name="T84" fmla="*/ 2147483647 w 192"/>
                    <a:gd name="T85" fmla="*/ 2147483647 h 292"/>
                    <a:gd name="T86" fmla="*/ 2147483647 w 192"/>
                    <a:gd name="T87" fmla="*/ 2147483647 h 292"/>
                    <a:gd name="T88" fmla="*/ 2147483647 w 192"/>
                    <a:gd name="T89" fmla="*/ 2147483647 h 292"/>
                    <a:gd name="T90" fmla="*/ 2147483647 w 192"/>
                    <a:gd name="T91" fmla="*/ 2147483647 h 292"/>
                    <a:gd name="T92" fmla="*/ 2147483647 w 192"/>
                    <a:gd name="T93" fmla="*/ 2147483647 h 292"/>
                    <a:gd name="T94" fmla="*/ 2147483647 w 192"/>
                    <a:gd name="T95" fmla="*/ 2147483647 h 292"/>
                    <a:gd name="T96" fmla="*/ 2147483647 w 192"/>
                    <a:gd name="T97" fmla="*/ 2147483647 h 292"/>
                    <a:gd name="T98" fmla="*/ 2147483647 w 192"/>
                    <a:gd name="T99" fmla="*/ 2147483647 h 292"/>
                    <a:gd name="T100" fmla="*/ 2147483647 w 192"/>
                    <a:gd name="T101" fmla="*/ 2147483647 h 292"/>
                    <a:gd name="T102" fmla="*/ 2147483647 w 192"/>
                    <a:gd name="T103" fmla="*/ 2147483647 h 292"/>
                    <a:gd name="T104" fmla="*/ 2147483647 w 192"/>
                    <a:gd name="T105" fmla="*/ 2147483647 h 29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92" h="292">
                      <a:moveTo>
                        <a:pt x="182" y="6"/>
                      </a:moveTo>
                      <a:lnTo>
                        <a:pt x="182" y="6"/>
                      </a:lnTo>
                      <a:lnTo>
                        <a:pt x="176" y="4"/>
                      </a:lnTo>
                      <a:lnTo>
                        <a:pt x="170" y="2"/>
                      </a:lnTo>
                      <a:lnTo>
                        <a:pt x="162" y="0"/>
                      </a:lnTo>
                      <a:lnTo>
                        <a:pt x="150" y="2"/>
                      </a:lnTo>
                      <a:lnTo>
                        <a:pt x="138" y="6"/>
                      </a:lnTo>
                      <a:lnTo>
                        <a:pt x="122" y="16"/>
                      </a:lnTo>
                      <a:lnTo>
                        <a:pt x="104" y="28"/>
                      </a:lnTo>
                      <a:lnTo>
                        <a:pt x="92" y="40"/>
                      </a:lnTo>
                      <a:lnTo>
                        <a:pt x="80" y="52"/>
                      </a:lnTo>
                      <a:lnTo>
                        <a:pt x="72" y="64"/>
                      </a:lnTo>
                      <a:lnTo>
                        <a:pt x="66" y="74"/>
                      </a:lnTo>
                      <a:lnTo>
                        <a:pt x="62" y="86"/>
                      </a:lnTo>
                      <a:lnTo>
                        <a:pt x="58" y="96"/>
                      </a:lnTo>
                      <a:lnTo>
                        <a:pt x="54" y="118"/>
                      </a:lnTo>
                      <a:lnTo>
                        <a:pt x="52" y="136"/>
                      </a:lnTo>
                      <a:lnTo>
                        <a:pt x="52" y="154"/>
                      </a:lnTo>
                      <a:lnTo>
                        <a:pt x="52" y="168"/>
                      </a:lnTo>
                      <a:lnTo>
                        <a:pt x="48" y="180"/>
                      </a:lnTo>
                      <a:lnTo>
                        <a:pt x="42" y="190"/>
                      </a:lnTo>
                      <a:lnTo>
                        <a:pt x="36" y="196"/>
                      </a:lnTo>
                      <a:lnTo>
                        <a:pt x="28" y="198"/>
                      </a:lnTo>
                      <a:lnTo>
                        <a:pt x="20" y="200"/>
                      </a:lnTo>
                      <a:lnTo>
                        <a:pt x="6" y="200"/>
                      </a:lnTo>
                      <a:lnTo>
                        <a:pt x="0" y="200"/>
                      </a:lnTo>
                      <a:lnTo>
                        <a:pt x="2" y="202"/>
                      </a:lnTo>
                      <a:lnTo>
                        <a:pt x="12" y="210"/>
                      </a:lnTo>
                      <a:lnTo>
                        <a:pt x="20" y="212"/>
                      </a:lnTo>
                      <a:lnTo>
                        <a:pt x="28" y="212"/>
                      </a:lnTo>
                      <a:lnTo>
                        <a:pt x="38" y="212"/>
                      </a:lnTo>
                      <a:lnTo>
                        <a:pt x="50" y="208"/>
                      </a:lnTo>
                      <a:lnTo>
                        <a:pt x="48" y="212"/>
                      </a:lnTo>
                      <a:lnTo>
                        <a:pt x="38" y="218"/>
                      </a:lnTo>
                      <a:lnTo>
                        <a:pt x="32" y="220"/>
                      </a:lnTo>
                      <a:lnTo>
                        <a:pt x="24" y="222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14" y="226"/>
                      </a:lnTo>
                      <a:lnTo>
                        <a:pt x="22" y="230"/>
                      </a:lnTo>
                      <a:lnTo>
                        <a:pt x="32" y="232"/>
                      </a:lnTo>
                      <a:lnTo>
                        <a:pt x="44" y="234"/>
                      </a:lnTo>
                      <a:lnTo>
                        <a:pt x="56" y="232"/>
                      </a:lnTo>
                      <a:lnTo>
                        <a:pt x="70" y="226"/>
                      </a:lnTo>
                      <a:lnTo>
                        <a:pt x="76" y="220"/>
                      </a:lnTo>
                      <a:lnTo>
                        <a:pt x="84" y="214"/>
                      </a:lnTo>
                      <a:lnTo>
                        <a:pt x="82" y="218"/>
                      </a:lnTo>
                      <a:lnTo>
                        <a:pt x="74" y="230"/>
                      </a:lnTo>
                      <a:lnTo>
                        <a:pt x="68" y="236"/>
                      </a:lnTo>
                      <a:lnTo>
                        <a:pt x="58" y="242"/>
                      </a:lnTo>
                      <a:lnTo>
                        <a:pt x="48" y="246"/>
                      </a:lnTo>
                      <a:lnTo>
                        <a:pt x="34" y="248"/>
                      </a:lnTo>
                      <a:lnTo>
                        <a:pt x="38" y="250"/>
                      </a:lnTo>
                      <a:lnTo>
                        <a:pt x="50" y="250"/>
                      </a:lnTo>
                      <a:lnTo>
                        <a:pt x="58" y="250"/>
                      </a:lnTo>
                      <a:lnTo>
                        <a:pt x="68" y="248"/>
                      </a:lnTo>
                      <a:lnTo>
                        <a:pt x="78" y="242"/>
                      </a:lnTo>
                      <a:lnTo>
                        <a:pt x="88" y="234"/>
                      </a:lnTo>
                      <a:lnTo>
                        <a:pt x="88" y="242"/>
                      </a:lnTo>
                      <a:lnTo>
                        <a:pt x="92" y="258"/>
                      </a:lnTo>
                      <a:lnTo>
                        <a:pt x="96" y="266"/>
                      </a:lnTo>
                      <a:lnTo>
                        <a:pt x="102" y="276"/>
                      </a:lnTo>
                      <a:lnTo>
                        <a:pt x="110" y="286"/>
                      </a:lnTo>
                      <a:lnTo>
                        <a:pt x="122" y="292"/>
                      </a:lnTo>
                      <a:lnTo>
                        <a:pt x="118" y="290"/>
                      </a:lnTo>
                      <a:lnTo>
                        <a:pt x="112" y="280"/>
                      </a:lnTo>
                      <a:lnTo>
                        <a:pt x="108" y="272"/>
                      </a:lnTo>
                      <a:lnTo>
                        <a:pt x="104" y="262"/>
                      </a:lnTo>
                      <a:lnTo>
                        <a:pt x="102" y="248"/>
                      </a:lnTo>
                      <a:lnTo>
                        <a:pt x="100" y="232"/>
                      </a:lnTo>
                      <a:lnTo>
                        <a:pt x="102" y="236"/>
                      </a:lnTo>
                      <a:lnTo>
                        <a:pt x="104" y="244"/>
                      </a:lnTo>
                      <a:lnTo>
                        <a:pt x="112" y="252"/>
                      </a:lnTo>
                      <a:lnTo>
                        <a:pt x="118" y="256"/>
                      </a:lnTo>
                      <a:lnTo>
                        <a:pt x="126" y="260"/>
                      </a:lnTo>
                      <a:lnTo>
                        <a:pt x="122" y="254"/>
                      </a:lnTo>
                      <a:lnTo>
                        <a:pt x="116" y="240"/>
                      </a:lnTo>
                      <a:lnTo>
                        <a:pt x="114" y="230"/>
                      </a:lnTo>
                      <a:lnTo>
                        <a:pt x="112" y="218"/>
                      </a:lnTo>
                      <a:lnTo>
                        <a:pt x="112" y="206"/>
                      </a:lnTo>
                      <a:lnTo>
                        <a:pt x="112" y="192"/>
                      </a:lnTo>
                      <a:lnTo>
                        <a:pt x="116" y="178"/>
                      </a:lnTo>
                      <a:lnTo>
                        <a:pt x="122" y="162"/>
                      </a:lnTo>
                      <a:lnTo>
                        <a:pt x="136" y="132"/>
                      </a:lnTo>
                      <a:lnTo>
                        <a:pt x="154" y="104"/>
                      </a:lnTo>
                      <a:lnTo>
                        <a:pt x="168" y="84"/>
                      </a:lnTo>
                      <a:lnTo>
                        <a:pt x="180" y="66"/>
                      </a:lnTo>
                      <a:lnTo>
                        <a:pt x="186" y="56"/>
                      </a:lnTo>
                      <a:lnTo>
                        <a:pt x="190" y="44"/>
                      </a:lnTo>
                      <a:lnTo>
                        <a:pt x="192" y="34"/>
                      </a:lnTo>
                      <a:lnTo>
                        <a:pt x="192" y="22"/>
                      </a:lnTo>
                      <a:lnTo>
                        <a:pt x="188" y="14"/>
                      </a:lnTo>
                      <a:lnTo>
                        <a:pt x="182" y="6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6" name="Freeform 925"/>
                <p:cNvSpPr>
                  <a:spLocks/>
                </p:cNvSpPr>
                <p:nvPr/>
              </p:nvSpPr>
              <p:spPr bwMode="auto">
                <a:xfrm>
                  <a:off x="7062788" y="485775"/>
                  <a:ext cx="165100" cy="168275"/>
                </a:xfrm>
                <a:custGeom>
                  <a:avLst/>
                  <a:gdLst>
                    <a:gd name="T0" fmla="*/ 2147483647 w 104"/>
                    <a:gd name="T1" fmla="*/ 2147483647 h 106"/>
                    <a:gd name="T2" fmla="*/ 2147483647 w 104"/>
                    <a:gd name="T3" fmla="*/ 2147483647 h 106"/>
                    <a:gd name="T4" fmla="*/ 2147483647 w 104"/>
                    <a:gd name="T5" fmla="*/ 2147483647 h 106"/>
                    <a:gd name="T6" fmla="*/ 2147483647 w 104"/>
                    <a:gd name="T7" fmla="*/ 2147483647 h 106"/>
                    <a:gd name="T8" fmla="*/ 2147483647 w 104"/>
                    <a:gd name="T9" fmla="*/ 2147483647 h 106"/>
                    <a:gd name="T10" fmla="*/ 2147483647 w 104"/>
                    <a:gd name="T11" fmla="*/ 2147483647 h 106"/>
                    <a:gd name="T12" fmla="*/ 2147483647 w 104"/>
                    <a:gd name="T13" fmla="*/ 2147483647 h 106"/>
                    <a:gd name="T14" fmla="*/ 2147483647 w 104"/>
                    <a:gd name="T15" fmla="*/ 2147483647 h 106"/>
                    <a:gd name="T16" fmla="*/ 2147483647 w 104"/>
                    <a:gd name="T17" fmla="*/ 2147483647 h 106"/>
                    <a:gd name="T18" fmla="*/ 2147483647 w 104"/>
                    <a:gd name="T19" fmla="*/ 2147483647 h 106"/>
                    <a:gd name="T20" fmla="*/ 2147483647 w 104"/>
                    <a:gd name="T21" fmla="*/ 2147483647 h 106"/>
                    <a:gd name="T22" fmla="*/ 2147483647 w 104"/>
                    <a:gd name="T23" fmla="*/ 2147483647 h 106"/>
                    <a:gd name="T24" fmla="*/ 2147483647 w 104"/>
                    <a:gd name="T25" fmla="*/ 2147483647 h 106"/>
                    <a:gd name="T26" fmla="*/ 0 w 104"/>
                    <a:gd name="T27" fmla="*/ 2147483647 h 106"/>
                    <a:gd name="T28" fmla="*/ 0 w 104"/>
                    <a:gd name="T29" fmla="*/ 2147483647 h 106"/>
                    <a:gd name="T30" fmla="*/ 0 w 104"/>
                    <a:gd name="T31" fmla="*/ 2147483647 h 106"/>
                    <a:gd name="T32" fmla="*/ 2147483647 w 104"/>
                    <a:gd name="T33" fmla="*/ 2147483647 h 106"/>
                    <a:gd name="T34" fmla="*/ 2147483647 w 104"/>
                    <a:gd name="T35" fmla="*/ 2147483647 h 106"/>
                    <a:gd name="T36" fmla="*/ 2147483647 w 104"/>
                    <a:gd name="T37" fmla="*/ 2147483647 h 106"/>
                    <a:gd name="T38" fmla="*/ 2147483647 w 104"/>
                    <a:gd name="T39" fmla="*/ 2147483647 h 106"/>
                    <a:gd name="T40" fmla="*/ 2147483647 w 104"/>
                    <a:gd name="T41" fmla="*/ 2147483647 h 106"/>
                    <a:gd name="T42" fmla="*/ 2147483647 w 104"/>
                    <a:gd name="T43" fmla="*/ 2147483647 h 106"/>
                    <a:gd name="T44" fmla="*/ 2147483647 w 104"/>
                    <a:gd name="T45" fmla="*/ 2147483647 h 106"/>
                    <a:gd name="T46" fmla="*/ 2147483647 w 104"/>
                    <a:gd name="T47" fmla="*/ 2147483647 h 106"/>
                    <a:gd name="T48" fmla="*/ 2147483647 w 104"/>
                    <a:gd name="T49" fmla="*/ 2147483647 h 106"/>
                    <a:gd name="T50" fmla="*/ 2147483647 w 104"/>
                    <a:gd name="T51" fmla="*/ 2147483647 h 106"/>
                    <a:gd name="T52" fmla="*/ 2147483647 w 104"/>
                    <a:gd name="T53" fmla="*/ 2147483647 h 106"/>
                    <a:gd name="T54" fmla="*/ 2147483647 w 104"/>
                    <a:gd name="T55" fmla="*/ 2147483647 h 106"/>
                    <a:gd name="T56" fmla="*/ 2147483647 w 104"/>
                    <a:gd name="T57" fmla="*/ 2147483647 h 106"/>
                    <a:gd name="T58" fmla="*/ 2147483647 w 104"/>
                    <a:gd name="T59" fmla="*/ 2147483647 h 106"/>
                    <a:gd name="T60" fmla="*/ 2147483647 w 104"/>
                    <a:gd name="T61" fmla="*/ 0 h 106"/>
                    <a:gd name="T62" fmla="*/ 2147483647 w 104"/>
                    <a:gd name="T63" fmla="*/ 2147483647 h 106"/>
                    <a:gd name="T64" fmla="*/ 2147483647 w 104"/>
                    <a:gd name="T65" fmla="*/ 2147483647 h 10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04" h="106">
                      <a:moveTo>
                        <a:pt x="102" y="2"/>
                      </a:moveTo>
                      <a:lnTo>
                        <a:pt x="102" y="2"/>
                      </a:lnTo>
                      <a:lnTo>
                        <a:pt x="98" y="22"/>
                      </a:lnTo>
                      <a:lnTo>
                        <a:pt x="94" y="32"/>
                      </a:lnTo>
                      <a:lnTo>
                        <a:pt x="90" y="42"/>
                      </a:lnTo>
                      <a:lnTo>
                        <a:pt x="86" y="50"/>
                      </a:lnTo>
                      <a:lnTo>
                        <a:pt x="80" y="56"/>
                      </a:lnTo>
                      <a:lnTo>
                        <a:pt x="66" y="70"/>
                      </a:lnTo>
                      <a:lnTo>
                        <a:pt x="52" y="80"/>
                      </a:lnTo>
                      <a:lnTo>
                        <a:pt x="36" y="90"/>
                      </a:lnTo>
                      <a:lnTo>
                        <a:pt x="18" y="98"/>
                      </a:lnTo>
                      <a:lnTo>
                        <a:pt x="0" y="104"/>
                      </a:lnTo>
                      <a:lnTo>
                        <a:pt x="2" y="106"/>
                      </a:lnTo>
                      <a:lnTo>
                        <a:pt x="20" y="100"/>
                      </a:lnTo>
                      <a:lnTo>
                        <a:pt x="38" y="94"/>
                      </a:lnTo>
                      <a:lnTo>
                        <a:pt x="56" y="86"/>
                      </a:lnTo>
                      <a:lnTo>
                        <a:pt x="70" y="74"/>
                      </a:lnTo>
                      <a:lnTo>
                        <a:pt x="84" y="60"/>
                      </a:lnTo>
                      <a:lnTo>
                        <a:pt x="94" y="44"/>
                      </a:lnTo>
                      <a:lnTo>
                        <a:pt x="98" y="34"/>
                      </a:lnTo>
                      <a:lnTo>
                        <a:pt x="102" y="24"/>
                      </a:lnTo>
                      <a:lnTo>
                        <a:pt x="104" y="2"/>
                      </a:lnTo>
                      <a:lnTo>
                        <a:pt x="104" y="0"/>
                      </a:lnTo>
                      <a:lnTo>
                        <a:pt x="102" y="2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7" name="Freeform 926"/>
                <p:cNvSpPr>
                  <a:spLocks/>
                </p:cNvSpPr>
                <p:nvPr/>
              </p:nvSpPr>
              <p:spPr bwMode="auto">
                <a:xfrm>
                  <a:off x="7253288" y="469900"/>
                  <a:ext cx="193675" cy="263525"/>
                </a:xfrm>
                <a:custGeom>
                  <a:avLst/>
                  <a:gdLst>
                    <a:gd name="T0" fmla="*/ 0 w 122"/>
                    <a:gd name="T1" fmla="*/ 0 h 166"/>
                    <a:gd name="T2" fmla="*/ 0 w 122"/>
                    <a:gd name="T3" fmla="*/ 0 h 166"/>
                    <a:gd name="T4" fmla="*/ 2147483647 w 122"/>
                    <a:gd name="T5" fmla="*/ 2147483647 h 166"/>
                    <a:gd name="T6" fmla="*/ 2147483647 w 122"/>
                    <a:gd name="T7" fmla="*/ 2147483647 h 166"/>
                    <a:gd name="T8" fmla="*/ 2147483647 w 122"/>
                    <a:gd name="T9" fmla="*/ 2147483647 h 166"/>
                    <a:gd name="T10" fmla="*/ 2147483647 w 122"/>
                    <a:gd name="T11" fmla="*/ 2147483647 h 166"/>
                    <a:gd name="T12" fmla="*/ 2147483647 w 122"/>
                    <a:gd name="T13" fmla="*/ 2147483647 h 166"/>
                    <a:gd name="T14" fmla="*/ 2147483647 w 122"/>
                    <a:gd name="T15" fmla="*/ 2147483647 h 166"/>
                    <a:gd name="T16" fmla="*/ 2147483647 w 122"/>
                    <a:gd name="T17" fmla="*/ 2147483647 h 166"/>
                    <a:gd name="T18" fmla="*/ 2147483647 w 122"/>
                    <a:gd name="T19" fmla="*/ 2147483647 h 166"/>
                    <a:gd name="T20" fmla="*/ 2147483647 w 122"/>
                    <a:gd name="T21" fmla="*/ 2147483647 h 166"/>
                    <a:gd name="T22" fmla="*/ 2147483647 w 122"/>
                    <a:gd name="T23" fmla="*/ 2147483647 h 166"/>
                    <a:gd name="T24" fmla="*/ 2147483647 w 122"/>
                    <a:gd name="T25" fmla="*/ 2147483647 h 166"/>
                    <a:gd name="T26" fmla="*/ 2147483647 w 122"/>
                    <a:gd name="T27" fmla="*/ 2147483647 h 166"/>
                    <a:gd name="T28" fmla="*/ 2147483647 w 122"/>
                    <a:gd name="T29" fmla="*/ 2147483647 h 166"/>
                    <a:gd name="T30" fmla="*/ 2147483647 w 122"/>
                    <a:gd name="T31" fmla="*/ 2147483647 h 166"/>
                    <a:gd name="T32" fmla="*/ 2147483647 w 122"/>
                    <a:gd name="T33" fmla="*/ 2147483647 h 166"/>
                    <a:gd name="T34" fmla="*/ 2147483647 w 122"/>
                    <a:gd name="T35" fmla="*/ 2147483647 h 166"/>
                    <a:gd name="T36" fmla="*/ 2147483647 w 122"/>
                    <a:gd name="T37" fmla="*/ 2147483647 h 166"/>
                    <a:gd name="T38" fmla="*/ 2147483647 w 122"/>
                    <a:gd name="T39" fmla="*/ 2147483647 h 166"/>
                    <a:gd name="T40" fmla="*/ 2147483647 w 122"/>
                    <a:gd name="T41" fmla="*/ 2147483647 h 166"/>
                    <a:gd name="T42" fmla="*/ 2147483647 w 122"/>
                    <a:gd name="T43" fmla="*/ 2147483647 h 166"/>
                    <a:gd name="T44" fmla="*/ 2147483647 w 122"/>
                    <a:gd name="T45" fmla="*/ 2147483647 h 166"/>
                    <a:gd name="T46" fmla="*/ 2147483647 w 122"/>
                    <a:gd name="T47" fmla="*/ 2147483647 h 166"/>
                    <a:gd name="T48" fmla="*/ 2147483647 w 122"/>
                    <a:gd name="T49" fmla="*/ 2147483647 h 166"/>
                    <a:gd name="T50" fmla="*/ 2147483647 w 122"/>
                    <a:gd name="T51" fmla="*/ 2147483647 h 166"/>
                    <a:gd name="T52" fmla="*/ 2147483647 w 122"/>
                    <a:gd name="T53" fmla="*/ 2147483647 h 166"/>
                    <a:gd name="T54" fmla="*/ 2147483647 w 122"/>
                    <a:gd name="T55" fmla="*/ 2147483647 h 166"/>
                    <a:gd name="T56" fmla="*/ 2147483647 w 122"/>
                    <a:gd name="T57" fmla="*/ 2147483647 h 166"/>
                    <a:gd name="T58" fmla="*/ 2147483647 w 122"/>
                    <a:gd name="T59" fmla="*/ 2147483647 h 166"/>
                    <a:gd name="T60" fmla="*/ 2147483647 w 122"/>
                    <a:gd name="T61" fmla="*/ 2147483647 h 166"/>
                    <a:gd name="T62" fmla="*/ 2147483647 w 122"/>
                    <a:gd name="T63" fmla="*/ 2147483647 h 166"/>
                    <a:gd name="T64" fmla="*/ 2147483647 w 122"/>
                    <a:gd name="T65" fmla="*/ 2147483647 h 166"/>
                    <a:gd name="T66" fmla="*/ 2147483647 w 122"/>
                    <a:gd name="T67" fmla="*/ 2147483647 h 166"/>
                    <a:gd name="T68" fmla="*/ 2147483647 w 122"/>
                    <a:gd name="T69" fmla="*/ 2147483647 h 166"/>
                    <a:gd name="T70" fmla="*/ 2147483647 w 122"/>
                    <a:gd name="T71" fmla="*/ 2147483647 h 166"/>
                    <a:gd name="T72" fmla="*/ 2147483647 w 122"/>
                    <a:gd name="T73" fmla="*/ 2147483647 h 166"/>
                    <a:gd name="T74" fmla="*/ 2147483647 w 122"/>
                    <a:gd name="T75" fmla="*/ 2147483647 h 166"/>
                    <a:gd name="T76" fmla="*/ 2147483647 w 122"/>
                    <a:gd name="T77" fmla="*/ 2147483647 h 166"/>
                    <a:gd name="T78" fmla="*/ 2147483647 w 122"/>
                    <a:gd name="T79" fmla="*/ 2147483647 h 166"/>
                    <a:gd name="T80" fmla="*/ 2147483647 w 122"/>
                    <a:gd name="T81" fmla="*/ 2147483647 h 166"/>
                    <a:gd name="T82" fmla="*/ 2147483647 w 122"/>
                    <a:gd name="T83" fmla="*/ 2147483647 h 166"/>
                    <a:gd name="T84" fmla="*/ 2147483647 w 122"/>
                    <a:gd name="T85" fmla="*/ 2147483647 h 166"/>
                    <a:gd name="T86" fmla="*/ 2147483647 w 122"/>
                    <a:gd name="T87" fmla="*/ 0 h 166"/>
                    <a:gd name="T88" fmla="*/ 2147483647 w 122"/>
                    <a:gd name="T89" fmla="*/ 0 h 166"/>
                    <a:gd name="T90" fmla="*/ 2147483647 w 122"/>
                    <a:gd name="T91" fmla="*/ 0 h 166"/>
                    <a:gd name="T92" fmla="*/ 0 w 122"/>
                    <a:gd name="T93" fmla="*/ 0 h 166"/>
                    <a:gd name="T94" fmla="*/ 0 w 122"/>
                    <a:gd name="T95" fmla="*/ 0 h 16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2" h="16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12"/>
                      </a:lnTo>
                      <a:lnTo>
                        <a:pt x="4" y="22"/>
                      </a:lnTo>
                      <a:lnTo>
                        <a:pt x="10" y="32"/>
                      </a:lnTo>
                      <a:lnTo>
                        <a:pt x="16" y="38"/>
                      </a:lnTo>
                      <a:lnTo>
                        <a:pt x="26" y="46"/>
                      </a:lnTo>
                      <a:lnTo>
                        <a:pt x="34" y="52"/>
                      </a:lnTo>
                      <a:lnTo>
                        <a:pt x="54" y="62"/>
                      </a:lnTo>
                      <a:lnTo>
                        <a:pt x="82" y="78"/>
                      </a:lnTo>
                      <a:lnTo>
                        <a:pt x="94" y="88"/>
                      </a:lnTo>
                      <a:lnTo>
                        <a:pt x="106" y="100"/>
                      </a:lnTo>
                      <a:lnTo>
                        <a:pt x="110" y="108"/>
                      </a:lnTo>
                      <a:lnTo>
                        <a:pt x="114" y="114"/>
                      </a:lnTo>
                      <a:lnTo>
                        <a:pt x="116" y="122"/>
                      </a:lnTo>
                      <a:lnTo>
                        <a:pt x="118" y="130"/>
                      </a:lnTo>
                      <a:lnTo>
                        <a:pt x="118" y="146"/>
                      </a:lnTo>
                      <a:lnTo>
                        <a:pt x="114" y="164"/>
                      </a:lnTo>
                      <a:lnTo>
                        <a:pt x="116" y="166"/>
                      </a:lnTo>
                      <a:lnTo>
                        <a:pt x="116" y="164"/>
                      </a:lnTo>
                      <a:lnTo>
                        <a:pt x="120" y="152"/>
                      </a:lnTo>
                      <a:lnTo>
                        <a:pt x="122" y="142"/>
                      </a:lnTo>
                      <a:lnTo>
                        <a:pt x="122" y="130"/>
                      </a:lnTo>
                      <a:lnTo>
                        <a:pt x="120" y="118"/>
                      </a:lnTo>
                      <a:lnTo>
                        <a:pt x="116" y="106"/>
                      </a:lnTo>
                      <a:lnTo>
                        <a:pt x="110" y="96"/>
                      </a:lnTo>
                      <a:lnTo>
                        <a:pt x="102" y="88"/>
                      </a:lnTo>
                      <a:lnTo>
                        <a:pt x="94" y="80"/>
                      </a:lnTo>
                      <a:lnTo>
                        <a:pt x="84" y="70"/>
                      </a:lnTo>
                      <a:lnTo>
                        <a:pt x="72" y="64"/>
                      </a:lnTo>
                      <a:lnTo>
                        <a:pt x="48" y="52"/>
                      </a:lnTo>
                      <a:lnTo>
                        <a:pt x="32" y="42"/>
                      </a:lnTo>
                      <a:lnTo>
                        <a:pt x="18" y="32"/>
                      </a:lnTo>
                      <a:lnTo>
                        <a:pt x="12" y="26"/>
                      </a:lnTo>
                      <a:lnTo>
                        <a:pt x="8" y="18"/>
                      </a:lnTo>
                      <a:lnTo>
                        <a:pt x="4" y="1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8" name="Freeform 927"/>
                <p:cNvSpPr>
                  <a:spLocks/>
                </p:cNvSpPr>
                <p:nvPr/>
              </p:nvSpPr>
              <p:spPr bwMode="auto">
                <a:xfrm>
                  <a:off x="7218363" y="450850"/>
                  <a:ext cx="250825" cy="168275"/>
                </a:xfrm>
                <a:custGeom>
                  <a:avLst/>
                  <a:gdLst>
                    <a:gd name="T0" fmla="*/ 0 w 158"/>
                    <a:gd name="T1" fmla="*/ 2147483647 h 106"/>
                    <a:gd name="T2" fmla="*/ 0 w 158"/>
                    <a:gd name="T3" fmla="*/ 2147483647 h 106"/>
                    <a:gd name="T4" fmla="*/ 2147483647 w 158"/>
                    <a:gd name="T5" fmla="*/ 2147483647 h 106"/>
                    <a:gd name="T6" fmla="*/ 2147483647 w 158"/>
                    <a:gd name="T7" fmla="*/ 2147483647 h 106"/>
                    <a:gd name="T8" fmla="*/ 2147483647 w 158"/>
                    <a:gd name="T9" fmla="*/ 2147483647 h 106"/>
                    <a:gd name="T10" fmla="*/ 2147483647 w 158"/>
                    <a:gd name="T11" fmla="*/ 2147483647 h 106"/>
                    <a:gd name="T12" fmla="*/ 2147483647 w 158"/>
                    <a:gd name="T13" fmla="*/ 2147483647 h 106"/>
                    <a:gd name="T14" fmla="*/ 2147483647 w 158"/>
                    <a:gd name="T15" fmla="*/ 2147483647 h 106"/>
                    <a:gd name="T16" fmla="*/ 2147483647 w 158"/>
                    <a:gd name="T17" fmla="*/ 2147483647 h 106"/>
                    <a:gd name="T18" fmla="*/ 2147483647 w 158"/>
                    <a:gd name="T19" fmla="*/ 2147483647 h 106"/>
                    <a:gd name="T20" fmla="*/ 2147483647 w 158"/>
                    <a:gd name="T21" fmla="*/ 2147483647 h 106"/>
                    <a:gd name="T22" fmla="*/ 2147483647 w 158"/>
                    <a:gd name="T23" fmla="*/ 2147483647 h 106"/>
                    <a:gd name="T24" fmla="*/ 2147483647 w 158"/>
                    <a:gd name="T25" fmla="*/ 2147483647 h 106"/>
                    <a:gd name="T26" fmla="*/ 2147483647 w 158"/>
                    <a:gd name="T27" fmla="*/ 2147483647 h 106"/>
                    <a:gd name="T28" fmla="*/ 2147483647 w 158"/>
                    <a:gd name="T29" fmla="*/ 2147483647 h 106"/>
                    <a:gd name="T30" fmla="*/ 2147483647 w 158"/>
                    <a:gd name="T31" fmla="*/ 2147483647 h 106"/>
                    <a:gd name="T32" fmla="*/ 2147483647 w 158"/>
                    <a:gd name="T33" fmla="*/ 2147483647 h 106"/>
                    <a:gd name="T34" fmla="*/ 2147483647 w 158"/>
                    <a:gd name="T35" fmla="*/ 2147483647 h 106"/>
                    <a:gd name="T36" fmla="*/ 2147483647 w 158"/>
                    <a:gd name="T37" fmla="*/ 2147483647 h 106"/>
                    <a:gd name="T38" fmla="*/ 2147483647 w 158"/>
                    <a:gd name="T39" fmla="*/ 2147483647 h 106"/>
                    <a:gd name="T40" fmla="*/ 2147483647 w 158"/>
                    <a:gd name="T41" fmla="*/ 2147483647 h 106"/>
                    <a:gd name="T42" fmla="*/ 2147483647 w 158"/>
                    <a:gd name="T43" fmla="*/ 2147483647 h 106"/>
                    <a:gd name="T44" fmla="*/ 2147483647 w 158"/>
                    <a:gd name="T45" fmla="*/ 2147483647 h 106"/>
                    <a:gd name="T46" fmla="*/ 2147483647 w 158"/>
                    <a:gd name="T47" fmla="*/ 2147483647 h 106"/>
                    <a:gd name="T48" fmla="*/ 2147483647 w 158"/>
                    <a:gd name="T49" fmla="*/ 2147483647 h 106"/>
                    <a:gd name="T50" fmla="*/ 2147483647 w 158"/>
                    <a:gd name="T51" fmla="*/ 2147483647 h 106"/>
                    <a:gd name="T52" fmla="*/ 2147483647 w 158"/>
                    <a:gd name="T53" fmla="*/ 2147483647 h 106"/>
                    <a:gd name="T54" fmla="*/ 2147483647 w 158"/>
                    <a:gd name="T55" fmla="*/ 2147483647 h 106"/>
                    <a:gd name="T56" fmla="*/ 2147483647 w 158"/>
                    <a:gd name="T57" fmla="*/ 0 h 106"/>
                    <a:gd name="T58" fmla="*/ 2147483647 w 158"/>
                    <a:gd name="T59" fmla="*/ 0 h 106"/>
                    <a:gd name="T60" fmla="*/ 0 w 158"/>
                    <a:gd name="T61" fmla="*/ 2147483647 h 106"/>
                    <a:gd name="T62" fmla="*/ 0 w 158"/>
                    <a:gd name="T63" fmla="*/ 2147483647 h 106"/>
                    <a:gd name="T64" fmla="*/ 0 w 158"/>
                    <a:gd name="T65" fmla="*/ 2147483647 h 106"/>
                    <a:gd name="T66" fmla="*/ 0 w 158"/>
                    <a:gd name="T67" fmla="*/ 2147483647 h 106"/>
                    <a:gd name="T68" fmla="*/ 0 w 158"/>
                    <a:gd name="T69" fmla="*/ 2147483647 h 10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58" h="106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4" y="2"/>
                      </a:lnTo>
                      <a:lnTo>
                        <a:pt x="26" y="4"/>
                      </a:lnTo>
                      <a:lnTo>
                        <a:pt x="38" y="6"/>
                      </a:lnTo>
                      <a:lnTo>
                        <a:pt x="50" y="10"/>
                      </a:lnTo>
                      <a:lnTo>
                        <a:pt x="72" y="20"/>
                      </a:lnTo>
                      <a:lnTo>
                        <a:pt x="92" y="32"/>
                      </a:lnTo>
                      <a:lnTo>
                        <a:pt x="112" y="48"/>
                      </a:lnTo>
                      <a:lnTo>
                        <a:pt x="128" y="66"/>
                      </a:lnTo>
                      <a:lnTo>
                        <a:pt x="142" y="84"/>
                      </a:lnTo>
                      <a:lnTo>
                        <a:pt x="156" y="106"/>
                      </a:lnTo>
                      <a:lnTo>
                        <a:pt x="158" y="106"/>
                      </a:lnTo>
                      <a:lnTo>
                        <a:pt x="158" y="104"/>
                      </a:lnTo>
                      <a:lnTo>
                        <a:pt x="154" y="94"/>
                      </a:lnTo>
                      <a:lnTo>
                        <a:pt x="148" y="82"/>
                      </a:lnTo>
                      <a:lnTo>
                        <a:pt x="132" y="62"/>
                      </a:lnTo>
                      <a:lnTo>
                        <a:pt x="114" y="44"/>
                      </a:lnTo>
                      <a:lnTo>
                        <a:pt x="96" y="28"/>
                      </a:lnTo>
                      <a:lnTo>
                        <a:pt x="72" y="14"/>
                      </a:lnTo>
                      <a:lnTo>
                        <a:pt x="60" y="8"/>
                      </a:lnTo>
                      <a:lnTo>
                        <a:pt x="48" y="4"/>
                      </a:lnTo>
                      <a:lnTo>
                        <a:pt x="36" y="2"/>
                      </a:lnTo>
                      <a:lnTo>
                        <a:pt x="24" y="0"/>
                      </a:lnTo>
                      <a:lnTo>
                        <a:pt x="1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8032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39" name="Freeform 928"/>
                <p:cNvSpPr>
                  <a:spLocks/>
                </p:cNvSpPr>
                <p:nvPr/>
              </p:nvSpPr>
              <p:spPr bwMode="auto">
                <a:xfrm>
                  <a:off x="7208838" y="612775"/>
                  <a:ext cx="98425" cy="28575"/>
                </a:xfrm>
                <a:custGeom>
                  <a:avLst/>
                  <a:gdLst>
                    <a:gd name="T0" fmla="*/ 0 w 62"/>
                    <a:gd name="T1" fmla="*/ 2147483647 h 18"/>
                    <a:gd name="T2" fmla="*/ 0 w 62"/>
                    <a:gd name="T3" fmla="*/ 2147483647 h 18"/>
                    <a:gd name="T4" fmla="*/ 2147483647 w 62"/>
                    <a:gd name="T5" fmla="*/ 2147483647 h 18"/>
                    <a:gd name="T6" fmla="*/ 2147483647 w 62"/>
                    <a:gd name="T7" fmla="*/ 2147483647 h 18"/>
                    <a:gd name="T8" fmla="*/ 2147483647 w 62"/>
                    <a:gd name="T9" fmla="*/ 2147483647 h 18"/>
                    <a:gd name="T10" fmla="*/ 2147483647 w 62"/>
                    <a:gd name="T11" fmla="*/ 2147483647 h 18"/>
                    <a:gd name="T12" fmla="*/ 2147483647 w 62"/>
                    <a:gd name="T13" fmla="*/ 2147483647 h 18"/>
                    <a:gd name="T14" fmla="*/ 2147483647 w 62"/>
                    <a:gd name="T15" fmla="*/ 2147483647 h 18"/>
                    <a:gd name="T16" fmla="*/ 2147483647 w 62"/>
                    <a:gd name="T17" fmla="*/ 2147483647 h 18"/>
                    <a:gd name="T18" fmla="*/ 2147483647 w 62"/>
                    <a:gd name="T19" fmla="*/ 2147483647 h 18"/>
                    <a:gd name="T20" fmla="*/ 2147483647 w 62"/>
                    <a:gd name="T21" fmla="*/ 2147483647 h 18"/>
                    <a:gd name="T22" fmla="*/ 2147483647 w 62"/>
                    <a:gd name="T23" fmla="*/ 2147483647 h 18"/>
                    <a:gd name="T24" fmla="*/ 2147483647 w 62"/>
                    <a:gd name="T25" fmla="*/ 2147483647 h 18"/>
                    <a:gd name="T26" fmla="*/ 2147483647 w 62"/>
                    <a:gd name="T27" fmla="*/ 2147483647 h 18"/>
                    <a:gd name="T28" fmla="*/ 2147483647 w 62"/>
                    <a:gd name="T29" fmla="*/ 2147483647 h 18"/>
                    <a:gd name="T30" fmla="*/ 2147483647 w 62"/>
                    <a:gd name="T31" fmla="*/ 0 h 18"/>
                    <a:gd name="T32" fmla="*/ 2147483647 w 62"/>
                    <a:gd name="T33" fmla="*/ 2147483647 h 18"/>
                    <a:gd name="T34" fmla="*/ 2147483647 w 62"/>
                    <a:gd name="T35" fmla="*/ 2147483647 h 18"/>
                    <a:gd name="T36" fmla="*/ 0 w 62"/>
                    <a:gd name="T37" fmla="*/ 2147483647 h 18"/>
                    <a:gd name="T38" fmla="*/ 0 w 62"/>
                    <a:gd name="T39" fmla="*/ 2147483647 h 1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62" h="18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2" y="8"/>
                      </a:lnTo>
                      <a:lnTo>
                        <a:pt x="22" y="8"/>
                      </a:lnTo>
                      <a:lnTo>
                        <a:pt x="34" y="8"/>
                      </a:lnTo>
                      <a:lnTo>
                        <a:pt x="46" y="10"/>
                      </a:lnTo>
                      <a:lnTo>
                        <a:pt x="54" y="14"/>
                      </a:lnTo>
                      <a:lnTo>
                        <a:pt x="62" y="18"/>
                      </a:lnTo>
                      <a:lnTo>
                        <a:pt x="60" y="16"/>
                      </a:lnTo>
                      <a:lnTo>
                        <a:pt x="58" y="12"/>
                      </a:lnTo>
                      <a:lnTo>
                        <a:pt x="50" y="6"/>
                      </a:lnTo>
                      <a:lnTo>
                        <a:pt x="38" y="2"/>
                      </a:lnTo>
                      <a:lnTo>
                        <a:pt x="24" y="0"/>
                      </a:lnTo>
                      <a:lnTo>
                        <a:pt x="12" y="2"/>
                      </a:lnTo>
                      <a:lnTo>
                        <a:pt x="4" y="8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0" name="Freeform 929"/>
                <p:cNvSpPr>
                  <a:spLocks/>
                </p:cNvSpPr>
                <p:nvPr/>
              </p:nvSpPr>
              <p:spPr bwMode="auto">
                <a:xfrm>
                  <a:off x="7370763" y="638175"/>
                  <a:ext cx="47625" cy="15875"/>
                </a:xfrm>
                <a:custGeom>
                  <a:avLst/>
                  <a:gdLst>
                    <a:gd name="T0" fmla="*/ 0 w 30"/>
                    <a:gd name="T1" fmla="*/ 2147483647 h 10"/>
                    <a:gd name="T2" fmla="*/ 0 w 30"/>
                    <a:gd name="T3" fmla="*/ 2147483647 h 10"/>
                    <a:gd name="T4" fmla="*/ 2147483647 w 30"/>
                    <a:gd name="T5" fmla="*/ 2147483647 h 10"/>
                    <a:gd name="T6" fmla="*/ 2147483647 w 30"/>
                    <a:gd name="T7" fmla="*/ 2147483647 h 10"/>
                    <a:gd name="T8" fmla="*/ 2147483647 w 30"/>
                    <a:gd name="T9" fmla="*/ 2147483647 h 10"/>
                    <a:gd name="T10" fmla="*/ 2147483647 w 30"/>
                    <a:gd name="T11" fmla="*/ 2147483647 h 10"/>
                    <a:gd name="T12" fmla="*/ 2147483647 w 30"/>
                    <a:gd name="T13" fmla="*/ 2147483647 h 10"/>
                    <a:gd name="T14" fmla="*/ 2147483647 w 30"/>
                    <a:gd name="T15" fmla="*/ 2147483647 h 10"/>
                    <a:gd name="T16" fmla="*/ 2147483647 w 30"/>
                    <a:gd name="T17" fmla="*/ 2147483647 h 10"/>
                    <a:gd name="T18" fmla="*/ 2147483647 w 30"/>
                    <a:gd name="T19" fmla="*/ 2147483647 h 10"/>
                    <a:gd name="T20" fmla="*/ 2147483647 w 30"/>
                    <a:gd name="T21" fmla="*/ 2147483647 h 10"/>
                    <a:gd name="T22" fmla="*/ 2147483647 w 30"/>
                    <a:gd name="T23" fmla="*/ 2147483647 h 10"/>
                    <a:gd name="T24" fmla="*/ 2147483647 w 30"/>
                    <a:gd name="T25" fmla="*/ 2147483647 h 10"/>
                    <a:gd name="T26" fmla="*/ 2147483647 w 30"/>
                    <a:gd name="T27" fmla="*/ 2147483647 h 10"/>
                    <a:gd name="T28" fmla="*/ 2147483647 w 30"/>
                    <a:gd name="T29" fmla="*/ 0 h 10"/>
                    <a:gd name="T30" fmla="*/ 2147483647 w 30"/>
                    <a:gd name="T31" fmla="*/ 2147483647 h 10"/>
                    <a:gd name="T32" fmla="*/ 2147483647 w 30"/>
                    <a:gd name="T33" fmla="*/ 2147483647 h 10"/>
                    <a:gd name="T34" fmla="*/ 0 w 30"/>
                    <a:gd name="T35" fmla="*/ 2147483647 h 10"/>
                    <a:gd name="T36" fmla="*/ 0 w 30"/>
                    <a:gd name="T37" fmla="*/ 2147483647 h 1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0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4" y="6"/>
                      </a:lnTo>
                      <a:lnTo>
                        <a:pt x="10" y="6"/>
                      </a:lnTo>
                      <a:lnTo>
                        <a:pt x="16" y="6"/>
                      </a:lnTo>
                      <a:lnTo>
                        <a:pt x="22" y="6"/>
                      </a:lnTo>
                      <a:lnTo>
                        <a:pt x="24" y="8"/>
                      </a:lnTo>
                      <a:lnTo>
                        <a:pt x="26" y="10"/>
                      </a:lnTo>
                      <a:lnTo>
                        <a:pt x="30" y="8"/>
                      </a:lnTo>
                      <a:lnTo>
                        <a:pt x="30" y="4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4B1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1" name="Freeform 930"/>
                <p:cNvSpPr>
                  <a:spLocks/>
                </p:cNvSpPr>
                <p:nvPr/>
              </p:nvSpPr>
              <p:spPr bwMode="auto">
                <a:xfrm>
                  <a:off x="7180263" y="711200"/>
                  <a:ext cx="63500" cy="57150"/>
                </a:xfrm>
                <a:custGeom>
                  <a:avLst/>
                  <a:gdLst>
                    <a:gd name="T0" fmla="*/ 2147483647 w 40"/>
                    <a:gd name="T1" fmla="*/ 2147483647 h 36"/>
                    <a:gd name="T2" fmla="*/ 2147483647 w 40"/>
                    <a:gd name="T3" fmla="*/ 2147483647 h 36"/>
                    <a:gd name="T4" fmla="*/ 2147483647 w 40"/>
                    <a:gd name="T5" fmla="*/ 2147483647 h 36"/>
                    <a:gd name="T6" fmla="*/ 2147483647 w 40"/>
                    <a:gd name="T7" fmla="*/ 2147483647 h 36"/>
                    <a:gd name="T8" fmla="*/ 2147483647 w 40"/>
                    <a:gd name="T9" fmla="*/ 2147483647 h 36"/>
                    <a:gd name="T10" fmla="*/ 2147483647 w 40"/>
                    <a:gd name="T11" fmla="*/ 2147483647 h 36"/>
                    <a:gd name="T12" fmla="*/ 2147483647 w 40"/>
                    <a:gd name="T13" fmla="*/ 2147483647 h 36"/>
                    <a:gd name="T14" fmla="*/ 2147483647 w 40"/>
                    <a:gd name="T15" fmla="*/ 2147483647 h 36"/>
                    <a:gd name="T16" fmla="*/ 2147483647 w 40"/>
                    <a:gd name="T17" fmla="*/ 2147483647 h 36"/>
                    <a:gd name="T18" fmla="*/ 0 w 40"/>
                    <a:gd name="T19" fmla="*/ 2147483647 h 36"/>
                    <a:gd name="T20" fmla="*/ 0 w 40"/>
                    <a:gd name="T21" fmla="*/ 2147483647 h 36"/>
                    <a:gd name="T22" fmla="*/ 0 w 40"/>
                    <a:gd name="T23" fmla="*/ 2147483647 h 36"/>
                    <a:gd name="T24" fmla="*/ 0 w 40"/>
                    <a:gd name="T25" fmla="*/ 2147483647 h 36"/>
                    <a:gd name="T26" fmla="*/ 2147483647 w 40"/>
                    <a:gd name="T27" fmla="*/ 2147483647 h 36"/>
                    <a:gd name="T28" fmla="*/ 2147483647 w 40"/>
                    <a:gd name="T29" fmla="*/ 0 h 36"/>
                    <a:gd name="T30" fmla="*/ 2147483647 w 40"/>
                    <a:gd name="T31" fmla="*/ 0 h 36"/>
                    <a:gd name="T32" fmla="*/ 2147483647 w 40"/>
                    <a:gd name="T33" fmla="*/ 0 h 36"/>
                    <a:gd name="T34" fmla="*/ 2147483647 w 40"/>
                    <a:gd name="T35" fmla="*/ 0 h 36"/>
                    <a:gd name="T36" fmla="*/ 2147483647 w 40"/>
                    <a:gd name="T37" fmla="*/ 2147483647 h 36"/>
                    <a:gd name="T38" fmla="*/ 2147483647 w 40"/>
                    <a:gd name="T39" fmla="*/ 2147483647 h 36"/>
                    <a:gd name="T40" fmla="*/ 2147483647 w 40"/>
                    <a:gd name="T41" fmla="*/ 2147483647 h 36"/>
                    <a:gd name="T42" fmla="*/ 2147483647 w 40"/>
                    <a:gd name="T43" fmla="*/ 2147483647 h 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0" h="36">
                      <a:moveTo>
                        <a:pt x="40" y="18"/>
                      </a:moveTo>
                      <a:lnTo>
                        <a:pt x="40" y="18"/>
                      </a:lnTo>
                      <a:lnTo>
                        <a:pt x="38" y="26"/>
                      </a:lnTo>
                      <a:lnTo>
                        <a:pt x="34" y="30"/>
                      </a:lnTo>
                      <a:lnTo>
                        <a:pt x="28" y="34"/>
                      </a:lnTo>
                      <a:lnTo>
                        <a:pt x="20" y="36"/>
                      </a:lnTo>
                      <a:lnTo>
                        <a:pt x="12" y="34"/>
                      </a:lnTo>
                      <a:lnTo>
                        <a:pt x="6" y="30"/>
                      </a:lnTo>
                      <a:lnTo>
                        <a:pt x="0" y="26"/>
                      </a:lnTo>
                      <a:lnTo>
                        <a:pt x="0" y="18"/>
                      </a:lnTo>
                      <a:lnTo>
                        <a:pt x="0" y="10"/>
                      </a:lnTo>
                      <a:lnTo>
                        <a:pt x="6" y="4"/>
                      </a:lnTo>
                      <a:lnTo>
                        <a:pt x="12" y="0"/>
                      </a:lnTo>
                      <a:lnTo>
                        <a:pt x="20" y="0"/>
                      </a:lnTo>
                      <a:lnTo>
                        <a:pt x="28" y="0"/>
                      </a:lnTo>
                      <a:lnTo>
                        <a:pt x="34" y="4"/>
                      </a:lnTo>
                      <a:lnTo>
                        <a:pt x="38" y="10"/>
                      </a:lnTo>
                      <a:lnTo>
                        <a:pt x="40" y="18"/>
                      </a:lnTo>
                      <a:close/>
                    </a:path>
                  </a:pathLst>
                </a:custGeom>
                <a:solidFill>
                  <a:srgbClr val="E3A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2" name="Freeform 931"/>
                <p:cNvSpPr>
                  <a:spLocks/>
                </p:cNvSpPr>
                <p:nvPr/>
              </p:nvSpPr>
              <p:spPr bwMode="auto">
                <a:xfrm>
                  <a:off x="7189788" y="1323975"/>
                  <a:ext cx="28575" cy="31750"/>
                </a:xfrm>
                <a:custGeom>
                  <a:avLst/>
                  <a:gdLst>
                    <a:gd name="T0" fmla="*/ 2147483647 w 18"/>
                    <a:gd name="T1" fmla="*/ 2147483647 h 20"/>
                    <a:gd name="T2" fmla="*/ 2147483647 w 18"/>
                    <a:gd name="T3" fmla="*/ 2147483647 h 20"/>
                    <a:gd name="T4" fmla="*/ 2147483647 w 18"/>
                    <a:gd name="T5" fmla="*/ 2147483647 h 20"/>
                    <a:gd name="T6" fmla="*/ 2147483647 w 18"/>
                    <a:gd name="T7" fmla="*/ 2147483647 h 20"/>
                    <a:gd name="T8" fmla="*/ 2147483647 w 18"/>
                    <a:gd name="T9" fmla="*/ 2147483647 h 20"/>
                    <a:gd name="T10" fmla="*/ 2147483647 w 18"/>
                    <a:gd name="T11" fmla="*/ 2147483647 h 20"/>
                    <a:gd name="T12" fmla="*/ 2147483647 w 18"/>
                    <a:gd name="T13" fmla="*/ 2147483647 h 20"/>
                    <a:gd name="T14" fmla="*/ 2147483647 w 18"/>
                    <a:gd name="T15" fmla="*/ 2147483647 h 20"/>
                    <a:gd name="T16" fmla="*/ 0 w 18"/>
                    <a:gd name="T17" fmla="*/ 2147483647 h 20"/>
                    <a:gd name="T18" fmla="*/ 0 w 18"/>
                    <a:gd name="T19" fmla="*/ 2147483647 h 20"/>
                    <a:gd name="T20" fmla="*/ 0 w 18"/>
                    <a:gd name="T21" fmla="*/ 2147483647 h 20"/>
                    <a:gd name="T22" fmla="*/ 0 w 18"/>
                    <a:gd name="T23" fmla="*/ 2147483647 h 20"/>
                    <a:gd name="T24" fmla="*/ 2147483647 w 18"/>
                    <a:gd name="T25" fmla="*/ 2147483647 h 20"/>
                    <a:gd name="T26" fmla="*/ 2147483647 w 18"/>
                    <a:gd name="T27" fmla="*/ 2147483647 h 20"/>
                    <a:gd name="T28" fmla="*/ 2147483647 w 18"/>
                    <a:gd name="T29" fmla="*/ 0 h 20"/>
                    <a:gd name="T30" fmla="*/ 2147483647 w 18"/>
                    <a:gd name="T31" fmla="*/ 0 h 20"/>
                    <a:gd name="T32" fmla="*/ 2147483647 w 18"/>
                    <a:gd name="T33" fmla="*/ 0 h 20"/>
                    <a:gd name="T34" fmla="*/ 2147483647 w 18"/>
                    <a:gd name="T35" fmla="*/ 2147483647 h 20"/>
                    <a:gd name="T36" fmla="*/ 2147483647 w 18"/>
                    <a:gd name="T37" fmla="*/ 2147483647 h 20"/>
                    <a:gd name="T38" fmla="*/ 2147483647 w 18"/>
                    <a:gd name="T39" fmla="*/ 2147483647 h 20"/>
                    <a:gd name="T40" fmla="*/ 2147483647 w 18"/>
                    <a:gd name="T41" fmla="*/ 2147483647 h 20"/>
                    <a:gd name="T42" fmla="*/ 2147483647 w 18"/>
                    <a:gd name="T43" fmla="*/ 2147483647 h 2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8" h="20"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6"/>
                      </a:lnTo>
                      <a:lnTo>
                        <a:pt x="12" y="18"/>
                      </a:lnTo>
                      <a:lnTo>
                        <a:pt x="8" y="20"/>
                      </a:lnTo>
                      <a:lnTo>
                        <a:pt x="6" y="20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14" y="2"/>
                      </a:lnTo>
                      <a:lnTo>
                        <a:pt x="16" y="6"/>
                      </a:lnTo>
                      <a:lnTo>
                        <a:pt x="18" y="8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6E74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3" name="Freeform 932"/>
                <p:cNvSpPr>
                  <a:spLocks/>
                </p:cNvSpPr>
                <p:nvPr/>
              </p:nvSpPr>
              <p:spPr bwMode="auto">
                <a:xfrm>
                  <a:off x="7199313" y="1336675"/>
                  <a:ext cx="190500" cy="203200"/>
                </a:xfrm>
                <a:custGeom>
                  <a:avLst/>
                  <a:gdLst>
                    <a:gd name="T0" fmla="*/ 2147483647 w 120"/>
                    <a:gd name="T1" fmla="*/ 2147483647 h 128"/>
                    <a:gd name="T2" fmla="*/ 2147483647 w 120"/>
                    <a:gd name="T3" fmla="*/ 2147483647 h 128"/>
                    <a:gd name="T4" fmla="*/ 2147483647 w 120"/>
                    <a:gd name="T5" fmla="*/ 2147483647 h 128"/>
                    <a:gd name="T6" fmla="*/ 2147483647 w 120"/>
                    <a:gd name="T7" fmla="*/ 2147483647 h 128"/>
                    <a:gd name="T8" fmla="*/ 2147483647 w 120"/>
                    <a:gd name="T9" fmla="*/ 2147483647 h 128"/>
                    <a:gd name="T10" fmla="*/ 2147483647 w 120"/>
                    <a:gd name="T11" fmla="*/ 2147483647 h 128"/>
                    <a:gd name="T12" fmla="*/ 2147483647 w 120"/>
                    <a:gd name="T13" fmla="*/ 2147483647 h 128"/>
                    <a:gd name="T14" fmla="*/ 2147483647 w 120"/>
                    <a:gd name="T15" fmla="*/ 2147483647 h 128"/>
                    <a:gd name="T16" fmla="*/ 2147483647 w 120"/>
                    <a:gd name="T17" fmla="*/ 2147483647 h 128"/>
                    <a:gd name="T18" fmla="*/ 2147483647 w 120"/>
                    <a:gd name="T19" fmla="*/ 0 h 128"/>
                    <a:gd name="T20" fmla="*/ 2147483647 w 120"/>
                    <a:gd name="T21" fmla="*/ 0 h 128"/>
                    <a:gd name="T22" fmla="*/ 2147483647 w 120"/>
                    <a:gd name="T23" fmla="*/ 2147483647 h 128"/>
                    <a:gd name="T24" fmla="*/ 2147483647 w 120"/>
                    <a:gd name="T25" fmla="*/ 2147483647 h 128"/>
                    <a:gd name="T26" fmla="*/ 2147483647 w 120"/>
                    <a:gd name="T27" fmla="*/ 2147483647 h 128"/>
                    <a:gd name="T28" fmla="*/ 2147483647 w 120"/>
                    <a:gd name="T29" fmla="*/ 2147483647 h 128"/>
                    <a:gd name="T30" fmla="*/ 2147483647 w 120"/>
                    <a:gd name="T31" fmla="*/ 2147483647 h 128"/>
                    <a:gd name="T32" fmla="*/ 2147483647 w 120"/>
                    <a:gd name="T33" fmla="*/ 2147483647 h 128"/>
                    <a:gd name="T34" fmla="*/ 2147483647 w 120"/>
                    <a:gd name="T35" fmla="*/ 2147483647 h 128"/>
                    <a:gd name="T36" fmla="*/ 2147483647 w 120"/>
                    <a:gd name="T37" fmla="*/ 2147483647 h 128"/>
                    <a:gd name="T38" fmla="*/ 2147483647 w 120"/>
                    <a:gd name="T39" fmla="*/ 2147483647 h 128"/>
                    <a:gd name="T40" fmla="*/ 2147483647 w 120"/>
                    <a:gd name="T41" fmla="*/ 2147483647 h 128"/>
                    <a:gd name="T42" fmla="*/ 2147483647 w 120"/>
                    <a:gd name="T43" fmla="*/ 2147483647 h 128"/>
                    <a:gd name="T44" fmla="*/ 2147483647 w 120"/>
                    <a:gd name="T45" fmla="*/ 2147483647 h 128"/>
                    <a:gd name="T46" fmla="*/ 2147483647 w 120"/>
                    <a:gd name="T47" fmla="*/ 2147483647 h 128"/>
                    <a:gd name="T48" fmla="*/ 2147483647 w 120"/>
                    <a:gd name="T49" fmla="*/ 2147483647 h 128"/>
                    <a:gd name="T50" fmla="*/ 2147483647 w 120"/>
                    <a:gd name="T51" fmla="*/ 2147483647 h 128"/>
                    <a:gd name="T52" fmla="*/ 2147483647 w 120"/>
                    <a:gd name="T53" fmla="*/ 2147483647 h 128"/>
                    <a:gd name="T54" fmla="*/ 2147483647 w 120"/>
                    <a:gd name="T55" fmla="*/ 2147483647 h 128"/>
                    <a:gd name="T56" fmla="*/ 2147483647 w 120"/>
                    <a:gd name="T57" fmla="*/ 2147483647 h 128"/>
                    <a:gd name="T58" fmla="*/ 2147483647 w 120"/>
                    <a:gd name="T59" fmla="*/ 2147483647 h 128"/>
                    <a:gd name="T60" fmla="*/ 2147483647 w 120"/>
                    <a:gd name="T61" fmla="*/ 2147483647 h 128"/>
                    <a:gd name="T62" fmla="*/ 2147483647 w 120"/>
                    <a:gd name="T63" fmla="*/ 2147483647 h 128"/>
                    <a:gd name="T64" fmla="*/ 2147483647 w 120"/>
                    <a:gd name="T65" fmla="*/ 2147483647 h 128"/>
                    <a:gd name="T66" fmla="*/ 0 w 120"/>
                    <a:gd name="T67" fmla="*/ 2147483647 h 128"/>
                    <a:gd name="T68" fmla="*/ 2147483647 w 120"/>
                    <a:gd name="T69" fmla="*/ 2147483647 h 128"/>
                    <a:gd name="T70" fmla="*/ 2147483647 w 120"/>
                    <a:gd name="T71" fmla="*/ 2147483647 h 128"/>
                    <a:gd name="T72" fmla="*/ 2147483647 w 120"/>
                    <a:gd name="T73" fmla="*/ 2147483647 h 12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20" h="128">
                      <a:moveTo>
                        <a:pt x="6" y="72"/>
                      </a:moveTo>
                      <a:lnTo>
                        <a:pt x="6" y="72"/>
                      </a:lnTo>
                      <a:lnTo>
                        <a:pt x="26" y="72"/>
                      </a:lnTo>
                      <a:lnTo>
                        <a:pt x="40" y="68"/>
                      </a:lnTo>
                      <a:lnTo>
                        <a:pt x="46" y="66"/>
                      </a:lnTo>
                      <a:lnTo>
                        <a:pt x="50" y="64"/>
                      </a:lnTo>
                      <a:lnTo>
                        <a:pt x="58" y="50"/>
                      </a:lnTo>
                      <a:lnTo>
                        <a:pt x="68" y="28"/>
                      </a:lnTo>
                      <a:lnTo>
                        <a:pt x="78" y="0"/>
                      </a:lnTo>
                      <a:lnTo>
                        <a:pt x="96" y="6"/>
                      </a:lnTo>
                      <a:lnTo>
                        <a:pt x="118" y="16"/>
                      </a:lnTo>
                      <a:lnTo>
                        <a:pt x="120" y="20"/>
                      </a:lnTo>
                      <a:lnTo>
                        <a:pt x="120" y="26"/>
                      </a:lnTo>
                      <a:lnTo>
                        <a:pt x="118" y="40"/>
                      </a:lnTo>
                      <a:lnTo>
                        <a:pt x="114" y="60"/>
                      </a:lnTo>
                      <a:lnTo>
                        <a:pt x="90" y="68"/>
                      </a:lnTo>
                      <a:lnTo>
                        <a:pt x="82" y="82"/>
                      </a:lnTo>
                      <a:lnTo>
                        <a:pt x="76" y="94"/>
                      </a:lnTo>
                      <a:lnTo>
                        <a:pt x="70" y="106"/>
                      </a:lnTo>
                      <a:lnTo>
                        <a:pt x="66" y="114"/>
                      </a:lnTo>
                      <a:lnTo>
                        <a:pt x="60" y="118"/>
                      </a:lnTo>
                      <a:lnTo>
                        <a:pt x="52" y="118"/>
                      </a:lnTo>
                      <a:lnTo>
                        <a:pt x="44" y="116"/>
                      </a:lnTo>
                      <a:lnTo>
                        <a:pt x="10" y="128"/>
                      </a:lnTo>
                      <a:lnTo>
                        <a:pt x="6" y="124"/>
                      </a:lnTo>
                      <a:lnTo>
                        <a:pt x="2" y="116"/>
                      </a:lnTo>
                      <a:lnTo>
                        <a:pt x="2" y="108"/>
                      </a:lnTo>
                      <a:lnTo>
                        <a:pt x="0" y="98"/>
                      </a:lnTo>
                      <a:lnTo>
                        <a:pt x="2" y="86"/>
                      </a:lnTo>
                      <a:lnTo>
                        <a:pt x="6" y="72"/>
                      </a:lnTo>
                      <a:close/>
                    </a:path>
                  </a:pathLst>
                </a:custGeom>
                <a:solidFill>
                  <a:srgbClr val="E4AC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4" name="Freeform 933"/>
                <p:cNvSpPr>
                  <a:spLocks/>
                </p:cNvSpPr>
                <p:nvPr/>
              </p:nvSpPr>
              <p:spPr bwMode="auto">
                <a:xfrm>
                  <a:off x="7151688" y="1438275"/>
                  <a:ext cx="111125" cy="120650"/>
                </a:xfrm>
                <a:custGeom>
                  <a:avLst/>
                  <a:gdLst>
                    <a:gd name="T0" fmla="*/ 2147483647 w 70"/>
                    <a:gd name="T1" fmla="*/ 0 h 76"/>
                    <a:gd name="T2" fmla="*/ 2147483647 w 70"/>
                    <a:gd name="T3" fmla="*/ 0 h 76"/>
                    <a:gd name="T4" fmla="*/ 2147483647 w 70"/>
                    <a:gd name="T5" fmla="*/ 2147483647 h 76"/>
                    <a:gd name="T6" fmla="*/ 2147483647 w 70"/>
                    <a:gd name="T7" fmla="*/ 2147483647 h 76"/>
                    <a:gd name="T8" fmla="*/ 2147483647 w 70"/>
                    <a:gd name="T9" fmla="*/ 0 h 76"/>
                    <a:gd name="T10" fmla="*/ 2147483647 w 70"/>
                    <a:gd name="T11" fmla="*/ 0 h 76"/>
                    <a:gd name="T12" fmla="*/ 2147483647 w 70"/>
                    <a:gd name="T13" fmla="*/ 2147483647 h 76"/>
                    <a:gd name="T14" fmla="*/ 2147483647 w 70"/>
                    <a:gd name="T15" fmla="*/ 2147483647 h 76"/>
                    <a:gd name="T16" fmla="*/ 2147483647 w 70"/>
                    <a:gd name="T17" fmla="*/ 2147483647 h 76"/>
                    <a:gd name="T18" fmla="*/ 2147483647 w 70"/>
                    <a:gd name="T19" fmla="*/ 2147483647 h 76"/>
                    <a:gd name="T20" fmla="*/ 2147483647 w 70"/>
                    <a:gd name="T21" fmla="*/ 2147483647 h 76"/>
                    <a:gd name="T22" fmla="*/ 2147483647 w 70"/>
                    <a:gd name="T23" fmla="*/ 2147483647 h 76"/>
                    <a:gd name="T24" fmla="*/ 2147483647 w 70"/>
                    <a:gd name="T25" fmla="*/ 2147483647 h 76"/>
                    <a:gd name="T26" fmla="*/ 2147483647 w 70"/>
                    <a:gd name="T27" fmla="*/ 2147483647 h 76"/>
                    <a:gd name="T28" fmla="*/ 2147483647 w 70"/>
                    <a:gd name="T29" fmla="*/ 2147483647 h 76"/>
                    <a:gd name="T30" fmla="*/ 2147483647 w 70"/>
                    <a:gd name="T31" fmla="*/ 2147483647 h 76"/>
                    <a:gd name="T32" fmla="*/ 2147483647 w 70"/>
                    <a:gd name="T33" fmla="*/ 2147483647 h 76"/>
                    <a:gd name="T34" fmla="*/ 2147483647 w 70"/>
                    <a:gd name="T35" fmla="*/ 2147483647 h 76"/>
                    <a:gd name="T36" fmla="*/ 2147483647 w 70"/>
                    <a:gd name="T37" fmla="*/ 2147483647 h 76"/>
                    <a:gd name="T38" fmla="*/ 0 w 70"/>
                    <a:gd name="T39" fmla="*/ 2147483647 h 76"/>
                    <a:gd name="T40" fmla="*/ 0 w 70"/>
                    <a:gd name="T41" fmla="*/ 2147483647 h 76"/>
                    <a:gd name="T42" fmla="*/ 2147483647 w 70"/>
                    <a:gd name="T43" fmla="*/ 2147483647 h 76"/>
                    <a:gd name="T44" fmla="*/ 2147483647 w 70"/>
                    <a:gd name="T45" fmla="*/ 2147483647 h 76"/>
                    <a:gd name="T46" fmla="*/ 2147483647 w 70"/>
                    <a:gd name="T47" fmla="*/ 0 h 76"/>
                    <a:gd name="T48" fmla="*/ 2147483647 w 70"/>
                    <a:gd name="T49" fmla="*/ 0 h 7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70" h="76">
                      <a:moveTo>
                        <a:pt x="14" y="0"/>
                      </a:moveTo>
                      <a:lnTo>
                        <a:pt x="14" y="0"/>
                      </a:lnTo>
                      <a:lnTo>
                        <a:pt x="30" y="2"/>
                      </a:lnTo>
                      <a:lnTo>
                        <a:pt x="46" y="2"/>
                      </a:lnTo>
                      <a:lnTo>
                        <a:pt x="62" y="0"/>
                      </a:lnTo>
                      <a:lnTo>
                        <a:pt x="60" y="6"/>
                      </a:lnTo>
                      <a:lnTo>
                        <a:pt x="56" y="22"/>
                      </a:lnTo>
                      <a:lnTo>
                        <a:pt x="56" y="32"/>
                      </a:lnTo>
                      <a:lnTo>
                        <a:pt x="58" y="44"/>
                      </a:lnTo>
                      <a:lnTo>
                        <a:pt x="62" y="56"/>
                      </a:lnTo>
                      <a:lnTo>
                        <a:pt x="70" y="68"/>
                      </a:lnTo>
                      <a:lnTo>
                        <a:pt x="48" y="70"/>
                      </a:lnTo>
                      <a:lnTo>
                        <a:pt x="28" y="72"/>
                      </a:lnTo>
                      <a:lnTo>
                        <a:pt x="10" y="76"/>
                      </a:lnTo>
                      <a:lnTo>
                        <a:pt x="6" y="70"/>
                      </a:lnTo>
                      <a:lnTo>
                        <a:pt x="4" y="62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2" y="28"/>
                      </a:lnTo>
                      <a:lnTo>
                        <a:pt x="6" y="1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5" name="Freeform 934"/>
                <p:cNvSpPr>
                  <a:spLocks/>
                </p:cNvSpPr>
                <p:nvPr/>
              </p:nvSpPr>
              <p:spPr bwMode="auto">
                <a:xfrm>
                  <a:off x="6751638" y="965200"/>
                  <a:ext cx="447675" cy="612775"/>
                </a:xfrm>
                <a:custGeom>
                  <a:avLst/>
                  <a:gdLst>
                    <a:gd name="T0" fmla="*/ 2147483647 w 282"/>
                    <a:gd name="T1" fmla="*/ 2147483647 h 386"/>
                    <a:gd name="T2" fmla="*/ 2147483647 w 282"/>
                    <a:gd name="T3" fmla="*/ 2147483647 h 386"/>
                    <a:gd name="T4" fmla="*/ 0 w 282"/>
                    <a:gd name="T5" fmla="*/ 2147483647 h 386"/>
                    <a:gd name="T6" fmla="*/ 2147483647 w 282"/>
                    <a:gd name="T7" fmla="*/ 2147483647 h 386"/>
                    <a:gd name="T8" fmla="*/ 2147483647 w 282"/>
                    <a:gd name="T9" fmla="*/ 2147483647 h 386"/>
                    <a:gd name="T10" fmla="*/ 2147483647 w 282"/>
                    <a:gd name="T11" fmla="*/ 2147483647 h 386"/>
                    <a:gd name="T12" fmla="*/ 2147483647 w 282"/>
                    <a:gd name="T13" fmla="*/ 2147483647 h 386"/>
                    <a:gd name="T14" fmla="*/ 2147483647 w 282"/>
                    <a:gd name="T15" fmla="*/ 2147483647 h 386"/>
                    <a:gd name="T16" fmla="*/ 2147483647 w 282"/>
                    <a:gd name="T17" fmla="*/ 2147483647 h 386"/>
                    <a:gd name="T18" fmla="*/ 2147483647 w 282"/>
                    <a:gd name="T19" fmla="*/ 2147483647 h 386"/>
                    <a:gd name="T20" fmla="*/ 2147483647 w 282"/>
                    <a:gd name="T21" fmla="*/ 2147483647 h 386"/>
                    <a:gd name="T22" fmla="*/ 2147483647 w 282"/>
                    <a:gd name="T23" fmla="*/ 2147483647 h 386"/>
                    <a:gd name="T24" fmla="*/ 2147483647 w 282"/>
                    <a:gd name="T25" fmla="*/ 2147483647 h 386"/>
                    <a:gd name="T26" fmla="*/ 2147483647 w 282"/>
                    <a:gd name="T27" fmla="*/ 2147483647 h 386"/>
                    <a:gd name="T28" fmla="*/ 2147483647 w 282"/>
                    <a:gd name="T29" fmla="*/ 2147483647 h 386"/>
                    <a:gd name="T30" fmla="*/ 2147483647 w 282"/>
                    <a:gd name="T31" fmla="*/ 2147483647 h 386"/>
                    <a:gd name="T32" fmla="*/ 2147483647 w 282"/>
                    <a:gd name="T33" fmla="*/ 2147483647 h 386"/>
                    <a:gd name="T34" fmla="*/ 2147483647 w 282"/>
                    <a:gd name="T35" fmla="*/ 2147483647 h 386"/>
                    <a:gd name="T36" fmla="*/ 2147483647 w 282"/>
                    <a:gd name="T37" fmla="*/ 2147483647 h 386"/>
                    <a:gd name="T38" fmla="*/ 2147483647 w 282"/>
                    <a:gd name="T39" fmla="*/ 2147483647 h 386"/>
                    <a:gd name="T40" fmla="*/ 2147483647 w 282"/>
                    <a:gd name="T41" fmla="*/ 2147483647 h 386"/>
                    <a:gd name="T42" fmla="*/ 2147483647 w 282"/>
                    <a:gd name="T43" fmla="*/ 2147483647 h 386"/>
                    <a:gd name="T44" fmla="*/ 2147483647 w 282"/>
                    <a:gd name="T45" fmla="*/ 2147483647 h 386"/>
                    <a:gd name="T46" fmla="*/ 2147483647 w 282"/>
                    <a:gd name="T47" fmla="*/ 2147483647 h 386"/>
                    <a:gd name="T48" fmla="*/ 2147483647 w 282"/>
                    <a:gd name="T49" fmla="*/ 2147483647 h 386"/>
                    <a:gd name="T50" fmla="*/ 2147483647 w 282"/>
                    <a:gd name="T51" fmla="*/ 2147483647 h 386"/>
                    <a:gd name="T52" fmla="*/ 2147483647 w 282"/>
                    <a:gd name="T53" fmla="*/ 2147483647 h 386"/>
                    <a:gd name="T54" fmla="*/ 2147483647 w 282"/>
                    <a:gd name="T55" fmla="*/ 2147483647 h 386"/>
                    <a:gd name="T56" fmla="*/ 2147483647 w 282"/>
                    <a:gd name="T57" fmla="*/ 2147483647 h 386"/>
                    <a:gd name="T58" fmla="*/ 2147483647 w 282"/>
                    <a:gd name="T59" fmla="*/ 2147483647 h 386"/>
                    <a:gd name="T60" fmla="*/ 2147483647 w 282"/>
                    <a:gd name="T61" fmla="*/ 2147483647 h 386"/>
                    <a:gd name="T62" fmla="*/ 2147483647 w 282"/>
                    <a:gd name="T63" fmla="*/ 2147483647 h 386"/>
                    <a:gd name="T64" fmla="*/ 2147483647 w 282"/>
                    <a:gd name="T65" fmla="*/ 0 h 386"/>
                    <a:gd name="T66" fmla="*/ 2147483647 w 282"/>
                    <a:gd name="T67" fmla="*/ 2147483647 h 38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282" h="386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12"/>
                      </a:lnTo>
                      <a:lnTo>
                        <a:pt x="2" y="32"/>
                      </a:lnTo>
                      <a:lnTo>
                        <a:pt x="0" y="66"/>
                      </a:lnTo>
                      <a:lnTo>
                        <a:pt x="0" y="86"/>
                      </a:lnTo>
                      <a:lnTo>
                        <a:pt x="0" y="110"/>
                      </a:lnTo>
                      <a:lnTo>
                        <a:pt x="2" y="136"/>
                      </a:lnTo>
                      <a:lnTo>
                        <a:pt x="4" y="164"/>
                      </a:lnTo>
                      <a:lnTo>
                        <a:pt x="10" y="194"/>
                      </a:lnTo>
                      <a:lnTo>
                        <a:pt x="18" y="226"/>
                      </a:lnTo>
                      <a:lnTo>
                        <a:pt x="30" y="260"/>
                      </a:lnTo>
                      <a:lnTo>
                        <a:pt x="42" y="296"/>
                      </a:lnTo>
                      <a:lnTo>
                        <a:pt x="60" y="334"/>
                      </a:lnTo>
                      <a:lnTo>
                        <a:pt x="80" y="372"/>
                      </a:lnTo>
                      <a:lnTo>
                        <a:pt x="96" y="378"/>
                      </a:lnTo>
                      <a:lnTo>
                        <a:pt x="116" y="382"/>
                      </a:lnTo>
                      <a:lnTo>
                        <a:pt x="140" y="384"/>
                      </a:lnTo>
                      <a:lnTo>
                        <a:pt x="170" y="386"/>
                      </a:lnTo>
                      <a:lnTo>
                        <a:pt x="204" y="386"/>
                      </a:lnTo>
                      <a:lnTo>
                        <a:pt x="240" y="382"/>
                      </a:lnTo>
                      <a:lnTo>
                        <a:pt x="260" y="378"/>
                      </a:lnTo>
                      <a:lnTo>
                        <a:pt x="280" y="372"/>
                      </a:lnTo>
                      <a:lnTo>
                        <a:pt x="278" y="366"/>
                      </a:lnTo>
                      <a:lnTo>
                        <a:pt x="274" y="346"/>
                      </a:lnTo>
                      <a:lnTo>
                        <a:pt x="272" y="334"/>
                      </a:lnTo>
                      <a:lnTo>
                        <a:pt x="274" y="320"/>
                      </a:lnTo>
                      <a:lnTo>
                        <a:pt x="276" y="306"/>
                      </a:lnTo>
                      <a:lnTo>
                        <a:pt x="282" y="292"/>
                      </a:lnTo>
                      <a:lnTo>
                        <a:pt x="274" y="292"/>
                      </a:lnTo>
                      <a:lnTo>
                        <a:pt x="252" y="288"/>
                      </a:lnTo>
                      <a:lnTo>
                        <a:pt x="224" y="282"/>
                      </a:lnTo>
                      <a:lnTo>
                        <a:pt x="212" y="276"/>
                      </a:lnTo>
                      <a:lnTo>
                        <a:pt x="200" y="270"/>
                      </a:lnTo>
                      <a:lnTo>
                        <a:pt x="180" y="258"/>
                      </a:lnTo>
                      <a:lnTo>
                        <a:pt x="164" y="254"/>
                      </a:lnTo>
                      <a:lnTo>
                        <a:pt x="156" y="252"/>
                      </a:lnTo>
                      <a:lnTo>
                        <a:pt x="152" y="252"/>
                      </a:lnTo>
                      <a:lnTo>
                        <a:pt x="156" y="250"/>
                      </a:lnTo>
                      <a:lnTo>
                        <a:pt x="160" y="246"/>
                      </a:lnTo>
                      <a:lnTo>
                        <a:pt x="162" y="244"/>
                      </a:lnTo>
                      <a:lnTo>
                        <a:pt x="162" y="240"/>
                      </a:lnTo>
                      <a:lnTo>
                        <a:pt x="158" y="234"/>
                      </a:lnTo>
                      <a:lnTo>
                        <a:pt x="152" y="230"/>
                      </a:lnTo>
                      <a:lnTo>
                        <a:pt x="156" y="214"/>
                      </a:lnTo>
                      <a:lnTo>
                        <a:pt x="158" y="198"/>
                      </a:lnTo>
                      <a:lnTo>
                        <a:pt x="158" y="176"/>
                      </a:lnTo>
                      <a:lnTo>
                        <a:pt x="158" y="152"/>
                      </a:lnTo>
                      <a:lnTo>
                        <a:pt x="152" y="126"/>
                      </a:lnTo>
                      <a:lnTo>
                        <a:pt x="148" y="112"/>
                      </a:lnTo>
                      <a:lnTo>
                        <a:pt x="142" y="98"/>
                      </a:lnTo>
                      <a:lnTo>
                        <a:pt x="136" y="84"/>
                      </a:lnTo>
                      <a:lnTo>
                        <a:pt x="128" y="70"/>
                      </a:lnTo>
                      <a:lnTo>
                        <a:pt x="108" y="46"/>
                      </a:lnTo>
                      <a:lnTo>
                        <a:pt x="90" y="28"/>
                      </a:lnTo>
                      <a:lnTo>
                        <a:pt x="70" y="14"/>
                      </a:lnTo>
                      <a:lnTo>
                        <a:pt x="52" y="6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14" y="0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4444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6" name="Freeform 935"/>
                <p:cNvSpPr>
                  <a:spLocks/>
                </p:cNvSpPr>
                <p:nvPr/>
              </p:nvSpPr>
              <p:spPr bwMode="auto">
                <a:xfrm>
                  <a:off x="6900863" y="1365250"/>
                  <a:ext cx="92075" cy="92075"/>
                </a:xfrm>
                <a:custGeom>
                  <a:avLst/>
                  <a:gdLst>
                    <a:gd name="T0" fmla="*/ 0 w 58"/>
                    <a:gd name="T1" fmla="*/ 2147483647 h 58"/>
                    <a:gd name="T2" fmla="*/ 0 w 58"/>
                    <a:gd name="T3" fmla="*/ 2147483647 h 58"/>
                    <a:gd name="T4" fmla="*/ 0 w 58"/>
                    <a:gd name="T5" fmla="*/ 2147483647 h 58"/>
                    <a:gd name="T6" fmla="*/ 2147483647 w 58"/>
                    <a:gd name="T7" fmla="*/ 2147483647 h 58"/>
                    <a:gd name="T8" fmla="*/ 2147483647 w 58"/>
                    <a:gd name="T9" fmla="*/ 2147483647 h 58"/>
                    <a:gd name="T10" fmla="*/ 2147483647 w 58"/>
                    <a:gd name="T11" fmla="*/ 2147483647 h 58"/>
                    <a:gd name="T12" fmla="*/ 2147483647 w 58"/>
                    <a:gd name="T13" fmla="*/ 2147483647 h 58"/>
                    <a:gd name="T14" fmla="*/ 2147483647 w 58"/>
                    <a:gd name="T15" fmla="*/ 2147483647 h 58"/>
                    <a:gd name="T16" fmla="*/ 2147483647 w 58"/>
                    <a:gd name="T17" fmla="*/ 2147483647 h 58"/>
                    <a:gd name="T18" fmla="*/ 2147483647 w 58"/>
                    <a:gd name="T19" fmla="*/ 0 h 58"/>
                    <a:gd name="T20" fmla="*/ 2147483647 w 58"/>
                    <a:gd name="T21" fmla="*/ 0 h 58"/>
                    <a:gd name="T22" fmla="*/ 2147483647 w 58"/>
                    <a:gd name="T23" fmla="*/ 0 h 58"/>
                    <a:gd name="T24" fmla="*/ 2147483647 w 58"/>
                    <a:gd name="T25" fmla="*/ 2147483647 h 58"/>
                    <a:gd name="T26" fmla="*/ 2147483647 w 58"/>
                    <a:gd name="T27" fmla="*/ 2147483647 h 58"/>
                    <a:gd name="T28" fmla="*/ 2147483647 w 58"/>
                    <a:gd name="T29" fmla="*/ 2147483647 h 58"/>
                    <a:gd name="T30" fmla="*/ 2147483647 w 58"/>
                    <a:gd name="T31" fmla="*/ 2147483647 h 58"/>
                    <a:gd name="T32" fmla="*/ 2147483647 w 58"/>
                    <a:gd name="T33" fmla="*/ 2147483647 h 58"/>
                    <a:gd name="T34" fmla="*/ 0 w 58"/>
                    <a:gd name="T35" fmla="*/ 2147483647 h 58"/>
                    <a:gd name="T36" fmla="*/ 0 w 58"/>
                    <a:gd name="T37" fmla="*/ 2147483647 h 5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8" h="58">
                      <a:moveTo>
                        <a:pt x="0" y="58"/>
                      </a:moveTo>
                      <a:lnTo>
                        <a:pt x="0" y="58"/>
                      </a:lnTo>
                      <a:lnTo>
                        <a:pt x="0" y="50"/>
                      </a:lnTo>
                      <a:lnTo>
                        <a:pt x="4" y="40"/>
                      </a:lnTo>
                      <a:lnTo>
                        <a:pt x="8" y="30"/>
                      </a:lnTo>
                      <a:lnTo>
                        <a:pt x="14" y="20"/>
                      </a:lnTo>
                      <a:lnTo>
                        <a:pt x="24" y="10"/>
                      </a:lnTo>
                      <a:lnTo>
                        <a:pt x="32" y="6"/>
                      </a:lnTo>
                      <a:lnTo>
                        <a:pt x="40" y="2"/>
                      </a:lnTo>
                      <a:lnTo>
                        <a:pt x="48" y="0"/>
                      </a:lnTo>
                      <a:lnTo>
                        <a:pt x="58" y="0"/>
                      </a:lnTo>
                      <a:lnTo>
                        <a:pt x="50" y="2"/>
                      </a:lnTo>
                      <a:lnTo>
                        <a:pt x="34" y="12"/>
                      </a:lnTo>
                      <a:lnTo>
                        <a:pt x="24" y="20"/>
                      </a:lnTo>
                      <a:lnTo>
                        <a:pt x="14" y="30"/>
                      </a:lnTo>
                      <a:lnTo>
                        <a:pt x="6" y="44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7" name="Freeform 936"/>
                <p:cNvSpPr>
                  <a:spLocks/>
                </p:cNvSpPr>
                <p:nvPr/>
              </p:nvSpPr>
              <p:spPr bwMode="auto">
                <a:xfrm>
                  <a:off x="7421563" y="1006475"/>
                  <a:ext cx="31750" cy="31750"/>
                </a:xfrm>
                <a:custGeom>
                  <a:avLst/>
                  <a:gdLst>
                    <a:gd name="T0" fmla="*/ 2147483647 w 20"/>
                    <a:gd name="T1" fmla="*/ 2147483647 h 20"/>
                    <a:gd name="T2" fmla="*/ 2147483647 w 20"/>
                    <a:gd name="T3" fmla="*/ 2147483647 h 20"/>
                    <a:gd name="T4" fmla="*/ 2147483647 w 20"/>
                    <a:gd name="T5" fmla="*/ 2147483647 h 20"/>
                    <a:gd name="T6" fmla="*/ 2147483647 w 20"/>
                    <a:gd name="T7" fmla="*/ 2147483647 h 20"/>
                    <a:gd name="T8" fmla="*/ 2147483647 w 20"/>
                    <a:gd name="T9" fmla="*/ 2147483647 h 20"/>
                    <a:gd name="T10" fmla="*/ 0 w 20"/>
                    <a:gd name="T11" fmla="*/ 2147483647 h 20"/>
                    <a:gd name="T12" fmla="*/ 0 w 20"/>
                    <a:gd name="T13" fmla="*/ 2147483647 h 20"/>
                    <a:gd name="T14" fmla="*/ 0 w 20"/>
                    <a:gd name="T15" fmla="*/ 2147483647 h 20"/>
                    <a:gd name="T16" fmla="*/ 2147483647 w 20"/>
                    <a:gd name="T17" fmla="*/ 2147483647 h 20"/>
                    <a:gd name="T18" fmla="*/ 2147483647 w 20"/>
                    <a:gd name="T19" fmla="*/ 0 h 20"/>
                    <a:gd name="T20" fmla="*/ 2147483647 w 20"/>
                    <a:gd name="T21" fmla="*/ 2147483647 h 2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0" h="20">
                      <a:moveTo>
                        <a:pt x="20" y="16"/>
                      </a:moveTo>
                      <a:lnTo>
                        <a:pt x="20" y="16"/>
                      </a:lnTo>
                      <a:lnTo>
                        <a:pt x="18" y="16"/>
                      </a:lnTo>
                      <a:lnTo>
                        <a:pt x="16" y="18"/>
                      </a:lnTo>
                      <a:lnTo>
                        <a:pt x="14" y="20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20" y="16"/>
                      </a:lnTo>
                      <a:close/>
                    </a:path>
                  </a:pathLst>
                </a:custGeom>
                <a:solidFill>
                  <a:srgbClr val="8082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8" name="Freeform 937"/>
                <p:cNvSpPr>
                  <a:spLocks/>
                </p:cNvSpPr>
                <p:nvPr/>
              </p:nvSpPr>
              <p:spPr bwMode="auto">
                <a:xfrm>
                  <a:off x="7269163" y="1006475"/>
                  <a:ext cx="882650" cy="625475"/>
                </a:xfrm>
                <a:custGeom>
                  <a:avLst/>
                  <a:gdLst>
                    <a:gd name="T0" fmla="*/ 2147483647 w 556"/>
                    <a:gd name="T1" fmla="*/ 2147483647 h 394"/>
                    <a:gd name="T2" fmla="*/ 2147483647 w 556"/>
                    <a:gd name="T3" fmla="*/ 2147483647 h 394"/>
                    <a:gd name="T4" fmla="*/ 2147483647 w 556"/>
                    <a:gd name="T5" fmla="*/ 0 h 394"/>
                    <a:gd name="T6" fmla="*/ 0 w 556"/>
                    <a:gd name="T7" fmla="*/ 2147483647 h 394"/>
                    <a:gd name="T8" fmla="*/ 2147483647 w 556"/>
                    <a:gd name="T9" fmla="*/ 2147483647 h 394"/>
                    <a:gd name="T10" fmla="*/ 2147483647 w 556"/>
                    <a:gd name="T11" fmla="*/ 2147483647 h 394"/>
                    <a:gd name="T12" fmla="*/ 2147483647 w 556"/>
                    <a:gd name="T13" fmla="*/ 2147483647 h 3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56" h="394">
                      <a:moveTo>
                        <a:pt x="556" y="24"/>
                      </a:moveTo>
                      <a:lnTo>
                        <a:pt x="542" y="12"/>
                      </a:lnTo>
                      <a:lnTo>
                        <a:pt x="96" y="0"/>
                      </a:lnTo>
                      <a:lnTo>
                        <a:pt x="0" y="374"/>
                      </a:lnTo>
                      <a:lnTo>
                        <a:pt x="12" y="394"/>
                      </a:lnTo>
                      <a:lnTo>
                        <a:pt x="438" y="384"/>
                      </a:lnTo>
                      <a:lnTo>
                        <a:pt x="556" y="24"/>
                      </a:lnTo>
                      <a:close/>
                    </a:path>
                  </a:pathLst>
                </a:custGeom>
                <a:solidFill>
                  <a:srgbClr val="D6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49" name="Freeform 938"/>
                <p:cNvSpPr>
                  <a:spLocks/>
                </p:cNvSpPr>
                <p:nvPr/>
              </p:nvSpPr>
              <p:spPr bwMode="auto">
                <a:xfrm>
                  <a:off x="7285038" y="1035050"/>
                  <a:ext cx="866775" cy="596900"/>
                </a:xfrm>
                <a:custGeom>
                  <a:avLst/>
                  <a:gdLst>
                    <a:gd name="T0" fmla="*/ 2147483647 w 546"/>
                    <a:gd name="T1" fmla="*/ 2147483647 h 376"/>
                    <a:gd name="T2" fmla="*/ 2147483647 w 546"/>
                    <a:gd name="T3" fmla="*/ 0 h 376"/>
                    <a:gd name="T4" fmla="*/ 0 w 546"/>
                    <a:gd name="T5" fmla="*/ 2147483647 h 376"/>
                    <a:gd name="T6" fmla="*/ 2147483647 w 546"/>
                    <a:gd name="T7" fmla="*/ 2147483647 h 376"/>
                    <a:gd name="T8" fmla="*/ 2147483647 w 546"/>
                    <a:gd name="T9" fmla="*/ 2147483647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6" h="376">
                      <a:moveTo>
                        <a:pt x="546" y="6"/>
                      </a:moveTo>
                      <a:lnTo>
                        <a:pt x="102" y="0"/>
                      </a:lnTo>
                      <a:lnTo>
                        <a:pt x="0" y="376"/>
                      </a:lnTo>
                      <a:lnTo>
                        <a:pt x="436" y="368"/>
                      </a:lnTo>
                      <a:lnTo>
                        <a:pt x="546" y="6"/>
                      </a:lnTo>
                      <a:close/>
                    </a:path>
                  </a:pathLst>
                </a:custGeom>
                <a:solidFill>
                  <a:srgbClr val="B6AD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250" name="Freeform 939"/>
                <p:cNvSpPr>
                  <a:spLocks/>
                </p:cNvSpPr>
                <p:nvPr/>
              </p:nvSpPr>
              <p:spPr bwMode="auto">
                <a:xfrm>
                  <a:off x="6919913" y="965200"/>
                  <a:ext cx="101600" cy="295275"/>
                </a:xfrm>
                <a:custGeom>
                  <a:avLst/>
                  <a:gdLst>
                    <a:gd name="T0" fmla="*/ 0 w 64"/>
                    <a:gd name="T1" fmla="*/ 0 h 186"/>
                    <a:gd name="T2" fmla="*/ 0 w 64"/>
                    <a:gd name="T3" fmla="*/ 0 h 186"/>
                    <a:gd name="T4" fmla="*/ 2147483647 w 64"/>
                    <a:gd name="T5" fmla="*/ 2147483647 h 186"/>
                    <a:gd name="T6" fmla="*/ 2147483647 w 64"/>
                    <a:gd name="T7" fmla="*/ 2147483647 h 186"/>
                    <a:gd name="T8" fmla="*/ 2147483647 w 64"/>
                    <a:gd name="T9" fmla="*/ 2147483647 h 186"/>
                    <a:gd name="T10" fmla="*/ 2147483647 w 64"/>
                    <a:gd name="T11" fmla="*/ 2147483647 h 186"/>
                    <a:gd name="T12" fmla="*/ 2147483647 w 64"/>
                    <a:gd name="T13" fmla="*/ 2147483647 h 186"/>
                    <a:gd name="T14" fmla="*/ 2147483647 w 64"/>
                    <a:gd name="T15" fmla="*/ 2147483647 h 186"/>
                    <a:gd name="T16" fmla="*/ 2147483647 w 64"/>
                    <a:gd name="T17" fmla="*/ 2147483647 h 186"/>
                    <a:gd name="T18" fmla="*/ 2147483647 w 64"/>
                    <a:gd name="T19" fmla="*/ 2147483647 h 186"/>
                    <a:gd name="T20" fmla="*/ 2147483647 w 64"/>
                    <a:gd name="T21" fmla="*/ 2147483647 h 186"/>
                    <a:gd name="T22" fmla="*/ 2147483647 w 64"/>
                    <a:gd name="T23" fmla="*/ 2147483647 h 186"/>
                    <a:gd name="T24" fmla="*/ 2147483647 w 64"/>
                    <a:gd name="T25" fmla="*/ 2147483647 h 186"/>
                    <a:gd name="T26" fmla="*/ 2147483647 w 64"/>
                    <a:gd name="T27" fmla="*/ 2147483647 h 186"/>
                    <a:gd name="T28" fmla="*/ 2147483647 w 64"/>
                    <a:gd name="T29" fmla="*/ 2147483647 h 186"/>
                    <a:gd name="T30" fmla="*/ 2147483647 w 64"/>
                    <a:gd name="T31" fmla="*/ 2147483647 h 186"/>
                    <a:gd name="T32" fmla="*/ 2147483647 w 64"/>
                    <a:gd name="T33" fmla="*/ 2147483647 h 186"/>
                    <a:gd name="T34" fmla="*/ 2147483647 w 64"/>
                    <a:gd name="T35" fmla="*/ 2147483647 h 186"/>
                    <a:gd name="T36" fmla="*/ 2147483647 w 64"/>
                    <a:gd name="T37" fmla="*/ 2147483647 h 186"/>
                    <a:gd name="T38" fmla="*/ 2147483647 w 64"/>
                    <a:gd name="T39" fmla="*/ 2147483647 h 186"/>
                    <a:gd name="T40" fmla="*/ 2147483647 w 64"/>
                    <a:gd name="T41" fmla="*/ 2147483647 h 186"/>
                    <a:gd name="T42" fmla="*/ 2147483647 w 64"/>
                    <a:gd name="T43" fmla="*/ 2147483647 h 186"/>
                    <a:gd name="T44" fmla="*/ 2147483647 w 64"/>
                    <a:gd name="T45" fmla="*/ 2147483647 h 186"/>
                    <a:gd name="T46" fmla="*/ 0 w 64"/>
                    <a:gd name="T47" fmla="*/ 0 h 186"/>
                    <a:gd name="T48" fmla="*/ 0 w 64"/>
                    <a:gd name="T49" fmla="*/ 0 h 18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64" h="1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0" y="14"/>
                      </a:lnTo>
                      <a:lnTo>
                        <a:pt x="20" y="32"/>
                      </a:lnTo>
                      <a:lnTo>
                        <a:pt x="32" y="56"/>
                      </a:lnTo>
                      <a:lnTo>
                        <a:pt x="44" y="84"/>
                      </a:lnTo>
                      <a:lnTo>
                        <a:pt x="52" y="116"/>
                      </a:lnTo>
                      <a:lnTo>
                        <a:pt x="54" y="132"/>
                      </a:lnTo>
                      <a:lnTo>
                        <a:pt x="56" y="150"/>
                      </a:lnTo>
                      <a:lnTo>
                        <a:pt x="56" y="168"/>
                      </a:lnTo>
                      <a:lnTo>
                        <a:pt x="54" y="186"/>
                      </a:lnTo>
                      <a:lnTo>
                        <a:pt x="56" y="184"/>
                      </a:lnTo>
                      <a:lnTo>
                        <a:pt x="60" y="174"/>
                      </a:lnTo>
                      <a:lnTo>
                        <a:pt x="64" y="156"/>
                      </a:lnTo>
                      <a:lnTo>
                        <a:pt x="64" y="134"/>
                      </a:lnTo>
                      <a:lnTo>
                        <a:pt x="64" y="122"/>
                      </a:lnTo>
                      <a:lnTo>
                        <a:pt x="60" y="108"/>
                      </a:lnTo>
                      <a:lnTo>
                        <a:pt x="56" y="92"/>
                      </a:lnTo>
                      <a:lnTo>
                        <a:pt x="50" y="76"/>
                      </a:lnTo>
                      <a:lnTo>
                        <a:pt x="42" y="58"/>
                      </a:lnTo>
                      <a:lnTo>
                        <a:pt x="30" y="40"/>
                      </a:lnTo>
                      <a:lnTo>
                        <a:pt x="16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D3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pic>
          <p:nvPicPr>
            <p:cNvPr id="34172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839" y="30187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173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239" y="3171178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174" name="Picture 2" descr="C:\Users\crey\AppData\Local\Microsoft\Windows\Temporary Internet Files\Content.IE5\31HIR259\MC900431616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914" y="3342673"/>
              <a:ext cx="515311" cy="51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796" name="Group 347"/>
          <p:cNvGrpSpPr>
            <a:grpSpLocks/>
          </p:cNvGrpSpPr>
          <p:nvPr/>
        </p:nvGrpSpPr>
        <p:grpSpPr bwMode="auto">
          <a:xfrm>
            <a:off x="3775075" y="1617663"/>
            <a:ext cx="517525" cy="4538662"/>
            <a:chOff x="2436527" y="1655221"/>
            <a:chExt cx="592112" cy="4025077"/>
          </a:xfrm>
        </p:grpSpPr>
        <p:grpSp>
          <p:nvGrpSpPr>
            <p:cNvPr id="146" name="Group 145"/>
            <p:cNvGrpSpPr/>
            <p:nvPr/>
          </p:nvGrpSpPr>
          <p:grpSpPr>
            <a:xfrm>
              <a:off x="2439025" y="1655221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25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6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7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8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9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0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1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2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3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4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5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6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7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8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39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0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1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2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3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4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5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6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7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8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49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2436527" y="2669172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200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1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2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3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4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5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6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7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8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09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0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1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2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3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4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5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6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7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8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19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0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1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2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3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224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2436527" y="3681315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75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6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7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8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9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0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1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2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3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4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5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6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7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8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9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0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1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2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3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4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5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6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7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8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9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436527" y="4697073"/>
              <a:ext cx="589614" cy="983225"/>
              <a:chOff x="3203575" y="2509837"/>
              <a:chExt cx="749301" cy="863600"/>
            </a:xfrm>
            <a:solidFill>
              <a:srgbClr val="9B3937"/>
            </a:solidFill>
          </p:grpSpPr>
          <p:sp>
            <p:nvSpPr>
              <p:cNvPr id="150" name="Rectangle 281"/>
              <p:cNvSpPr>
                <a:spLocks noChangeArrowheads="1"/>
              </p:cNvSpPr>
              <p:nvPr/>
            </p:nvSpPr>
            <p:spPr bwMode="auto">
              <a:xfrm>
                <a:off x="3575050" y="2630487"/>
                <a:ext cx="2444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1" name="Rectangle 282"/>
              <p:cNvSpPr>
                <a:spLocks noChangeArrowheads="1"/>
              </p:cNvSpPr>
              <p:nvPr/>
            </p:nvSpPr>
            <p:spPr bwMode="auto">
              <a:xfrm>
                <a:off x="3203575" y="2630487"/>
                <a:ext cx="12382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2" name="Rectangle 283"/>
              <p:cNvSpPr>
                <a:spLocks noChangeArrowheads="1"/>
              </p:cNvSpPr>
              <p:nvPr/>
            </p:nvSpPr>
            <p:spPr bwMode="auto">
              <a:xfrm>
                <a:off x="3846513" y="2630487"/>
                <a:ext cx="106363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3" name="Rectangle 284"/>
              <p:cNvSpPr>
                <a:spLocks noChangeArrowheads="1"/>
              </p:cNvSpPr>
              <p:nvPr/>
            </p:nvSpPr>
            <p:spPr bwMode="auto">
              <a:xfrm>
                <a:off x="3354388" y="2630487"/>
                <a:ext cx="193675" cy="968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4" name="Rectangle 285"/>
              <p:cNvSpPr>
                <a:spLocks noChangeArrowheads="1"/>
              </p:cNvSpPr>
              <p:nvPr/>
            </p:nvSpPr>
            <p:spPr bwMode="auto">
              <a:xfrm>
                <a:off x="3883025" y="3254375"/>
                <a:ext cx="6985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5" name="Rectangle 286"/>
              <p:cNvSpPr>
                <a:spLocks noChangeArrowheads="1"/>
              </p:cNvSpPr>
              <p:nvPr/>
            </p:nvSpPr>
            <p:spPr bwMode="auto">
              <a:xfrm>
                <a:off x="3203575" y="3254375"/>
                <a:ext cx="128588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6" name="Rectangle 287"/>
              <p:cNvSpPr>
                <a:spLocks noChangeArrowheads="1"/>
              </p:cNvSpPr>
              <p:nvPr/>
            </p:nvSpPr>
            <p:spPr bwMode="auto">
              <a:xfrm>
                <a:off x="3627438" y="3254375"/>
                <a:ext cx="228600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7" name="Rectangle 288"/>
              <p:cNvSpPr>
                <a:spLocks noChangeArrowheads="1"/>
              </p:cNvSpPr>
              <p:nvPr/>
            </p:nvSpPr>
            <p:spPr bwMode="auto">
              <a:xfrm>
                <a:off x="3360738" y="3254375"/>
                <a:ext cx="239713" cy="1190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8" name="Rectangle 289"/>
              <p:cNvSpPr>
                <a:spLocks noChangeArrowheads="1"/>
              </p:cNvSpPr>
              <p:nvPr/>
            </p:nvSpPr>
            <p:spPr bwMode="auto">
              <a:xfrm>
                <a:off x="3203575" y="2754312"/>
                <a:ext cx="2428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59" name="Rectangle 290"/>
              <p:cNvSpPr>
                <a:spLocks noChangeArrowheads="1"/>
              </p:cNvSpPr>
              <p:nvPr/>
            </p:nvSpPr>
            <p:spPr bwMode="auto">
              <a:xfrm>
                <a:off x="3705225" y="2754312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0" name="Rectangle 291"/>
              <p:cNvSpPr>
                <a:spLocks noChangeArrowheads="1"/>
              </p:cNvSpPr>
              <p:nvPr/>
            </p:nvSpPr>
            <p:spPr bwMode="auto">
              <a:xfrm>
                <a:off x="3473450" y="2754312"/>
                <a:ext cx="2047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1" name="Rectangle 292"/>
              <p:cNvSpPr>
                <a:spLocks noChangeArrowheads="1"/>
              </p:cNvSpPr>
              <p:nvPr/>
            </p:nvSpPr>
            <p:spPr bwMode="auto">
              <a:xfrm>
                <a:off x="3294063" y="2879725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2" name="Rectangle 293"/>
              <p:cNvSpPr>
                <a:spLocks noChangeArrowheads="1"/>
              </p:cNvSpPr>
              <p:nvPr/>
            </p:nvSpPr>
            <p:spPr bwMode="auto">
              <a:xfrm>
                <a:off x="3567113" y="2879725"/>
                <a:ext cx="2651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3" name="Rectangle 294"/>
              <p:cNvSpPr>
                <a:spLocks noChangeArrowheads="1"/>
              </p:cNvSpPr>
              <p:nvPr/>
            </p:nvSpPr>
            <p:spPr bwMode="auto">
              <a:xfrm>
                <a:off x="3203575" y="2879725"/>
                <a:ext cx="65088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4" name="Rectangle 295"/>
              <p:cNvSpPr>
                <a:spLocks noChangeArrowheads="1"/>
              </p:cNvSpPr>
              <p:nvPr/>
            </p:nvSpPr>
            <p:spPr bwMode="auto">
              <a:xfrm>
                <a:off x="3859213" y="2879725"/>
                <a:ext cx="936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5" name="Rectangle 296"/>
              <p:cNvSpPr>
                <a:spLocks noChangeArrowheads="1"/>
              </p:cNvSpPr>
              <p:nvPr/>
            </p:nvSpPr>
            <p:spPr bwMode="auto">
              <a:xfrm>
                <a:off x="3705225" y="3005137"/>
                <a:ext cx="247650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6" name="Rectangle 297"/>
              <p:cNvSpPr>
                <a:spLocks noChangeArrowheads="1"/>
              </p:cNvSpPr>
              <p:nvPr/>
            </p:nvSpPr>
            <p:spPr bwMode="auto">
              <a:xfrm>
                <a:off x="3419475" y="3005137"/>
                <a:ext cx="25876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7" name="Rectangle 298"/>
              <p:cNvSpPr>
                <a:spLocks noChangeArrowheads="1"/>
              </p:cNvSpPr>
              <p:nvPr/>
            </p:nvSpPr>
            <p:spPr bwMode="auto">
              <a:xfrm>
                <a:off x="3203575" y="3005137"/>
                <a:ext cx="188913" cy="98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8" name="Rectangle 299"/>
              <p:cNvSpPr>
                <a:spLocks noChangeArrowheads="1"/>
              </p:cNvSpPr>
              <p:nvPr/>
            </p:nvSpPr>
            <p:spPr bwMode="auto">
              <a:xfrm>
                <a:off x="3556000" y="3128962"/>
                <a:ext cx="234950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69" name="Rectangle 300"/>
              <p:cNvSpPr>
                <a:spLocks noChangeArrowheads="1"/>
              </p:cNvSpPr>
              <p:nvPr/>
            </p:nvSpPr>
            <p:spPr bwMode="auto">
              <a:xfrm>
                <a:off x="3203575" y="3128962"/>
                <a:ext cx="3254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0" name="Rectangle 301"/>
              <p:cNvSpPr>
                <a:spLocks noChangeArrowheads="1"/>
              </p:cNvSpPr>
              <p:nvPr/>
            </p:nvSpPr>
            <p:spPr bwMode="auto">
              <a:xfrm>
                <a:off x="3817938" y="3128962"/>
                <a:ext cx="134938" cy="100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1" name="Rectangle 311"/>
              <p:cNvSpPr>
                <a:spLocks noChangeArrowheads="1"/>
              </p:cNvSpPr>
              <p:nvPr/>
            </p:nvSpPr>
            <p:spPr bwMode="auto">
              <a:xfrm>
                <a:off x="3287713" y="2509837"/>
                <a:ext cx="20002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2" name="Rectangle 312"/>
              <p:cNvSpPr>
                <a:spLocks noChangeArrowheads="1"/>
              </p:cNvSpPr>
              <p:nvPr/>
            </p:nvSpPr>
            <p:spPr bwMode="auto">
              <a:xfrm>
                <a:off x="3514725" y="2509837"/>
                <a:ext cx="193675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3" name="Rectangle 313"/>
              <p:cNvSpPr>
                <a:spLocks noChangeArrowheads="1"/>
              </p:cNvSpPr>
              <p:nvPr/>
            </p:nvSpPr>
            <p:spPr bwMode="auto">
              <a:xfrm>
                <a:off x="3735388" y="2509837"/>
                <a:ext cx="217488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74" name="Rectangle 314"/>
              <p:cNvSpPr>
                <a:spLocks noChangeArrowheads="1"/>
              </p:cNvSpPr>
              <p:nvPr/>
            </p:nvSpPr>
            <p:spPr bwMode="auto">
              <a:xfrm>
                <a:off x="3203575" y="2509837"/>
                <a:ext cx="57150" cy="920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</p:grpSp>
      <p:sp>
        <p:nvSpPr>
          <p:cNvPr id="33797" name="TextBox 452"/>
          <p:cNvSpPr txBox="1">
            <a:spLocks noChangeArrowheads="1"/>
          </p:cNvSpPr>
          <p:nvPr/>
        </p:nvSpPr>
        <p:spPr bwMode="auto">
          <a:xfrm>
            <a:off x="3295650" y="974725"/>
            <a:ext cx="1530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/>
              <a:t>Enabling</a:t>
            </a:r>
          </a:p>
          <a:p>
            <a:pPr algn="ctr" eaLnBrk="1" hangingPunct="1"/>
            <a:r>
              <a:rPr lang="en-US" altLang="de-DE"/>
              <a:t>Technologies</a:t>
            </a:r>
          </a:p>
        </p:txBody>
      </p:sp>
      <p:sp>
        <p:nvSpPr>
          <p:cNvPr id="251" name="Cloud 250"/>
          <p:cNvSpPr/>
          <p:nvPr/>
        </p:nvSpPr>
        <p:spPr>
          <a:xfrm>
            <a:off x="4978400" y="1431925"/>
            <a:ext cx="4038600" cy="4267200"/>
          </a:xfrm>
          <a:prstGeom prst="cloud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2" name="Right Arrow Callout 251"/>
          <p:cNvSpPr/>
          <p:nvPr/>
        </p:nvSpPr>
        <p:spPr>
          <a:xfrm>
            <a:off x="2782888" y="204152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Discovery</a:t>
            </a:r>
          </a:p>
        </p:txBody>
      </p:sp>
      <p:sp>
        <p:nvSpPr>
          <p:cNvPr id="253" name="Right Arrow Callout 252"/>
          <p:cNvSpPr/>
          <p:nvPr/>
        </p:nvSpPr>
        <p:spPr>
          <a:xfrm>
            <a:off x="2782888" y="300513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Access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(ref. resolution, protocols, AAI)</a:t>
            </a:r>
          </a:p>
        </p:txBody>
      </p:sp>
      <p:sp>
        <p:nvSpPr>
          <p:cNvPr id="254" name="Right Arrow Callout 253"/>
          <p:cNvSpPr/>
          <p:nvPr/>
        </p:nvSpPr>
        <p:spPr>
          <a:xfrm>
            <a:off x="2782888" y="3946525"/>
            <a:ext cx="2500312" cy="787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Interpretation</a:t>
            </a:r>
          </a:p>
        </p:txBody>
      </p:sp>
      <p:sp>
        <p:nvSpPr>
          <p:cNvPr id="255" name="Right Arrow Callout 254"/>
          <p:cNvSpPr/>
          <p:nvPr/>
        </p:nvSpPr>
        <p:spPr>
          <a:xfrm>
            <a:off x="2782888" y="4910138"/>
            <a:ext cx="2500312" cy="78898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33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Reuse</a:t>
            </a:r>
          </a:p>
        </p:txBody>
      </p:sp>
      <p:sp>
        <p:nvSpPr>
          <p:cNvPr id="256" name="Oval 255"/>
          <p:cNvSpPr/>
          <p:nvPr/>
        </p:nvSpPr>
        <p:spPr>
          <a:xfrm>
            <a:off x="5567363" y="1889125"/>
            <a:ext cx="1468437" cy="12731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4" name="TextBox 459"/>
          <p:cNvSpPr txBox="1">
            <a:spLocks noChangeArrowheads="1"/>
          </p:cNvSpPr>
          <p:nvPr/>
        </p:nvSpPr>
        <p:spPr bwMode="auto">
          <a:xfrm>
            <a:off x="5745163" y="4860925"/>
            <a:ext cx="289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Accessed via Repositories</a:t>
            </a:r>
          </a:p>
        </p:txBody>
      </p:sp>
      <p:grpSp>
        <p:nvGrpSpPr>
          <p:cNvPr id="33805" name="Group 460"/>
          <p:cNvGrpSpPr>
            <a:grpSpLocks/>
          </p:cNvGrpSpPr>
          <p:nvPr/>
        </p:nvGrpSpPr>
        <p:grpSpPr bwMode="auto">
          <a:xfrm>
            <a:off x="7418388" y="1936750"/>
            <a:ext cx="912812" cy="1116013"/>
            <a:chOff x="7317704" y="1933782"/>
            <a:chExt cx="913495" cy="1116002"/>
          </a:xfrm>
        </p:grpSpPr>
        <p:grpSp>
          <p:nvGrpSpPr>
            <p:cNvPr id="34036" name="Group 461"/>
            <p:cNvGrpSpPr>
              <a:grpSpLocks/>
            </p:cNvGrpSpPr>
            <p:nvPr/>
          </p:nvGrpSpPr>
          <p:grpSpPr bwMode="auto">
            <a:xfrm>
              <a:off x="7317704" y="2222688"/>
              <a:ext cx="473206" cy="484768"/>
              <a:chOff x="4694078" y="1713036"/>
              <a:chExt cx="473206" cy="484768"/>
            </a:xfrm>
          </p:grpSpPr>
          <p:sp>
            <p:nvSpPr>
              <p:cNvPr id="386" name="Rounded Rectangle 385"/>
              <p:cNvSpPr/>
              <p:nvPr/>
            </p:nvSpPr>
            <p:spPr>
              <a:xfrm>
                <a:off x="4727440" y="1760677"/>
                <a:ext cx="414648" cy="436558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7" name="Rounded Rectangle 386"/>
              <p:cNvSpPr/>
              <p:nvPr/>
            </p:nvSpPr>
            <p:spPr>
              <a:xfrm>
                <a:off x="4730617" y="1851164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65" name="TextBox 59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4166" name="TextBox 59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4037" name="Group 462"/>
            <p:cNvGrpSpPr>
              <a:grpSpLocks/>
            </p:cNvGrpSpPr>
            <p:nvPr/>
          </p:nvGrpSpPr>
          <p:grpSpPr bwMode="auto">
            <a:xfrm>
              <a:off x="7548295" y="2390071"/>
              <a:ext cx="417309" cy="484768"/>
              <a:chOff x="5139287" y="2285387"/>
              <a:chExt cx="417309" cy="484768"/>
            </a:xfrm>
          </p:grpSpPr>
          <p:sp>
            <p:nvSpPr>
              <p:cNvPr id="379" name="Rounded Rectangle 378"/>
              <p:cNvSpPr/>
              <p:nvPr/>
            </p:nvSpPr>
            <p:spPr>
              <a:xfrm>
                <a:off x="5139055" y="2333918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0" name="Rounded Rectangle 379"/>
              <p:cNvSpPr/>
              <p:nvPr/>
            </p:nvSpPr>
            <p:spPr>
              <a:xfrm>
                <a:off x="5142232" y="2424406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58" name="TextBox 58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82" name="Straight Connector 381"/>
              <p:cNvCxnSpPr/>
              <p:nvPr/>
            </p:nvCxnSpPr>
            <p:spPr>
              <a:xfrm>
                <a:off x="5194659" y="250378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5194659" y="254029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/>
            </p:nvCxnSpPr>
            <p:spPr>
              <a:xfrm>
                <a:off x="5194659" y="2584741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/>
              <p:cNvCxnSpPr/>
              <p:nvPr/>
            </p:nvCxnSpPr>
            <p:spPr>
              <a:xfrm>
                <a:off x="5194659" y="263554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38" name="Group 463"/>
            <p:cNvGrpSpPr>
              <a:grpSpLocks/>
            </p:cNvGrpSpPr>
            <p:nvPr/>
          </p:nvGrpSpPr>
          <p:grpSpPr bwMode="auto">
            <a:xfrm>
              <a:off x="7614961" y="1933782"/>
              <a:ext cx="417309" cy="484768"/>
              <a:chOff x="5139287" y="2285387"/>
              <a:chExt cx="417309" cy="484768"/>
            </a:xfrm>
          </p:grpSpPr>
          <p:sp>
            <p:nvSpPr>
              <p:cNvPr id="372" name="Rounded Rectangle 371"/>
              <p:cNvSpPr/>
              <p:nvPr/>
            </p:nvSpPr>
            <p:spPr>
              <a:xfrm>
                <a:off x="5139114" y="2333012"/>
                <a:ext cx="414648" cy="436558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3" name="Rounded Rectangle 372"/>
              <p:cNvSpPr/>
              <p:nvPr/>
            </p:nvSpPr>
            <p:spPr>
              <a:xfrm>
                <a:off x="5142291" y="2423499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151" name="TextBox 576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375" name="Straight Connector 374"/>
              <p:cNvCxnSpPr/>
              <p:nvPr/>
            </p:nvCxnSpPr>
            <p:spPr>
              <a:xfrm>
                <a:off x="5194718" y="2504460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/>
            </p:nvCxnSpPr>
            <p:spPr>
              <a:xfrm>
                <a:off x="5194718" y="253938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>
                <a:off x="5194718" y="2583834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/>
              <p:cNvCxnSpPr/>
              <p:nvPr/>
            </p:nvCxnSpPr>
            <p:spPr>
              <a:xfrm>
                <a:off x="5194718" y="2634633"/>
                <a:ext cx="305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39" name="Group 464"/>
            <p:cNvGrpSpPr>
              <a:grpSpLocks/>
            </p:cNvGrpSpPr>
            <p:nvPr/>
          </p:nvGrpSpPr>
          <p:grpSpPr bwMode="auto">
            <a:xfrm>
              <a:off x="7329245" y="2565016"/>
              <a:ext cx="417309" cy="484768"/>
              <a:chOff x="7768275" y="3377116"/>
              <a:chExt cx="417309" cy="484768"/>
            </a:xfrm>
          </p:grpSpPr>
          <p:sp>
            <p:nvSpPr>
              <p:cNvPr id="318" name="Rounded Rectangle 317"/>
              <p:cNvSpPr/>
              <p:nvPr/>
            </p:nvSpPr>
            <p:spPr>
              <a:xfrm>
                <a:off x="7767855" y="3425326"/>
                <a:ext cx="414648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9" name="Rounded Rectangle 318"/>
              <p:cNvSpPr/>
              <p:nvPr/>
            </p:nvSpPr>
            <p:spPr>
              <a:xfrm>
                <a:off x="7771032" y="3515813"/>
                <a:ext cx="414648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97" name="TextBox 522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098" name="Group 523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099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0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1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2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3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4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5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6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7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8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09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0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1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2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3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4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5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6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7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8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19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0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1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2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3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4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5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6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7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8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29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0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1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2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3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4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5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6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7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8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39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0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1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2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3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4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5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6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7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148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34040" name="Group 465"/>
            <p:cNvGrpSpPr>
              <a:grpSpLocks/>
            </p:cNvGrpSpPr>
            <p:nvPr/>
          </p:nvGrpSpPr>
          <p:grpSpPr bwMode="auto">
            <a:xfrm>
              <a:off x="7813890" y="2222830"/>
              <a:ext cx="417309" cy="484768"/>
              <a:chOff x="7768275" y="3377116"/>
              <a:chExt cx="417309" cy="484768"/>
            </a:xfrm>
          </p:grpSpPr>
          <p:sp>
            <p:nvSpPr>
              <p:cNvPr id="264" name="Rounded Rectangle 263"/>
              <p:cNvSpPr/>
              <p:nvPr/>
            </p:nvSpPr>
            <p:spPr>
              <a:xfrm>
                <a:off x="7767760" y="3424615"/>
                <a:ext cx="414647" cy="436558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5" name="Rounded Rectangle 264"/>
              <p:cNvSpPr/>
              <p:nvPr/>
            </p:nvSpPr>
            <p:spPr>
              <a:xfrm>
                <a:off x="7770937" y="3515102"/>
                <a:ext cx="414647" cy="317497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43" name="TextBox 468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4044" name="Group 469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4045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6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7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8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49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0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1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2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3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4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5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6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7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8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59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0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1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2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3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4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5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6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7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8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69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0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1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2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3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4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5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6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7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8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79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0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1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2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3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4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5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6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7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8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89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0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1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2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3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94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3806" name="Group 592"/>
          <p:cNvGrpSpPr>
            <a:grpSpLocks/>
          </p:cNvGrpSpPr>
          <p:nvPr/>
        </p:nvGrpSpPr>
        <p:grpSpPr bwMode="auto">
          <a:xfrm>
            <a:off x="5892800" y="3613150"/>
            <a:ext cx="830263" cy="790575"/>
            <a:chOff x="5134757" y="2285387"/>
            <a:chExt cx="830002" cy="789568"/>
          </a:xfrm>
        </p:grpSpPr>
        <p:grpSp>
          <p:nvGrpSpPr>
            <p:cNvPr id="33966" name="Group 593"/>
            <p:cNvGrpSpPr>
              <a:grpSpLocks/>
            </p:cNvGrpSpPr>
            <p:nvPr/>
          </p:nvGrpSpPr>
          <p:grpSpPr bwMode="auto">
            <a:xfrm>
              <a:off x="5134757" y="2285387"/>
              <a:ext cx="419054" cy="484768"/>
              <a:chOff x="5134757" y="2285387"/>
              <a:chExt cx="419054" cy="484768"/>
            </a:xfrm>
          </p:grpSpPr>
          <p:sp>
            <p:nvSpPr>
              <p:cNvPr id="457" name="Rounded Rectangle 456"/>
              <p:cNvSpPr/>
              <p:nvPr/>
            </p:nvSpPr>
            <p:spPr>
              <a:xfrm>
                <a:off x="5139519" y="2334537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8" name="Rounded Rectangle 457"/>
              <p:cNvSpPr/>
              <p:nvPr/>
            </p:nvSpPr>
            <p:spPr>
              <a:xfrm>
                <a:off x="5134757" y="2424909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34" name="TextBox 661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35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7" name="Group 594"/>
            <p:cNvGrpSpPr>
              <a:grpSpLocks/>
            </p:cNvGrpSpPr>
            <p:nvPr/>
          </p:nvGrpSpPr>
          <p:grpSpPr bwMode="auto">
            <a:xfrm>
              <a:off x="5287157" y="2437787"/>
              <a:ext cx="419054" cy="484768"/>
              <a:chOff x="5134757" y="2285387"/>
              <a:chExt cx="419054" cy="484768"/>
            </a:xfrm>
          </p:grpSpPr>
          <p:sp>
            <p:nvSpPr>
              <p:cNvPr id="453" name="Rounded Rectangle 452"/>
              <p:cNvSpPr/>
              <p:nvPr/>
            </p:nvSpPr>
            <p:spPr>
              <a:xfrm>
                <a:off x="5139471" y="2334344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4" name="Rounded Rectangle 453"/>
              <p:cNvSpPr/>
              <p:nvPr/>
            </p:nvSpPr>
            <p:spPr>
              <a:xfrm>
                <a:off x="5134709" y="2424715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30" name="TextBox 657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31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8" name="Group 595"/>
            <p:cNvGrpSpPr>
              <a:grpSpLocks/>
            </p:cNvGrpSpPr>
            <p:nvPr/>
          </p:nvGrpSpPr>
          <p:grpSpPr bwMode="auto">
            <a:xfrm>
              <a:off x="5439557" y="2590187"/>
              <a:ext cx="419054" cy="484768"/>
              <a:chOff x="5134757" y="2285387"/>
              <a:chExt cx="419054" cy="484768"/>
            </a:xfrm>
          </p:grpSpPr>
          <p:sp>
            <p:nvSpPr>
              <p:cNvPr id="449" name="Rounded Rectangle 448"/>
              <p:cNvSpPr/>
              <p:nvPr/>
            </p:nvSpPr>
            <p:spPr>
              <a:xfrm>
                <a:off x="5139423" y="2334149"/>
                <a:ext cx="414207" cy="436006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0" name="Rounded Rectangle 449"/>
              <p:cNvSpPr/>
              <p:nvPr/>
            </p:nvSpPr>
            <p:spPr>
              <a:xfrm>
                <a:off x="5134661" y="2424521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26" name="TextBox 65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4027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969" name="Group 596"/>
            <p:cNvGrpSpPr>
              <a:grpSpLocks/>
            </p:cNvGrpSpPr>
            <p:nvPr/>
          </p:nvGrpSpPr>
          <p:grpSpPr bwMode="auto">
            <a:xfrm>
              <a:off x="5547450" y="2375238"/>
              <a:ext cx="417309" cy="484768"/>
              <a:chOff x="7768275" y="3377116"/>
              <a:chExt cx="417309" cy="484768"/>
            </a:xfrm>
          </p:grpSpPr>
          <p:sp>
            <p:nvSpPr>
              <p:cNvPr id="395" name="Rounded Rectangle 394"/>
              <p:cNvSpPr/>
              <p:nvPr/>
            </p:nvSpPr>
            <p:spPr>
              <a:xfrm>
                <a:off x="7768202" y="3425202"/>
                <a:ext cx="414208" cy="43600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6" name="Rounded Rectangle 395"/>
              <p:cNvSpPr/>
              <p:nvPr/>
            </p:nvSpPr>
            <p:spPr>
              <a:xfrm>
                <a:off x="7771376" y="3515573"/>
                <a:ext cx="414208" cy="317096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72" name="TextBox 59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973" name="Group 60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974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5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6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7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8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79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0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1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2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3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4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5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6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7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8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89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0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1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2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3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4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5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6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7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8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99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0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1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2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3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4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5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6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7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8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09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0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1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2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3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4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5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6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7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8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19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0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1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2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4023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461" name="Oval 460"/>
          <p:cNvSpPr/>
          <p:nvPr/>
        </p:nvSpPr>
        <p:spPr>
          <a:xfrm>
            <a:off x="7167563" y="3357563"/>
            <a:ext cx="1468437" cy="12747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08" name="TextBox 664"/>
          <p:cNvSpPr txBox="1">
            <a:spLocks noChangeArrowheads="1"/>
          </p:cNvSpPr>
          <p:nvPr/>
        </p:nvSpPr>
        <p:spPr bwMode="auto">
          <a:xfrm>
            <a:off x="6578600" y="4632325"/>
            <a:ext cx="990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de-DE"/>
              <a:t>Datasets</a:t>
            </a:r>
          </a:p>
        </p:txBody>
      </p:sp>
      <p:sp>
        <p:nvSpPr>
          <p:cNvPr id="463" name="Oval 462"/>
          <p:cNvSpPr/>
          <p:nvPr/>
        </p:nvSpPr>
        <p:spPr>
          <a:xfrm>
            <a:off x="5511800" y="3357563"/>
            <a:ext cx="1470025" cy="1274762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4" name="Oval 463"/>
          <p:cNvSpPr/>
          <p:nvPr/>
        </p:nvSpPr>
        <p:spPr>
          <a:xfrm>
            <a:off x="7091363" y="1889125"/>
            <a:ext cx="1468437" cy="1273175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3811" name="Group 667"/>
          <p:cNvGrpSpPr>
            <a:grpSpLocks/>
          </p:cNvGrpSpPr>
          <p:nvPr/>
        </p:nvGrpSpPr>
        <p:grpSpPr bwMode="auto">
          <a:xfrm>
            <a:off x="7396163" y="3519488"/>
            <a:ext cx="935037" cy="960437"/>
            <a:chOff x="5134757" y="3676057"/>
            <a:chExt cx="934936" cy="959875"/>
          </a:xfrm>
        </p:grpSpPr>
        <p:grpSp>
          <p:nvGrpSpPr>
            <p:cNvPr id="33893" name="Group 668"/>
            <p:cNvGrpSpPr>
              <a:grpSpLocks/>
            </p:cNvGrpSpPr>
            <p:nvPr/>
          </p:nvGrpSpPr>
          <p:grpSpPr bwMode="auto">
            <a:xfrm>
              <a:off x="5596487" y="3767906"/>
              <a:ext cx="473206" cy="484768"/>
              <a:chOff x="4694078" y="1713036"/>
              <a:chExt cx="473206" cy="484768"/>
            </a:xfrm>
          </p:grpSpPr>
          <p:sp>
            <p:nvSpPr>
              <p:cNvPr id="535" name="Rounded Rectangle 534"/>
              <p:cNvSpPr/>
              <p:nvPr/>
            </p:nvSpPr>
            <p:spPr>
              <a:xfrm>
                <a:off x="4727594" y="1760805"/>
                <a:ext cx="414292" cy="436306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36" name="Rounded Rectangle 535"/>
              <p:cNvSpPr/>
              <p:nvPr/>
            </p:nvSpPr>
            <p:spPr>
              <a:xfrm>
                <a:off x="4730769" y="1851239"/>
                <a:ext cx="414292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64" name="TextBox 739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965" name="TextBox 740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94" name="Group 669"/>
            <p:cNvGrpSpPr>
              <a:grpSpLocks/>
            </p:cNvGrpSpPr>
            <p:nvPr/>
          </p:nvGrpSpPr>
          <p:grpSpPr bwMode="auto">
            <a:xfrm>
              <a:off x="5567365" y="4151164"/>
              <a:ext cx="417309" cy="484768"/>
              <a:chOff x="5139287" y="2285387"/>
              <a:chExt cx="417309" cy="484768"/>
            </a:xfrm>
          </p:grpSpPr>
          <p:sp>
            <p:nvSpPr>
              <p:cNvPr id="528" name="Rounded Rectangle 527"/>
              <p:cNvSpPr/>
              <p:nvPr/>
            </p:nvSpPr>
            <p:spPr>
              <a:xfrm>
                <a:off x="5140019" y="2333849"/>
                <a:ext cx="412705" cy="436306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9" name="Rounded Rectangle 528"/>
              <p:cNvSpPr/>
              <p:nvPr/>
            </p:nvSpPr>
            <p:spPr>
              <a:xfrm>
                <a:off x="5143194" y="2424283"/>
                <a:ext cx="412705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57" name="TextBox 732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531" name="Straight Connector 530"/>
              <p:cNvCxnSpPr/>
              <p:nvPr/>
            </p:nvCxnSpPr>
            <p:spPr>
              <a:xfrm>
                <a:off x="5195576" y="2503611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>
                <a:off x="5195576" y="2540103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>
                <a:off x="5195576" y="258452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533"/>
              <p:cNvCxnSpPr/>
              <p:nvPr/>
            </p:nvCxnSpPr>
            <p:spPr>
              <a:xfrm>
                <a:off x="5195576" y="2635297"/>
                <a:ext cx="3031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95" name="Group 670"/>
            <p:cNvGrpSpPr>
              <a:grpSpLocks/>
            </p:cNvGrpSpPr>
            <p:nvPr/>
          </p:nvGrpSpPr>
          <p:grpSpPr bwMode="auto">
            <a:xfrm>
              <a:off x="5134757" y="3676057"/>
              <a:ext cx="419054" cy="484768"/>
              <a:chOff x="5134757" y="2285387"/>
              <a:chExt cx="419054" cy="484768"/>
            </a:xfrm>
          </p:grpSpPr>
          <p:sp>
            <p:nvSpPr>
              <p:cNvPr id="524" name="Rounded Rectangle 523"/>
              <p:cNvSpPr/>
              <p:nvPr/>
            </p:nvSpPr>
            <p:spPr>
              <a:xfrm>
                <a:off x="5139518" y="2334570"/>
                <a:ext cx="414294" cy="436307"/>
              </a:xfrm>
              <a:prstGeom prst="round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5" name="Rounded Rectangle 524"/>
              <p:cNvSpPr/>
              <p:nvPr/>
            </p:nvSpPr>
            <p:spPr>
              <a:xfrm>
                <a:off x="5134757" y="242500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953" name="TextBox 728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sp>
            <p:nvSpPr>
              <p:cNvPr id="33954" name="Sound"/>
              <p:cNvSpPr>
                <a:spLocks noEditPoints="1" noChangeArrowheads="1"/>
              </p:cNvSpPr>
              <p:nvPr/>
            </p:nvSpPr>
            <p:spPr bwMode="auto">
              <a:xfrm>
                <a:off x="5216858" y="2441712"/>
                <a:ext cx="279177" cy="261566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0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61 w 21600"/>
                  <a:gd name="T13" fmla="*/ 22454 h 21600"/>
                  <a:gd name="T14" fmla="*/ 21069 w 21600"/>
                  <a:gd name="T15" fmla="*/ 282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7273"/>
                    </a:moveTo>
                    <a:lnTo>
                      <a:pt x="5824" y="7273"/>
                    </a:lnTo>
                    <a:lnTo>
                      <a:pt x="11164" y="0"/>
                    </a:lnTo>
                    <a:lnTo>
                      <a:pt x="11164" y="21159"/>
                    </a:lnTo>
                    <a:lnTo>
                      <a:pt x="5824" y="13885"/>
                    </a:lnTo>
                    <a:lnTo>
                      <a:pt x="0" y="13885"/>
                    </a:lnTo>
                    <a:lnTo>
                      <a:pt x="0" y="7273"/>
                    </a:lnTo>
                    <a:close/>
                  </a:path>
                  <a:path w="21600" h="21600">
                    <a:moveTo>
                      <a:pt x="13024" y="7273"/>
                    </a:moveTo>
                    <a:lnTo>
                      <a:pt x="13591" y="6722"/>
                    </a:lnTo>
                    <a:lnTo>
                      <a:pt x="13833" y="7548"/>
                    </a:lnTo>
                    <a:lnTo>
                      <a:pt x="14076" y="8485"/>
                    </a:lnTo>
                    <a:lnTo>
                      <a:pt x="14157" y="9367"/>
                    </a:lnTo>
                    <a:lnTo>
                      <a:pt x="14197" y="10524"/>
                    </a:lnTo>
                    <a:lnTo>
                      <a:pt x="14197" y="11406"/>
                    </a:lnTo>
                    <a:lnTo>
                      <a:pt x="14116" y="12012"/>
                    </a:lnTo>
                    <a:lnTo>
                      <a:pt x="13995" y="12728"/>
                    </a:lnTo>
                    <a:lnTo>
                      <a:pt x="13833" y="13444"/>
                    </a:lnTo>
                    <a:lnTo>
                      <a:pt x="13712" y="14106"/>
                    </a:lnTo>
                    <a:lnTo>
                      <a:pt x="13591" y="14546"/>
                    </a:lnTo>
                    <a:lnTo>
                      <a:pt x="13065" y="13885"/>
                    </a:lnTo>
                    <a:lnTo>
                      <a:pt x="13307" y="12893"/>
                    </a:lnTo>
                    <a:lnTo>
                      <a:pt x="13469" y="11791"/>
                    </a:lnTo>
                    <a:lnTo>
                      <a:pt x="13550" y="10910"/>
                    </a:lnTo>
                    <a:lnTo>
                      <a:pt x="13591" y="10138"/>
                    </a:lnTo>
                    <a:lnTo>
                      <a:pt x="13469" y="9367"/>
                    </a:lnTo>
                    <a:lnTo>
                      <a:pt x="13388" y="8595"/>
                    </a:lnTo>
                    <a:lnTo>
                      <a:pt x="13267" y="7934"/>
                    </a:lnTo>
                    <a:lnTo>
                      <a:pt x="13024" y="7273"/>
                    </a:lnTo>
                    <a:close/>
                  </a:path>
                  <a:path w="21600" h="21600">
                    <a:moveTo>
                      <a:pt x="16382" y="3967"/>
                    </a:moveTo>
                    <a:lnTo>
                      <a:pt x="16786" y="5179"/>
                    </a:lnTo>
                    <a:lnTo>
                      <a:pt x="17150" y="6612"/>
                    </a:lnTo>
                    <a:lnTo>
                      <a:pt x="17474" y="8651"/>
                    </a:lnTo>
                    <a:lnTo>
                      <a:pt x="17595" y="9753"/>
                    </a:lnTo>
                    <a:lnTo>
                      <a:pt x="17635" y="12012"/>
                    </a:lnTo>
                    <a:lnTo>
                      <a:pt x="17393" y="13665"/>
                    </a:lnTo>
                    <a:lnTo>
                      <a:pt x="17150" y="15208"/>
                    </a:lnTo>
                    <a:lnTo>
                      <a:pt x="16786" y="16310"/>
                    </a:lnTo>
                    <a:lnTo>
                      <a:pt x="16341" y="17687"/>
                    </a:lnTo>
                    <a:lnTo>
                      <a:pt x="15815" y="17081"/>
                    </a:lnTo>
                    <a:lnTo>
                      <a:pt x="16503" y="14602"/>
                    </a:lnTo>
                    <a:lnTo>
                      <a:pt x="16786" y="13169"/>
                    </a:lnTo>
                    <a:lnTo>
                      <a:pt x="16867" y="12012"/>
                    </a:lnTo>
                    <a:lnTo>
                      <a:pt x="16867" y="9642"/>
                    </a:lnTo>
                    <a:lnTo>
                      <a:pt x="16705" y="7989"/>
                    </a:lnTo>
                    <a:lnTo>
                      <a:pt x="16422" y="6612"/>
                    </a:lnTo>
                    <a:lnTo>
                      <a:pt x="16220" y="5675"/>
                    </a:lnTo>
                    <a:lnTo>
                      <a:pt x="15856" y="4518"/>
                    </a:lnTo>
                    <a:lnTo>
                      <a:pt x="16382" y="3967"/>
                    </a:lnTo>
                    <a:close/>
                  </a:path>
                  <a:path w="21600" h="21600">
                    <a:moveTo>
                      <a:pt x="18889" y="1377"/>
                    </a:moveTo>
                    <a:lnTo>
                      <a:pt x="19415" y="826"/>
                    </a:lnTo>
                    <a:lnTo>
                      <a:pt x="20194" y="2576"/>
                    </a:lnTo>
                    <a:lnTo>
                      <a:pt x="20831" y="4683"/>
                    </a:lnTo>
                    <a:lnTo>
                      <a:pt x="21357" y="7204"/>
                    </a:lnTo>
                    <a:lnTo>
                      <a:pt x="21650" y="9450"/>
                    </a:lnTo>
                    <a:lnTo>
                      <a:pt x="21600" y="12301"/>
                    </a:lnTo>
                    <a:lnTo>
                      <a:pt x="21215" y="15938"/>
                    </a:lnTo>
                    <a:lnTo>
                      <a:pt x="20629" y="18348"/>
                    </a:lnTo>
                    <a:lnTo>
                      <a:pt x="19415" y="21655"/>
                    </a:lnTo>
                    <a:lnTo>
                      <a:pt x="18889" y="21159"/>
                    </a:lnTo>
                    <a:lnTo>
                      <a:pt x="19901" y="18404"/>
                    </a:lnTo>
                    <a:lnTo>
                      <a:pt x="20467" y="15593"/>
                    </a:lnTo>
                    <a:lnTo>
                      <a:pt x="20791" y="12342"/>
                    </a:lnTo>
                    <a:lnTo>
                      <a:pt x="20871" y="9532"/>
                    </a:lnTo>
                    <a:lnTo>
                      <a:pt x="20629" y="7411"/>
                    </a:lnTo>
                    <a:lnTo>
                      <a:pt x="20062" y="4628"/>
                    </a:lnTo>
                    <a:lnTo>
                      <a:pt x="19415" y="2810"/>
                    </a:lnTo>
                    <a:lnTo>
                      <a:pt x="18889" y="1377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3896" name="Group 671"/>
            <p:cNvGrpSpPr>
              <a:grpSpLocks/>
            </p:cNvGrpSpPr>
            <p:nvPr/>
          </p:nvGrpSpPr>
          <p:grpSpPr bwMode="auto">
            <a:xfrm>
              <a:off x="5384363" y="3937424"/>
              <a:ext cx="417309" cy="484768"/>
              <a:chOff x="7768275" y="3377116"/>
              <a:chExt cx="417309" cy="484768"/>
            </a:xfrm>
          </p:grpSpPr>
          <p:sp>
            <p:nvSpPr>
              <p:cNvPr id="470" name="Rounded Rectangle 469"/>
              <p:cNvSpPr/>
              <p:nvPr/>
            </p:nvSpPr>
            <p:spPr>
              <a:xfrm>
                <a:off x="7767879" y="3425130"/>
                <a:ext cx="414293" cy="436307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" name="Rounded Rectangle 470"/>
              <p:cNvSpPr/>
              <p:nvPr/>
            </p:nvSpPr>
            <p:spPr>
              <a:xfrm>
                <a:off x="7771054" y="3515565"/>
                <a:ext cx="414293" cy="31731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99" name="TextBox 674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900" name="Group 675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901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2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3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4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5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6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7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8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09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0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1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2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3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4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5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6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7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8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19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0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1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2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3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4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5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6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7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8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29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0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1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2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3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4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5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6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7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8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39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0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1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2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3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4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5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6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7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8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49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950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33812" name="Group 741"/>
          <p:cNvGrpSpPr>
            <a:grpSpLocks/>
          </p:cNvGrpSpPr>
          <p:nvPr/>
        </p:nvGrpSpPr>
        <p:grpSpPr bwMode="auto">
          <a:xfrm>
            <a:off x="5857875" y="2166938"/>
            <a:ext cx="949325" cy="788987"/>
            <a:chOff x="5996848" y="1371600"/>
            <a:chExt cx="949338" cy="789568"/>
          </a:xfrm>
        </p:grpSpPr>
        <p:grpSp>
          <p:nvGrpSpPr>
            <p:cNvPr id="33815" name="Group 742"/>
            <p:cNvGrpSpPr>
              <a:grpSpLocks/>
            </p:cNvGrpSpPr>
            <p:nvPr/>
          </p:nvGrpSpPr>
          <p:grpSpPr bwMode="auto">
            <a:xfrm>
              <a:off x="6004097" y="1371600"/>
              <a:ext cx="473206" cy="484768"/>
              <a:chOff x="4694078" y="1713036"/>
              <a:chExt cx="473206" cy="484768"/>
            </a:xfrm>
          </p:grpSpPr>
          <p:sp>
            <p:nvSpPr>
              <p:cNvPr id="614" name="Rounded Rectangle 613"/>
              <p:cNvSpPr/>
              <p:nvPr/>
            </p:nvSpPr>
            <p:spPr>
              <a:xfrm>
                <a:off x="4728104" y="1760696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5" name="Rounded Rectangle 614"/>
              <p:cNvSpPr/>
              <p:nvPr/>
            </p:nvSpPr>
            <p:spPr>
              <a:xfrm>
                <a:off x="4731279" y="1851250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91" name="TextBox 818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92" name="TextBox 819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6" name="Group 743"/>
            <p:cNvGrpSpPr>
              <a:grpSpLocks/>
            </p:cNvGrpSpPr>
            <p:nvPr/>
          </p:nvGrpSpPr>
          <p:grpSpPr bwMode="auto">
            <a:xfrm>
              <a:off x="6156497" y="1524000"/>
              <a:ext cx="473206" cy="484768"/>
              <a:chOff x="4694078" y="1713036"/>
              <a:chExt cx="473206" cy="484768"/>
            </a:xfrm>
          </p:grpSpPr>
          <p:sp>
            <p:nvSpPr>
              <p:cNvPr id="610" name="Rounded Rectangle 609"/>
              <p:cNvSpPr/>
              <p:nvPr/>
            </p:nvSpPr>
            <p:spPr>
              <a:xfrm>
                <a:off x="4728106" y="1760808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11" name="Rounded Rectangle 610"/>
              <p:cNvSpPr/>
              <p:nvPr/>
            </p:nvSpPr>
            <p:spPr>
              <a:xfrm>
                <a:off x="4731281" y="1851362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87" name="TextBox 814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88" name="TextBox 815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7" name="Group 744"/>
            <p:cNvGrpSpPr>
              <a:grpSpLocks/>
            </p:cNvGrpSpPr>
            <p:nvPr/>
          </p:nvGrpSpPr>
          <p:grpSpPr bwMode="auto">
            <a:xfrm>
              <a:off x="6308897" y="1676400"/>
              <a:ext cx="473206" cy="484768"/>
              <a:chOff x="4694078" y="1713036"/>
              <a:chExt cx="473206" cy="484768"/>
            </a:xfrm>
          </p:grpSpPr>
          <p:sp>
            <p:nvSpPr>
              <p:cNvPr id="606" name="Rounded Rectangle 605"/>
              <p:cNvSpPr/>
              <p:nvPr/>
            </p:nvSpPr>
            <p:spPr>
              <a:xfrm>
                <a:off x="4728108" y="1760920"/>
                <a:ext cx="414343" cy="436884"/>
              </a:xfrm>
              <a:prstGeom prst="roundRect">
                <a:avLst/>
              </a:prstGeom>
              <a:solidFill>
                <a:srgbClr val="D9F7E7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7" name="Rounded Rectangle 606"/>
              <p:cNvSpPr/>
              <p:nvPr/>
            </p:nvSpPr>
            <p:spPr>
              <a:xfrm>
                <a:off x="4731283" y="1851474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83" name="TextBox 810"/>
              <p:cNvSpPr txBox="1">
                <a:spLocks noChangeArrowheads="1"/>
              </p:cNvSpPr>
              <p:nvPr/>
            </p:nvSpPr>
            <p:spPr bwMode="auto">
              <a:xfrm>
                <a:off x="4694078" y="1854869"/>
                <a:ext cx="4732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0100</a:t>
                </a:r>
              </a:p>
              <a:p>
                <a:pPr eaLnBrk="1" hangingPunct="1"/>
                <a:r>
                  <a:rPr lang="en-US" altLang="de-DE" sz="800">
                    <a:latin typeface="Arial" pitchFamily="34" charset="0"/>
                  </a:rPr>
                  <a:t>0101..</a:t>
                </a:r>
              </a:p>
            </p:txBody>
          </p:sp>
          <p:sp>
            <p:nvSpPr>
              <p:cNvPr id="33884" name="TextBox 811"/>
              <p:cNvSpPr txBox="1">
                <a:spLocks noChangeArrowheads="1"/>
              </p:cNvSpPr>
              <p:nvPr/>
            </p:nvSpPr>
            <p:spPr bwMode="auto">
              <a:xfrm>
                <a:off x="4816998" y="171303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</p:grpSp>
        <p:grpSp>
          <p:nvGrpSpPr>
            <p:cNvPr id="33818" name="Group 745"/>
            <p:cNvGrpSpPr>
              <a:grpSpLocks/>
            </p:cNvGrpSpPr>
            <p:nvPr/>
          </p:nvGrpSpPr>
          <p:grpSpPr bwMode="auto">
            <a:xfrm>
              <a:off x="5996848" y="1676251"/>
              <a:ext cx="417309" cy="484768"/>
              <a:chOff x="5139287" y="2285387"/>
              <a:chExt cx="417309" cy="484768"/>
            </a:xfrm>
          </p:grpSpPr>
          <p:sp>
            <p:nvSpPr>
              <p:cNvPr id="599" name="Rounded Rectangle 598"/>
              <p:cNvSpPr/>
              <p:nvPr/>
            </p:nvSpPr>
            <p:spPr>
              <a:xfrm>
                <a:off x="5139287" y="2333420"/>
                <a:ext cx="414344" cy="436884"/>
              </a:xfrm>
              <a:prstGeom prst="round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00" name="Rounded Rectangle 599"/>
              <p:cNvSpPr/>
              <p:nvPr/>
            </p:nvSpPr>
            <p:spPr>
              <a:xfrm>
                <a:off x="5142462" y="2423974"/>
                <a:ext cx="414344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76" name="TextBox 803"/>
              <p:cNvSpPr txBox="1">
                <a:spLocks noChangeArrowheads="1"/>
              </p:cNvSpPr>
              <p:nvPr/>
            </p:nvSpPr>
            <p:spPr bwMode="auto">
              <a:xfrm>
                <a:off x="5228320" y="2285387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cxnSp>
            <p:nvCxnSpPr>
              <p:cNvPr id="602" name="Straight Connector 601"/>
              <p:cNvCxnSpPr/>
              <p:nvPr/>
            </p:nvCxnSpPr>
            <p:spPr>
              <a:xfrm>
                <a:off x="5194851" y="250499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" name="Straight Connector 602"/>
              <p:cNvCxnSpPr/>
              <p:nvPr/>
            </p:nvCxnSpPr>
            <p:spPr>
              <a:xfrm>
                <a:off x="5194851" y="2539947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/>
              <p:nvPr/>
            </p:nvCxnSpPr>
            <p:spPr>
              <a:xfrm>
                <a:off x="5194851" y="2584430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/>
              <p:nvPr/>
            </p:nvCxnSpPr>
            <p:spPr>
              <a:xfrm>
                <a:off x="5194851" y="2635268"/>
                <a:ext cx="3048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19" name="Group 746"/>
            <p:cNvGrpSpPr>
              <a:grpSpLocks/>
            </p:cNvGrpSpPr>
            <p:nvPr/>
          </p:nvGrpSpPr>
          <p:grpSpPr bwMode="auto">
            <a:xfrm>
              <a:off x="6528877" y="1375092"/>
              <a:ext cx="417309" cy="484768"/>
              <a:chOff x="7768275" y="3377116"/>
              <a:chExt cx="417309" cy="484768"/>
            </a:xfrm>
          </p:grpSpPr>
          <p:sp>
            <p:nvSpPr>
              <p:cNvPr id="545" name="Rounded Rectangle 544"/>
              <p:cNvSpPr/>
              <p:nvPr/>
            </p:nvSpPr>
            <p:spPr>
              <a:xfrm>
                <a:off x="7768066" y="3424462"/>
                <a:ext cx="414343" cy="436884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46" name="Rounded Rectangle 545"/>
              <p:cNvSpPr/>
              <p:nvPr/>
            </p:nvSpPr>
            <p:spPr>
              <a:xfrm>
                <a:off x="7771241" y="3515016"/>
                <a:ext cx="414343" cy="31773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822" name="TextBox 749"/>
              <p:cNvSpPr txBox="1">
                <a:spLocks noChangeArrowheads="1"/>
              </p:cNvSpPr>
              <p:nvPr/>
            </p:nvSpPr>
            <p:spPr bwMode="auto">
              <a:xfrm>
                <a:off x="7857308" y="3377116"/>
                <a:ext cx="2616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de-DE" sz="600" b="1"/>
                  <a:t>ID</a:t>
                </a:r>
              </a:p>
            </p:txBody>
          </p:sp>
          <p:grpSp>
            <p:nvGrpSpPr>
              <p:cNvPr id="33823" name="Group 750"/>
              <p:cNvGrpSpPr>
                <a:grpSpLocks/>
              </p:cNvGrpSpPr>
              <p:nvPr/>
            </p:nvGrpSpPr>
            <p:grpSpPr bwMode="auto">
              <a:xfrm rot="-1718965">
                <a:off x="7804781" y="3571241"/>
                <a:ext cx="339788" cy="195624"/>
                <a:chOff x="5443538" y="4906963"/>
                <a:chExt cx="1477962" cy="850900"/>
              </a:xfrm>
            </p:grpSpPr>
            <p:sp>
              <p:nvSpPr>
                <p:cNvPr id="33824" name="Freeform 39"/>
                <p:cNvSpPr>
                  <a:spLocks/>
                </p:cNvSpPr>
                <p:nvPr/>
              </p:nvSpPr>
              <p:spPr bwMode="auto">
                <a:xfrm>
                  <a:off x="5443538" y="4968875"/>
                  <a:ext cx="1439863" cy="788988"/>
                </a:xfrm>
                <a:custGeom>
                  <a:avLst/>
                  <a:gdLst>
                    <a:gd name="T0" fmla="*/ 2147483647 w 1813"/>
                    <a:gd name="T1" fmla="*/ 2147483647 h 992"/>
                    <a:gd name="T2" fmla="*/ 2147483647 w 1813"/>
                    <a:gd name="T3" fmla="*/ 2147483647 h 992"/>
                    <a:gd name="T4" fmla="*/ 2147483647 w 1813"/>
                    <a:gd name="T5" fmla="*/ 2147483647 h 992"/>
                    <a:gd name="T6" fmla="*/ 2147483647 w 1813"/>
                    <a:gd name="T7" fmla="*/ 2147483647 h 992"/>
                    <a:gd name="T8" fmla="*/ 2147483647 w 1813"/>
                    <a:gd name="T9" fmla="*/ 2147483647 h 992"/>
                    <a:gd name="T10" fmla="*/ 2147483647 w 1813"/>
                    <a:gd name="T11" fmla="*/ 0 h 992"/>
                    <a:gd name="T12" fmla="*/ 2147483647 w 1813"/>
                    <a:gd name="T13" fmla="*/ 2147483647 h 992"/>
                    <a:gd name="T14" fmla="*/ 2147483647 w 1813"/>
                    <a:gd name="T15" fmla="*/ 2147483647 h 992"/>
                    <a:gd name="T16" fmla="*/ 2147483647 w 1813"/>
                    <a:gd name="T17" fmla="*/ 2147483647 h 992"/>
                    <a:gd name="T18" fmla="*/ 2147483647 w 1813"/>
                    <a:gd name="T19" fmla="*/ 2147483647 h 992"/>
                    <a:gd name="T20" fmla="*/ 2147483647 w 1813"/>
                    <a:gd name="T21" fmla="*/ 2147483647 h 992"/>
                    <a:gd name="T22" fmla="*/ 2147483647 w 1813"/>
                    <a:gd name="T23" fmla="*/ 2147483647 h 992"/>
                    <a:gd name="T24" fmla="*/ 2147483647 w 1813"/>
                    <a:gd name="T25" fmla="*/ 2147483647 h 992"/>
                    <a:gd name="T26" fmla="*/ 2147483647 w 1813"/>
                    <a:gd name="T27" fmla="*/ 2147483647 h 992"/>
                    <a:gd name="T28" fmla="*/ 2147483647 w 1813"/>
                    <a:gd name="T29" fmla="*/ 2147483647 h 992"/>
                    <a:gd name="T30" fmla="*/ 2147483647 w 1813"/>
                    <a:gd name="T31" fmla="*/ 2147483647 h 992"/>
                    <a:gd name="T32" fmla="*/ 2147483647 w 1813"/>
                    <a:gd name="T33" fmla="*/ 2147483647 h 992"/>
                    <a:gd name="T34" fmla="*/ 2147483647 w 1813"/>
                    <a:gd name="T35" fmla="*/ 2147483647 h 992"/>
                    <a:gd name="T36" fmla="*/ 2147483647 w 1813"/>
                    <a:gd name="T37" fmla="*/ 2147483647 h 992"/>
                    <a:gd name="T38" fmla="*/ 2147483647 w 1813"/>
                    <a:gd name="T39" fmla="*/ 2147483647 h 992"/>
                    <a:gd name="T40" fmla="*/ 2147483647 w 1813"/>
                    <a:gd name="T41" fmla="*/ 2147483647 h 992"/>
                    <a:gd name="T42" fmla="*/ 2147483647 w 1813"/>
                    <a:gd name="T43" fmla="*/ 2147483647 h 992"/>
                    <a:gd name="T44" fmla="*/ 2147483647 w 1813"/>
                    <a:gd name="T45" fmla="*/ 2147483647 h 992"/>
                    <a:gd name="T46" fmla="*/ 2147483647 w 1813"/>
                    <a:gd name="T47" fmla="*/ 2147483647 h 992"/>
                    <a:gd name="T48" fmla="*/ 2147483647 w 1813"/>
                    <a:gd name="T49" fmla="*/ 2147483647 h 992"/>
                    <a:gd name="T50" fmla="*/ 2147483647 w 1813"/>
                    <a:gd name="T51" fmla="*/ 2147483647 h 992"/>
                    <a:gd name="T52" fmla="*/ 2147483647 w 1813"/>
                    <a:gd name="T53" fmla="*/ 2147483647 h 992"/>
                    <a:gd name="T54" fmla="*/ 2147483647 w 1813"/>
                    <a:gd name="T55" fmla="*/ 2147483647 h 992"/>
                    <a:gd name="T56" fmla="*/ 2147483647 w 1813"/>
                    <a:gd name="T57" fmla="*/ 2147483647 h 992"/>
                    <a:gd name="T58" fmla="*/ 2147483647 w 1813"/>
                    <a:gd name="T59" fmla="*/ 2147483647 h 992"/>
                    <a:gd name="T60" fmla="*/ 2147483647 w 1813"/>
                    <a:gd name="T61" fmla="*/ 2147483647 h 992"/>
                    <a:gd name="T62" fmla="*/ 2147483647 w 1813"/>
                    <a:gd name="T63" fmla="*/ 2147483647 h 992"/>
                    <a:gd name="T64" fmla="*/ 2147483647 w 1813"/>
                    <a:gd name="T65" fmla="*/ 2147483647 h 992"/>
                    <a:gd name="T66" fmla="*/ 2147483647 w 1813"/>
                    <a:gd name="T67" fmla="*/ 2147483647 h 992"/>
                    <a:gd name="T68" fmla="*/ 2147483647 w 1813"/>
                    <a:gd name="T69" fmla="*/ 2147483647 h 992"/>
                    <a:gd name="T70" fmla="*/ 2147483647 w 1813"/>
                    <a:gd name="T71" fmla="*/ 2147483647 h 992"/>
                    <a:gd name="T72" fmla="*/ 2147483647 w 1813"/>
                    <a:gd name="T73" fmla="*/ 2147483647 h 992"/>
                    <a:gd name="T74" fmla="*/ 2147483647 w 1813"/>
                    <a:gd name="T75" fmla="*/ 2147483647 h 992"/>
                    <a:gd name="T76" fmla="*/ 2147483647 w 1813"/>
                    <a:gd name="T77" fmla="*/ 2147483647 h 992"/>
                    <a:gd name="T78" fmla="*/ 2147483647 w 1813"/>
                    <a:gd name="T79" fmla="*/ 2147483647 h 992"/>
                    <a:gd name="T80" fmla="*/ 2147483647 w 1813"/>
                    <a:gd name="T81" fmla="*/ 2147483647 h 992"/>
                    <a:gd name="T82" fmla="*/ 2147483647 w 1813"/>
                    <a:gd name="T83" fmla="*/ 2147483647 h 992"/>
                    <a:gd name="T84" fmla="*/ 2147483647 w 1813"/>
                    <a:gd name="T85" fmla="*/ 2147483647 h 992"/>
                    <a:gd name="T86" fmla="*/ 2147483647 w 1813"/>
                    <a:gd name="T87" fmla="*/ 2147483647 h 992"/>
                    <a:gd name="T88" fmla="*/ 2147483647 w 1813"/>
                    <a:gd name="T89" fmla="*/ 2147483647 h 992"/>
                    <a:gd name="T90" fmla="*/ 2147483647 w 1813"/>
                    <a:gd name="T91" fmla="*/ 2147483647 h 992"/>
                    <a:gd name="T92" fmla="*/ 2147483647 w 1813"/>
                    <a:gd name="T93" fmla="*/ 2147483647 h 992"/>
                    <a:gd name="T94" fmla="*/ 2147483647 w 1813"/>
                    <a:gd name="T95" fmla="*/ 2147483647 h 992"/>
                    <a:gd name="T96" fmla="*/ 2147483647 w 1813"/>
                    <a:gd name="T97" fmla="*/ 2147483647 h 992"/>
                    <a:gd name="T98" fmla="*/ 2147483647 w 1813"/>
                    <a:gd name="T99" fmla="*/ 2147483647 h 992"/>
                    <a:gd name="T100" fmla="*/ 2147483647 w 1813"/>
                    <a:gd name="T101" fmla="*/ 2147483647 h 992"/>
                    <a:gd name="T102" fmla="*/ 2147483647 w 1813"/>
                    <a:gd name="T103" fmla="*/ 2147483647 h 99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3" h="992">
                      <a:moveTo>
                        <a:pt x="1813" y="239"/>
                      </a:moveTo>
                      <a:lnTo>
                        <a:pt x="1433" y="177"/>
                      </a:lnTo>
                      <a:lnTo>
                        <a:pt x="1387" y="168"/>
                      </a:lnTo>
                      <a:lnTo>
                        <a:pt x="1344" y="158"/>
                      </a:lnTo>
                      <a:lnTo>
                        <a:pt x="1303" y="145"/>
                      </a:lnTo>
                      <a:lnTo>
                        <a:pt x="1263" y="132"/>
                      </a:lnTo>
                      <a:lnTo>
                        <a:pt x="1228" y="117"/>
                      </a:lnTo>
                      <a:lnTo>
                        <a:pt x="1194" y="102"/>
                      </a:lnTo>
                      <a:lnTo>
                        <a:pt x="1164" y="87"/>
                      </a:lnTo>
                      <a:lnTo>
                        <a:pt x="1137" y="72"/>
                      </a:lnTo>
                      <a:lnTo>
                        <a:pt x="1111" y="58"/>
                      </a:lnTo>
                      <a:lnTo>
                        <a:pt x="1089" y="45"/>
                      </a:lnTo>
                      <a:lnTo>
                        <a:pt x="1071" y="32"/>
                      </a:lnTo>
                      <a:lnTo>
                        <a:pt x="1055" y="22"/>
                      </a:lnTo>
                      <a:lnTo>
                        <a:pt x="1043" y="12"/>
                      </a:lnTo>
                      <a:lnTo>
                        <a:pt x="1034" y="5"/>
                      </a:lnTo>
                      <a:lnTo>
                        <a:pt x="1030" y="1"/>
                      </a:lnTo>
                      <a:lnTo>
                        <a:pt x="1027" y="0"/>
                      </a:lnTo>
                      <a:lnTo>
                        <a:pt x="1025" y="1"/>
                      </a:lnTo>
                      <a:lnTo>
                        <a:pt x="1017" y="5"/>
                      </a:lnTo>
                      <a:lnTo>
                        <a:pt x="1004" y="11"/>
                      </a:lnTo>
                      <a:lnTo>
                        <a:pt x="988" y="19"/>
                      </a:lnTo>
                      <a:lnTo>
                        <a:pt x="969" y="28"/>
                      </a:lnTo>
                      <a:lnTo>
                        <a:pt x="948" y="39"/>
                      </a:lnTo>
                      <a:lnTo>
                        <a:pt x="925" y="50"/>
                      </a:lnTo>
                      <a:lnTo>
                        <a:pt x="902" y="62"/>
                      </a:lnTo>
                      <a:lnTo>
                        <a:pt x="878" y="73"/>
                      </a:lnTo>
                      <a:lnTo>
                        <a:pt x="855" y="85"/>
                      </a:lnTo>
                      <a:lnTo>
                        <a:pt x="834" y="95"/>
                      </a:lnTo>
                      <a:lnTo>
                        <a:pt x="814" y="105"/>
                      </a:lnTo>
                      <a:lnTo>
                        <a:pt x="798" y="113"/>
                      </a:lnTo>
                      <a:lnTo>
                        <a:pt x="785" y="118"/>
                      </a:lnTo>
                      <a:lnTo>
                        <a:pt x="777" y="123"/>
                      </a:lnTo>
                      <a:lnTo>
                        <a:pt x="775" y="124"/>
                      </a:lnTo>
                      <a:lnTo>
                        <a:pt x="650" y="25"/>
                      </a:lnTo>
                      <a:lnTo>
                        <a:pt x="646" y="27"/>
                      </a:lnTo>
                      <a:lnTo>
                        <a:pt x="636" y="34"/>
                      </a:lnTo>
                      <a:lnTo>
                        <a:pt x="620" y="46"/>
                      </a:lnTo>
                      <a:lnTo>
                        <a:pt x="599" y="60"/>
                      </a:lnTo>
                      <a:lnTo>
                        <a:pt x="573" y="77"/>
                      </a:lnTo>
                      <a:lnTo>
                        <a:pt x="544" y="96"/>
                      </a:lnTo>
                      <a:lnTo>
                        <a:pt x="511" y="117"/>
                      </a:lnTo>
                      <a:lnTo>
                        <a:pt x="477" y="138"/>
                      </a:lnTo>
                      <a:lnTo>
                        <a:pt x="440" y="160"/>
                      </a:lnTo>
                      <a:lnTo>
                        <a:pt x="402" y="182"/>
                      </a:lnTo>
                      <a:lnTo>
                        <a:pt x="364" y="203"/>
                      </a:lnTo>
                      <a:lnTo>
                        <a:pt x="327" y="221"/>
                      </a:lnTo>
                      <a:lnTo>
                        <a:pt x="290" y="237"/>
                      </a:lnTo>
                      <a:lnTo>
                        <a:pt x="256" y="251"/>
                      </a:lnTo>
                      <a:lnTo>
                        <a:pt x="223" y="261"/>
                      </a:lnTo>
                      <a:lnTo>
                        <a:pt x="195" y="268"/>
                      </a:lnTo>
                      <a:lnTo>
                        <a:pt x="168" y="272"/>
                      </a:lnTo>
                      <a:lnTo>
                        <a:pt x="144" y="275"/>
                      </a:lnTo>
                      <a:lnTo>
                        <a:pt x="122" y="277"/>
                      </a:lnTo>
                      <a:lnTo>
                        <a:pt x="102" y="280"/>
                      </a:lnTo>
                      <a:lnTo>
                        <a:pt x="85" y="282"/>
                      </a:lnTo>
                      <a:lnTo>
                        <a:pt x="69" y="284"/>
                      </a:lnTo>
                      <a:lnTo>
                        <a:pt x="55" y="286"/>
                      </a:lnTo>
                      <a:lnTo>
                        <a:pt x="43" y="287"/>
                      </a:lnTo>
                      <a:lnTo>
                        <a:pt x="32" y="287"/>
                      </a:lnTo>
                      <a:lnTo>
                        <a:pt x="23" y="288"/>
                      </a:lnTo>
                      <a:lnTo>
                        <a:pt x="16" y="288"/>
                      </a:lnTo>
                      <a:lnTo>
                        <a:pt x="10" y="289"/>
                      </a:lnTo>
                      <a:lnTo>
                        <a:pt x="6" y="289"/>
                      </a:lnTo>
                      <a:lnTo>
                        <a:pt x="2" y="289"/>
                      </a:lnTo>
                      <a:lnTo>
                        <a:pt x="1" y="289"/>
                      </a:lnTo>
                      <a:lnTo>
                        <a:pt x="0" y="289"/>
                      </a:lnTo>
                      <a:lnTo>
                        <a:pt x="2" y="291"/>
                      </a:lnTo>
                      <a:lnTo>
                        <a:pt x="10" y="298"/>
                      </a:lnTo>
                      <a:lnTo>
                        <a:pt x="22" y="310"/>
                      </a:lnTo>
                      <a:lnTo>
                        <a:pt x="38" y="325"/>
                      </a:lnTo>
                      <a:lnTo>
                        <a:pt x="56" y="342"/>
                      </a:lnTo>
                      <a:lnTo>
                        <a:pt x="77" y="362"/>
                      </a:lnTo>
                      <a:lnTo>
                        <a:pt x="99" y="382"/>
                      </a:lnTo>
                      <a:lnTo>
                        <a:pt x="123" y="404"/>
                      </a:lnTo>
                      <a:lnTo>
                        <a:pt x="21" y="431"/>
                      </a:lnTo>
                      <a:lnTo>
                        <a:pt x="22" y="432"/>
                      </a:lnTo>
                      <a:lnTo>
                        <a:pt x="24" y="435"/>
                      </a:lnTo>
                      <a:lnTo>
                        <a:pt x="30" y="441"/>
                      </a:lnTo>
                      <a:lnTo>
                        <a:pt x="38" y="450"/>
                      </a:lnTo>
                      <a:lnTo>
                        <a:pt x="48" y="464"/>
                      </a:lnTo>
                      <a:lnTo>
                        <a:pt x="63" y="483"/>
                      </a:lnTo>
                      <a:lnTo>
                        <a:pt x="82" y="507"/>
                      </a:lnTo>
                      <a:lnTo>
                        <a:pt x="104" y="536"/>
                      </a:lnTo>
                      <a:lnTo>
                        <a:pt x="121" y="555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7" y="645"/>
                      </a:lnTo>
                      <a:lnTo>
                        <a:pt x="245" y="681"/>
                      </a:lnTo>
                      <a:lnTo>
                        <a:pt x="286" y="720"/>
                      </a:lnTo>
                      <a:lnTo>
                        <a:pt x="327" y="758"/>
                      </a:lnTo>
                      <a:lnTo>
                        <a:pt x="368" y="797"/>
                      </a:lnTo>
                      <a:lnTo>
                        <a:pt x="410" y="835"/>
                      </a:lnTo>
                      <a:lnTo>
                        <a:pt x="449" y="871"/>
                      </a:lnTo>
                      <a:lnTo>
                        <a:pt x="485" y="905"/>
                      </a:lnTo>
                      <a:lnTo>
                        <a:pt x="517" y="933"/>
                      </a:lnTo>
                      <a:lnTo>
                        <a:pt x="544" y="958"/>
                      </a:lnTo>
                      <a:lnTo>
                        <a:pt x="564" y="976"/>
                      </a:lnTo>
                      <a:lnTo>
                        <a:pt x="577" y="988"/>
                      </a:lnTo>
                      <a:lnTo>
                        <a:pt x="582" y="992"/>
                      </a:lnTo>
                      <a:lnTo>
                        <a:pt x="584" y="992"/>
                      </a:lnTo>
                      <a:lnTo>
                        <a:pt x="592" y="992"/>
                      </a:lnTo>
                      <a:lnTo>
                        <a:pt x="605" y="991"/>
                      </a:lnTo>
                      <a:lnTo>
                        <a:pt x="622" y="991"/>
                      </a:lnTo>
                      <a:lnTo>
                        <a:pt x="643" y="990"/>
                      </a:lnTo>
                      <a:lnTo>
                        <a:pt x="669" y="988"/>
                      </a:lnTo>
                      <a:lnTo>
                        <a:pt x="698" y="985"/>
                      </a:lnTo>
                      <a:lnTo>
                        <a:pt x="731" y="982"/>
                      </a:lnTo>
                      <a:lnTo>
                        <a:pt x="768" y="977"/>
                      </a:lnTo>
                      <a:lnTo>
                        <a:pt x="807" y="971"/>
                      </a:lnTo>
                      <a:lnTo>
                        <a:pt x="850" y="966"/>
                      </a:lnTo>
                      <a:lnTo>
                        <a:pt x="895" y="958"/>
                      </a:lnTo>
                      <a:lnTo>
                        <a:pt x="942" y="948"/>
                      </a:lnTo>
                      <a:lnTo>
                        <a:pt x="993" y="938"/>
                      </a:lnTo>
                      <a:lnTo>
                        <a:pt x="1045" y="925"/>
                      </a:lnTo>
                      <a:lnTo>
                        <a:pt x="1098" y="912"/>
                      </a:lnTo>
                      <a:lnTo>
                        <a:pt x="1152" y="895"/>
                      </a:lnTo>
                      <a:lnTo>
                        <a:pt x="1204" y="877"/>
                      </a:lnTo>
                      <a:lnTo>
                        <a:pt x="1253" y="857"/>
                      </a:lnTo>
                      <a:lnTo>
                        <a:pt x="1299" y="835"/>
                      </a:lnTo>
                      <a:lnTo>
                        <a:pt x="1344" y="814"/>
                      </a:lnTo>
                      <a:lnTo>
                        <a:pt x="1386" y="792"/>
                      </a:lnTo>
                      <a:lnTo>
                        <a:pt x="1424" y="769"/>
                      </a:lnTo>
                      <a:lnTo>
                        <a:pt x="1458" y="747"/>
                      </a:lnTo>
                      <a:lnTo>
                        <a:pt x="1490" y="726"/>
                      </a:lnTo>
                      <a:lnTo>
                        <a:pt x="1518" y="706"/>
                      </a:lnTo>
                      <a:lnTo>
                        <a:pt x="1542" y="688"/>
                      </a:lnTo>
                      <a:lnTo>
                        <a:pt x="1563" y="673"/>
                      </a:lnTo>
                      <a:lnTo>
                        <a:pt x="1579" y="660"/>
                      </a:lnTo>
                      <a:lnTo>
                        <a:pt x="1591" y="650"/>
                      </a:lnTo>
                      <a:lnTo>
                        <a:pt x="1597" y="644"/>
                      </a:lnTo>
                      <a:lnTo>
                        <a:pt x="1600" y="642"/>
                      </a:lnTo>
                      <a:lnTo>
                        <a:pt x="1596" y="642"/>
                      </a:lnTo>
                      <a:lnTo>
                        <a:pt x="1589" y="641"/>
                      </a:lnTo>
                      <a:lnTo>
                        <a:pt x="1577" y="639"/>
                      </a:lnTo>
                      <a:lnTo>
                        <a:pt x="1563" y="637"/>
                      </a:lnTo>
                      <a:lnTo>
                        <a:pt x="1546" y="635"/>
                      </a:lnTo>
                      <a:lnTo>
                        <a:pt x="1529" y="631"/>
                      </a:lnTo>
                      <a:lnTo>
                        <a:pt x="1513" y="628"/>
                      </a:lnTo>
                      <a:lnTo>
                        <a:pt x="1498" y="624"/>
                      </a:lnTo>
                      <a:lnTo>
                        <a:pt x="1486" y="620"/>
                      </a:lnTo>
                      <a:lnTo>
                        <a:pt x="1470" y="614"/>
                      </a:lnTo>
                      <a:lnTo>
                        <a:pt x="1452" y="607"/>
                      </a:lnTo>
                      <a:lnTo>
                        <a:pt x="1435" y="599"/>
                      </a:lnTo>
                      <a:lnTo>
                        <a:pt x="1417" y="591"/>
                      </a:lnTo>
                      <a:lnTo>
                        <a:pt x="1400" y="583"/>
                      </a:lnTo>
                      <a:lnTo>
                        <a:pt x="1387" y="576"/>
                      </a:lnTo>
                      <a:lnTo>
                        <a:pt x="1375" y="570"/>
                      </a:lnTo>
                      <a:lnTo>
                        <a:pt x="1388" y="562"/>
                      </a:lnTo>
                      <a:lnTo>
                        <a:pt x="1399" y="555"/>
                      </a:lnTo>
                      <a:lnTo>
                        <a:pt x="1410" y="547"/>
                      </a:lnTo>
                      <a:lnTo>
                        <a:pt x="1419" y="541"/>
                      </a:lnTo>
                      <a:lnTo>
                        <a:pt x="1427" y="536"/>
                      </a:lnTo>
                      <a:lnTo>
                        <a:pt x="1433" y="531"/>
                      </a:lnTo>
                      <a:lnTo>
                        <a:pt x="1437" y="529"/>
                      </a:lnTo>
                      <a:lnTo>
                        <a:pt x="1438" y="528"/>
                      </a:lnTo>
                      <a:lnTo>
                        <a:pt x="1357" y="503"/>
                      </a:lnTo>
                      <a:lnTo>
                        <a:pt x="1813" y="239"/>
                      </a:lnTo>
                      <a:close/>
                    </a:path>
                  </a:pathLst>
                </a:custGeom>
                <a:solidFill>
                  <a:srgbClr val="00B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5" name="Freeform 40"/>
                <p:cNvSpPr>
                  <a:spLocks/>
                </p:cNvSpPr>
                <p:nvPr/>
              </p:nvSpPr>
              <p:spPr bwMode="auto">
                <a:xfrm>
                  <a:off x="5483225" y="4906963"/>
                  <a:ext cx="1438275" cy="787400"/>
                </a:xfrm>
                <a:custGeom>
                  <a:avLst/>
                  <a:gdLst>
                    <a:gd name="T0" fmla="*/ 2147483647 w 1812"/>
                    <a:gd name="T1" fmla="*/ 2147483647 h 993"/>
                    <a:gd name="T2" fmla="*/ 2147483647 w 1812"/>
                    <a:gd name="T3" fmla="*/ 2147483647 h 993"/>
                    <a:gd name="T4" fmla="*/ 2147483647 w 1812"/>
                    <a:gd name="T5" fmla="*/ 2147483647 h 993"/>
                    <a:gd name="T6" fmla="*/ 2147483647 w 1812"/>
                    <a:gd name="T7" fmla="*/ 2147483647 h 993"/>
                    <a:gd name="T8" fmla="*/ 2147483647 w 1812"/>
                    <a:gd name="T9" fmla="*/ 2147483647 h 993"/>
                    <a:gd name="T10" fmla="*/ 2147483647 w 1812"/>
                    <a:gd name="T11" fmla="*/ 0 h 993"/>
                    <a:gd name="T12" fmla="*/ 2147483647 w 1812"/>
                    <a:gd name="T13" fmla="*/ 2147483647 h 993"/>
                    <a:gd name="T14" fmla="*/ 2147483647 w 1812"/>
                    <a:gd name="T15" fmla="*/ 2147483647 h 993"/>
                    <a:gd name="T16" fmla="*/ 2147483647 w 1812"/>
                    <a:gd name="T17" fmla="*/ 2147483647 h 993"/>
                    <a:gd name="T18" fmla="*/ 2147483647 w 1812"/>
                    <a:gd name="T19" fmla="*/ 2147483647 h 993"/>
                    <a:gd name="T20" fmla="*/ 2147483647 w 1812"/>
                    <a:gd name="T21" fmla="*/ 2147483647 h 993"/>
                    <a:gd name="T22" fmla="*/ 2147483647 w 1812"/>
                    <a:gd name="T23" fmla="*/ 2147483647 h 993"/>
                    <a:gd name="T24" fmla="*/ 2147483647 w 1812"/>
                    <a:gd name="T25" fmla="*/ 2147483647 h 993"/>
                    <a:gd name="T26" fmla="*/ 2147483647 w 1812"/>
                    <a:gd name="T27" fmla="*/ 2147483647 h 993"/>
                    <a:gd name="T28" fmla="*/ 2147483647 w 1812"/>
                    <a:gd name="T29" fmla="*/ 2147483647 h 993"/>
                    <a:gd name="T30" fmla="*/ 2147483647 w 1812"/>
                    <a:gd name="T31" fmla="*/ 2147483647 h 993"/>
                    <a:gd name="T32" fmla="*/ 2147483647 w 1812"/>
                    <a:gd name="T33" fmla="*/ 2147483647 h 993"/>
                    <a:gd name="T34" fmla="*/ 2147483647 w 1812"/>
                    <a:gd name="T35" fmla="*/ 2147483647 h 993"/>
                    <a:gd name="T36" fmla="*/ 2147483647 w 1812"/>
                    <a:gd name="T37" fmla="*/ 2147483647 h 993"/>
                    <a:gd name="T38" fmla="*/ 2147483647 w 1812"/>
                    <a:gd name="T39" fmla="*/ 2147483647 h 993"/>
                    <a:gd name="T40" fmla="*/ 2147483647 w 1812"/>
                    <a:gd name="T41" fmla="*/ 2147483647 h 993"/>
                    <a:gd name="T42" fmla="*/ 2147483647 w 1812"/>
                    <a:gd name="T43" fmla="*/ 2147483647 h 993"/>
                    <a:gd name="T44" fmla="*/ 2147483647 w 1812"/>
                    <a:gd name="T45" fmla="*/ 2147483647 h 993"/>
                    <a:gd name="T46" fmla="*/ 2147483647 w 1812"/>
                    <a:gd name="T47" fmla="*/ 2147483647 h 993"/>
                    <a:gd name="T48" fmla="*/ 2147483647 w 1812"/>
                    <a:gd name="T49" fmla="*/ 2147483647 h 993"/>
                    <a:gd name="T50" fmla="*/ 2147483647 w 1812"/>
                    <a:gd name="T51" fmla="*/ 2147483647 h 993"/>
                    <a:gd name="T52" fmla="*/ 2147483647 w 1812"/>
                    <a:gd name="T53" fmla="*/ 2147483647 h 993"/>
                    <a:gd name="T54" fmla="*/ 2147483647 w 1812"/>
                    <a:gd name="T55" fmla="*/ 2147483647 h 993"/>
                    <a:gd name="T56" fmla="*/ 2147483647 w 1812"/>
                    <a:gd name="T57" fmla="*/ 2147483647 h 993"/>
                    <a:gd name="T58" fmla="*/ 2147483647 w 1812"/>
                    <a:gd name="T59" fmla="*/ 2147483647 h 993"/>
                    <a:gd name="T60" fmla="*/ 2147483647 w 1812"/>
                    <a:gd name="T61" fmla="*/ 2147483647 h 993"/>
                    <a:gd name="T62" fmla="*/ 2147483647 w 1812"/>
                    <a:gd name="T63" fmla="*/ 2147483647 h 993"/>
                    <a:gd name="T64" fmla="*/ 2147483647 w 1812"/>
                    <a:gd name="T65" fmla="*/ 2147483647 h 993"/>
                    <a:gd name="T66" fmla="*/ 2147483647 w 1812"/>
                    <a:gd name="T67" fmla="*/ 2147483647 h 993"/>
                    <a:gd name="T68" fmla="*/ 2147483647 w 1812"/>
                    <a:gd name="T69" fmla="*/ 2147483647 h 993"/>
                    <a:gd name="T70" fmla="*/ 2147483647 w 1812"/>
                    <a:gd name="T71" fmla="*/ 2147483647 h 993"/>
                    <a:gd name="T72" fmla="*/ 2147483647 w 1812"/>
                    <a:gd name="T73" fmla="*/ 2147483647 h 993"/>
                    <a:gd name="T74" fmla="*/ 2147483647 w 1812"/>
                    <a:gd name="T75" fmla="*/ 2147483647 h 993"/>
                    <a:gd name="T76" fmla="*/ 2147483647 w 1812"/>
                    <a:gd name="T77" fmla="*/ 2147483647 h 993"/>
                    <a:gd name="T78" fmla="*/ 2147483647 w 1812"/>
                    <a:gd name="T79" fmla="*/ 2147483647 h 993"/>
                    <a:gd name="T80" fmla="*/ 2147483647 w 1812"/>
                    <a:gd name="T81" fmla="*/ 2147483647 h 993"/>
                    <a:gd name="T82" fmla="*/ 2147483647 w 1812"/>
                    <a:gd name="T83" fmla="*/ 2147483647 h 993"/>
                    <a:gd name="T84" fmla="*/ 2147483647 w 1812"/>
                    <a:gd name="T85" fmla="*/ 2147483647 h 993"/>
                    <a:gd name="T86" fmla="*/ 2147483647 w 1812"/>
                    <a:gd name="T87" fmla="*/ 2147483647 h 993"/>
                    <a:gd name="T88" fmla="*/ 2147483647 w 1812"/>
                    <a:gd name="T89" fmla="*/ 2147483647 h 993"/>
                    <a:gd name="T90" fmla="*/ 2147483647 w 1812"/>
                    <a:gd name="T91" fmla="*/ 2147483647 h 993"/>
                    <a:gd name="T92" fmla="*/ 2147483647 w 1812"/>
                    <a:gd name="T93" fmla="*/ 2147483647 h 993"/>
                    <a:gd name="T94" fmla="*/ 2147483647 w 1812"/>
                    <a:gd name="T95" fmla="*/ 2147483647 h 993"/>
                    <a:gd name="T96" fmla="*/ 2147483647 w 1812"/>
                    <a:gd name="T97" fmla="*/ 2147483647 h 993"/>
                    <a:gd name="T98" fmla="*/ 2147483647 w 1812"/>
                    <a:gd name="T99" fmla="*/ 2147483647 h 993"/>
                    <a:gd name="T100" fmla="*/ 2147483647 w 1812"/>
                    <a:gd name="T101" fmla="*/ 2147483647 h 993"/>
                    <a:gd name="T102" fmla="*/ 2147483647 w 1812"/>
                    <a:gd name="T103" fmla="*/ 2147483647 h 99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812" h="993">
                      <a:moveTo>
                        <a:pt x="1812" y="240"/>
                      </a:moveTo>
                      <a:lnTo>
                        <a:pt x="1433" y="178"/>
                      </a:lnTo>
                      <a:lnTo>
                        <a:pt x="1387" y="169"/>
                      </a:lnTo>
                      <a:lnTo>
                        <a:pt x="1343" y="158"/>
                      </a:lnTo>
                      <a:lnTo>
                        <a:pt x="1303" y="145"/>
                      </a:lnTo>
                      <a:lnTo>
                        <a:pt x="1264" y="133"/>
                      </a:lnTo>
                      <a:lnTo>
                        <a:pt x="1228" y="118"/>
                      </a:lnTo>
                      <a:lnTo>
                        <a:pt x="1195" y="103"/>
                      </a:lnTo>
                      <a:lnTo>
                        <a:pt x="1164" y="88"/>
                      </a:lnTo>
                      <a:lnTo>
                        <a:pt x="1136" y="73"/>
                      </a:lnTo>
                      <a:lnTo>
                        <a:pt x="1112" y="59"/>
                      </a:lnTo>
                      <a:lnTo>
                        <a:pt x="1090" y="45"/>
                      </a:lnTo>
                      <a:lnTo>
                        <a:pt x="1072" y="33"/>
                      </a:lnTo>
                      <a:lnTo>
                        <a:pt x="1055" y="22"/>
                      </a:lnTo>
                      <a:lnTo>
                        <a:pt x="1044" y="13"/>
                      </a:lnTo>
                      <a:lnTo>
                        <a:pt x="1035" y="6"/>
                      </a:lnTo>
                      <a:lnTo>
                        <a:pt x="1030" y="1"/>
                      </a:lnTo>
                      <a:lnTo>
                        <a:pt x="1028" y="0"/>
                      </a:lnTo>
                      <a:lnTo>
                        <a:pt x="1026" y="1"/>
                      </a:lnTo>
                      <a:lnTo>
                        <a:pt x="1017" y="6"/>
                      </a:lnTo>
                      <a:lnTo>
                        <a:pt x="1005" y="12"/>
                      </a:lnTo>
                      <a:lnTo>
                        <a:pt x="989" y="20"/>
                      </a:lnTo>
                      <a:lnTo>
                        <a:pt x="969" y="29"/>
                      </a:lnTo>
                      <a:lnTo>
                        <a:pt x="948" y="39"/>
                      </a:lnTo>
                      <a:lnTo>
                        <a:pt x="925" y="51"/>
                      </a:lnTo>
                      <a:lnTo>
                        <a:pt x="902" y="62"/>
                      </a:lnTo>
                      <a:lnTo>
                        <a:pt x="878" y="74"/>
                      </a:lnTo>
                      <a:lnTo>
                        <a:pt x="855" y="86"/>
                      </a:lnTo>
                      <a:lnTo>
                        <a:pt x="834" y="96"/>
                      </a:lnTo>
                      <a:lnTo>
                        <a:pt x="815" y="105"/>
                      </a:lnTo>
                      <a:lnTo>
                        <a:pt x="799" y="113"/>
                      </a:lnTo>
                      <a:lnTo>
                        <a:pt x="786" y="119"/>
                      </a:lnTo>
                      <a:lnTo>
                        <a:pt x="778" y="124"/>
                      </a:lnTo>
                      <a:lnTo>
                        <a:pt x="776" y="125"/>
                      </a:lnTo>
                      <a:lnTo>
                        <a:pt x="650" y="27"/>
                      </a:lnTo>
                      <a:lnTo>
                        <a:pt x="647" y="29"/>
                      </a:lnTo>
                      <a:lnTo>
                        <a:pt x="636" y="36"/>
                      </a:lnTo>
                      <a:lnTo>
                        <a:pt x="620" y="48"/>
                      </a:lnTo>
                      <a:lnTo>
                        <a:pt x="599" y="61"/>
                      </a:lnTo>
                      <a:lnTo>
                        <a:pt x="574" y="79"/>
                      </a:lnTo>
                      <a:lnTo>
                        <a:pt x="544" y="98"/>
                      </a:lnTo>
                      <a:lnTo>
                        <a:pt x="512" y="119"/>
                      </a:lnTo>
                      <a:lnTo>
                        <a:pt x="477" y="140"/>
                      </a:lnTo>
                      <a:lnTo>
                        <a:pt x="440" y="162"/>
                      </a:lnTo>
                      <a:lnTo>
                        <a:pt x="402" y="184"/>
                      </a:lnTo>
                      <a:lnTo>
                        <a:pt x="364" y="203"/>
                      </a:lnTo>
                      <a:lnTo>
                        <a:pt x="328" y="223"/>
                      </a:lnTo>
                      <a:lnTo>
                        <a:pt x="291" y="239"/>
                      </a:lnTo>
                      <a:lnTo>
                        <a:pt x="256" y="253"/>
                      </a:lnTo>
                      <a:lnTo>
                        <a:pt x="224" y="263"/>
                      </a:lnTo>
                      <a:lnTo>
                        <a:pt x="195" y="269"/>
                      </a:lnTo>
                      <a:lnTo>
                        <a:pt x="169" y="272"/>
                      </a:lnTo>
                      <a:lnTo>
                        <a:pt x="144" y="276"/>
                      </a:lnTo>
                      <a:lnTo>
                        <a:pt x="123" y="278"/>
                      </a:lnTo>
                      <a:lnTo>
                        <a:pt x="103" y="280"/>
                      </a:lnTo>
                      <a:lnTo>
                        <a:pt x="86" y="283"/>
                      </a:lnTo>
                      <a:lnTo>
                        <a:pt x="70" y="285"/>
                      </a:lnTo>
                      <a:lnTo>
                        <a:pt x="56" y="286"/>
                      </a:lnTo>
                      <a:lnTo>
                        <a:pt x="43" y="287"/>
                      </a:lnTo>
                      <a:lnTo>
                        <a:pt x="33" y="287"/>
                      </a:lnTo>
                      <a:lnTo>
                        <a:pt x="23" y="288"/>
                      </a:lnTo>
                      <a:lnTo>
                        <a:pt x="17" y="288"/>
                      </a:lnTo>
                      <a:lnTo>
                        <a:pt x="11" y="290"/>
                      </a:lnTo>
                      <a:lnTo>
                        <a:pt x="6" y="290"/>
                      </a:lnTo>
                      <a:lnTo>
                        <a:pt x="3" y="290"/>
                      </a:lnTo>
                      <a:lnTo>
                        <a:pt x="2" y="290"/>
                      </a:lnTo>
                      <a:lnTo>
                        <a:pt x="0" y="290"/>
                      </a:lnTo>
                      <a:lnTo>
                        <a:pt x="3" y="292"/>
                      </a:lnTo>
                      <a:lnTo>
                        <a:pt x="11" y="299"/>
                      </a:lnTo>
                      <a:lnTo>
                        <a:pt x="22" y="310"/>
                      </a:lnTo>
                      <a:lnTo>
                        <a:pt x="37" y="325"/>
                      </a:lnTo>
                      <a:lnTo>
                        <a:pt x="56" y="343"/>
                      </a:lnTo>
                      <a:lnTo>
                        <a:pt x="76" y="362"/>
                      </a:lnTo>
                      <a:lnTo>
                        <a:pt x="99" y="384"/>
                      </a:lnTo>
                      <a:lnTo>
                        <a:pt x="124" y="406"/>
                      </a:lnTo>
                      <a:lnTo>
                        <a:pt x="20" y="433"/>
                      </a:lnTo>
                      <a:lnTo>
                        <a:pt x="21" y="434"/>
                      </a:lnTo>
                      <a:lnTo>
                        <a:pt x="23" y="437"/>
                      </a:lnTo>
                      <a:lnTo>
                        <a:pt x="29" y="443"/>
                      </a:lnTo>
                      <a:lnTo>
                        <a:pt x="37" y="452"/>
                      </a:lnTo>
                      <a:lnTo>
                        <a:pt x="49" y="466"/>
                      </a:lnTo>
                      <a:lnTo>
                        <a:pt x="64" y="484"/>
                      </a:lnTo>
                      <a:lnTo>
                        <a:pt x="81" y="507"/>
                      </a:lnTo>
                      <a:lnTo>
                        <a:pt x="104" y="536"/>
                      </a:lnTo>
                      <a:lnTo>
                        <a:pt x="121" y="556"/>
                      </a:lnTo>
                      <a:lnTo>
                        <a:pt x="144" y="581"/>
                      </a:lnTo>
                      <a:lnTo>
                        <a:pt x="174" y="612"/>
                      </a:lnTo>
                      <a:lnTo>
                        <a:pt x="208" y="646"/>
                      </a:lnTo>
                      <a:lnTo>
                        <a:pt x="246" y="682"/>
                      </a:lnTo>
                      <a:lnTo>
                        <a:pt x="286" y="721"/>
                      </a:lnTo>
                      <a:lnTo>
                        <a:pt x="328" y="759"/>
                      </a:lnTo>
                      <a:lnTo>
                        <a:pt x="369" y="798"/>
                      </a:lnTo>
                      <a:lnTo>
                        <a:pt x="410" y="836"/>
                      </a:lnTo>
                      <a:lnTo>
                        <a:pt x="450" y="872"/>
                      </a:lnTo>
                      <a:lnTo>
                        <a:pt x="485" y="905"/>
                      </a:lnTo>
                      <a:lnTo>
                        <a:pt x="518" y="934"/>
                      </a:lnTo>
                      <a:lnTo>
                        <a:pt x="544" y="958"/>
                      </a:lnTo>
                      <a:lnTo>
                        <a:pt x="565" y="977"/>
                      </a:lnTo>
                      <a:lnTo>
                        <a:pt x="577" y="988"/>
                      </a:lnTo>
                      <a:lnTo>
                        <a:pt x="582" y="993"/>
                      </a:lnTo>
                      <a:lnTo>
                        <a:pt x="584" y="993"/>
                      </a:lnTo>
                      <a:lnTo>
                        <a:pt x="592" y="993"/>
                      </a:lnTo>
                      <a:lnTo>
                        <a:pt x="605" y="992"/>
                      </a:lnTo>
                      <a:lnTo>
                        <a:pt x="622" y="992"/>
                      </a:lnTo>
                      <a:lnTo>
                        <a:pt x="643" y="991"/>
                      </a:lnTo>
                      <a:lnTo>
                        <a:pt x="668" y="988"/>
                      </a:lnTo>
                      <a:lnTo>
                        <a:pt x="698" y="986"/>
                      </a:lnTo>
                      <a:lnTo>
                        <a:pt x="732" y="982"/>
                      </a:lnTo>
                      <a:lnTo>
                        <a:pt x="768" y="978"/>
                      </a:lnTo>
                      <a:lnTo>
                        <a:pt x="808" y="973"/>
                      </a:lnTo>
                      <a:lnTo>
                        <a:pt x="849" y="966"/>
                      </a:lnTo>
                      <a:lnTo>
                        <a:pt x="895" y="958"/>
                      </a:lnTo>
                      <a:lnTo>
                        <a:pt x="943" y="950"/>
                      </a:lnTo>
                      <a:lnTo>
                        <a:pt x="992" y="939"/>
                      </a:lnTo>
                      <a:lnTo>
                        <a:pt x="1044" y="927"/>
                      </a:lnTo>
                      <a:lnTo>
                        <a:pt x="1098" y="913"/>
                      </a:lnTo>
                      <a:lnTo>
                        <a:pt x="1152" y="897"/>
                      </a:lnTo>
                      <a:lnTo>
                        <a:pt x="1203" y="879"/>
                      </a:lnTo>
                      <a:lnTo>
                        <a:pt x="1252" y="858"/>
                      </a:lnTo>
                      <a:lnTo>
                        <a:pt x="1300" y="837"/>
                      </a:lnTo>
                      <a:lnTo>
                        <a:pt x="1343" y="814"/>
                      </a:lnTo>
                      <a:lnTo>
                        <a:pt x="1385" y="792"/>
                      </a:lnTo>
                      <a:lnTo>
                        <a:pt x="1423" y="769"/>
                      </a:lnTo>
                      <a:lnTo>
                        <a:pt x="1457" y="747"/>
                      </a:lnTo>
                      <a:lnTo>
                        <a:pt x="1490" y="727"/>
                      </a:lnTo>
                      <a:lnTo>
                        <a:pt x="1517" y="707"/>
                      </a:lnTo>
                      <a:lnTo>
                        <a:pt x="1542" y="688"/>
                      </a:lnTo>
                      <a:lnTo>
                        <a:pt x="1562" y="673"/>
                      </a:lnTo>
                      <a:lnTo>
                        <a:pt x="1578" y="661"/>
                      </a:lnTo>
                      <a:lnTo>
                        <a:pt x="1590" y="650"/>
                      </a:lnTo>
                      <a:lnTo>
                        <a:pt x="1597" y="645"/>
                      </a:lnTo>
                      <a:lnTo>
                        <a:pt x="1599" y="642"/>
                      </a:lnTo>
                      <a:lnTo>
                        <a:pt x="1597" y="642"/>
                      </a:lnTo>
                      <a:lnTo>
                        <a:pt x="1589" y="641"/>
                      </a:lnTo>
                      <a:lnTo>
                        <a:pt x="1577" y="640"/>
                      </a:lnTo>
                      <a:lnTo>
                        <a:pt x="1562" y="638"/>
                      </a:lnTo>
                      <a:lnTo>
                        <a:pt x="1546" y="635"/>
                      </a:lnTo>
                      <a:lnTo>
                        <a:pt x="1529" y="632"/>
                      </a:lnTo>
                      <a:lnTo>
                        <a:pt x="1513" y="629"/>
                      </a:lnTo>
                      <a:lnTo>
                        <a:pt x="1498" y="625"/>
                      </a:lnTo>
                      <a:lnTo>
                        <a:pt x="1485" y="620"/>
                      </a:lnTo>
                      <a:lnTo>
                        <a:pt x="1470" y="615"/>
                      </a:lnTo>
                      <a:lnTo>
                        <a:pt x="1453" y="608"/>
                      </a:lnTo>
                      <a:lnTo>
                        <a:pt x="1436" y="600"/>
                      </a:lnTo>
                      <a:lnTo>
                        <a:pt x="1417" y="592"/>
                      </a:lnTo>
                      <a:lnTo>
                        <a:pt x="1401" y="584"/>
                      </a:lnTo>
                      <a:lnTo>
                        <a:pt x="1387" y="577"/>
                      </a:lnTo>
                      <a:lnTo>
                        <a:pt x="1376" y="571"/>
                      </a:lnTo>
                      <a:lnTo>
                        <a:pt x="1388" y="563"/>
                      </a:lnTo>
                      <a:lnTo>
                        <a:pt x="1400" y="556"/>
                      </a:lnTo>
                      <a:lnTo>
                        <a:pt x="1410" y="548"/>
                      </a:lnTo>
                      <a:lnTo>
                        <a:pt x="1419" y="542"/>
                      </a:lnTo>
                      <a:lnTo>
                        <a:pt x="1427" y="536"/>
                      </a:lnTo>
                      <a:lnTo>
                        <a:pt x="1433" y="532"/>
                      </a:lnTo>
                      <a:lnTo>
                        <a:pt x="1438" y="529"/>
                      </a:lnTo>
                      <a:lnTo>
                        <a:pt x="1439" y="528"/>
                      </a:lnTo>
                      <a:lnTo>
                        <a:pt x="1357" y="504"/>
                      </a:lnTo>
                      <a:lnTo>
                        <a:pt x="1812" y="240"/>
                      </a:lnTo>
                      <a:close/>
                    </a:path>
                  </a:pathLst>
                </a:custGeom>
                <a:solidFill>
                  <a:srgbClr val="D1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6" name="Freeform 41"/>
                <p:cNvSpPr>
                  <a:spLocks/>
                </p:cNvSpPr>
                <p:nvPr/>
              </p:nvSpPr>
              <p:spPr bwMode="auto">
                <a:xfrm>
                  <a:off x="5522913" y="5238750"/>
                  <a:ext cx="1200150" cy="442913"/>
                </a:xfrm>
                <a:custGeom>
                  <a:avLst/>
                  <a:gdLst>
                    <a:gd name="T0" fmla="*/ 2147483647 w 1512"/>
                    <a:gd name="T1" fmla="*/ 2147483647 h 558"/>
                    <a:gd name="T2" fmla="*/ 2147483647 w 1512"/>
                    <a:gd name="T3" fmla="*/ 2147483647 h 558"/>
                    <a:gd name="T4" fmla="*/ 2147483647 w 1512"/>
                    <a:gd name="T5" fmla="*/ 2147483647 h 558"/>
                    <a:gd name="T6" fmla="*/ 2147483647 w 1512"/>
                    <a:gd name="T7" fmla="*/ 2147483647 h 558"/>
                    <a:gd name="T8" fmla="*/ 2147483647 w 1512"/>
                    <a:gd name="T9" fmla="*/ 2147483647 h 558"/>
                    <a:gd name="T10" fmla="*/ 2147483647 w 1512"/>
                    <a:gd name="T11" fmla="*/ 2147483647 h 558"/>
                    <a:gd name="T12" fmla="*/ 2147483647 w 1512"/>
                    <a:gd name="T13" fmla="*/ 2147483647 h 558"/>
                    <a:gd name="T14" fmla="*/ 2147483647 w 1512"/>
                    <a:gd name="T15" fmla="*/ 2147483647 h 558"/>
                    <a:gd name="T16" fmla="*/ 2147483647 w 1512"/>
                    <a:gd name="T17" fmla="*/ 2147483647 h 558"/>
                    <a:gd name="T18" fmla="*/ 2147483647 w 1512"/>
                    <a:gd name="T19" fmla="*/ 2147483647 h 558"/>
                    <a:gd name="T20" fmla="*/ 2147483647 w 1512"/>
                    <a:gd name="T21" fmla="*/ 2147483647 h 558"/>
                    <a:gd name="T22" fmla="*/ 2147483647 w 1512"/>
                    <a:gd name="T23" fmla="*/ 2147483647 h 558"/>
                    <a:gd name="T24" fmla="*/ 2147483647 w 1512"/>
                    <a:gd name="T25" fmla="*/ 2147483647 h 558"/>
                    <a:gd name="T26" fmla="*/ 2147483647 w 1512"/>
                    <a:gd name="T27" fmla="*/ 2147483647 h 558"/>
                    <a:gd name="T28" fmla="*/ 2147483647 w 1512"/>
                    <a:gd name="T29" fmla="*/ 2147483647 h 558"/>
                    <a:gd name="T30" fmla="*/ 2147483647 w 1512"/>
                    <a:gd name="T31" fmla="*/ 2147483647 h 558"/>
                    <a:gd name="T32" fmla="*/ 2147483647 w 1512"/>
                    <a:gd name="T33" fmla="*/ 2147483647 h 558"/>
                    <a:gd name="T34" fmla="*/ 2147483647 w 1512"/>
                    <a:gd name="T35" fmla="*/ 2147483647 h 558"/>
                    <a:gd name="T36" fmla="*/ 2147483647 w 1512"/>
                    <a:gd name="T37" fmla="*/ 2147483647 h 558"/>
                    <a:gd name="T38" fmla="*/ 2147483647 w 1512"/>
                    <a:gd name="T39" fmla="*/ 2147483647 h 558"/>
                    <a:gd name="T40" fmla="*/ 2147483647 w 1512"/>
                    <a:gd name="T41" fmla="*/ 2147483647 h 558"/>
                    <a:gd name="T42" fmla="*/ 2147483647 w 1512"/>
                    <a:gd name="T43" fmla="*/ 0 h 558"/>
                    <a:gd name="T44" fmla="*/ 2147483647 w 1512"/>
                    <a:gd name="T45" fmla="*/ 2147483647 h 558"/>
                    <a:gd name="T46" fmla="*/ 2147483647 w 1512"/>
                    <a:gd name="T47" fmla="*/ 2147483647 h 558"/>
                    <a:gd name="T48" fmla="*/ 2147483647 w 1512"/>
                    <a:gd name="T49" fmla="*/ 2147483647 h 558"/>
                    <a:gd name="T50" fmla="*/ 2147483647 w 1512"/>
                    <a:gd name="T51" fmla="*/ 2147483647 h 558"/>
                    <a:gd name="T52" fmla="*/ 2147483647 w 1512"/>
                    <a:gd name="T53" fmla="*/ 2147483647 h 558"/>
                    <a:gd name="T54" fmla="*/ 2147483647 w 1512"/>
                    <a:gd name="T55" fmla="*/ 2147483647 h 558"/>
                    <a:gd name="T56" fmla="*/ 2147483647 w 1512"/>
                    <a:gd name="T57" fmla="*/ 2147483647 h 558"/>
                    <a:gd name="T58" fmla="*/ 2147483647 w 1512"/>
                    <a:gd name="T59" fmla="*/ 2147483647 h 558"/>
                    <a:gd name="T60" fmla="*/ 2147483647 w 1512"/>
                    <a:gd name="T61" fmla="*/ 2147483647 h 558"/>
                    <a:gd name="T62" fmla="*/ 2147483647 w 1512"/>
                    <a:gd name="T63" fmla="*/ 2147483647 h 558"/>
                    <a:gd name="T64" fmla="*/ 2147483647 w 1512"/>
                    <a:gd name="T65" fmla="*/ 2147483647 h 558"/>
                    <a:gd name="T66" fmla="*/ 2147483647 w 1512"/>
                    <a:gd name="T67" fmla="*/ 2147483647 h 558"/>
                    <a:gd name="T68" fmla="*/ 2147483647 w 1512"/>
                    <a:gd name="T69" fmla="*/ 2147483647 h 558"/>
                    <a:gd name="T70" fmla="*/ 2147483647 w 1512"/>
                    <a:gd name="T71" fmla="*/ 2147483647 h 558"/>
                    <a:gd name="T72" fmla="*/ 2147483647 w 1512"/>
                    <a:gd name="T73" fmla="*/ 2147483647 h 558"/>
                    <a:gd name="T74" fmla="*/ 2147483647 w 1512"/>
                    <a:gd name="T75" fmla="*/ 2147483647 h 558"/>
                    <a:gd name="T76" fmla="*/ 2147483647 w 1512"/>
                    <a:gd name="T77" fmla="*/ 2147483647 h 558"/>
                    <a:gd name="T78" fmla="*/ 2147483647 w 1512"/>
                    <a:gd name="T79" fmla="*/ 2147483647 h 558"/>
                    <a:gd name="T80" fmla="*/ 2147483647 w 1512"/>
                    <a:gd name="T81" fmla="*/ 2147483647 h 558"/>
                    <a:gd name="T82" fmla="*/ 2147483647 w 1512"/>
                    <a:gd name="T83" fmla="*/ 2147483647 h 558"/>
                    <a:gd name="T84" fmla="*/ 2147483647 w 1512"/>
                    <a:gd name="T85" fmla="*/ 2147483647 h 558"/>
                    <a:gd name="T86" fmla="*/ 2147483647 w 1512"/>
                    <a:gd name="T87" fmla="*/ 2147483647 h 55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2" h="558">
                      <a:moveTo>
                        <a:pt x="1443" y="221"/>
                      </a:moveTo>
                      <a:lnTo>
                        <a:pt x="1452" y="223"/>
                      </a:lnTo>
                      <a:lnTo>
                        <a:pt x="1462" y="226"/>
                      </a:lnTo>
                      <a:lnTo>
                        <a:pt x="1471" y="228"/>
                      </a:lnTo>
                      <a:lnTo>
                        <a:pt x="1480" y="230"/>
                      </a:lnTo>
                      <a:lnTo>
                        <a:pt x="1489" y="231"/>
                      </a:lnTo>
                      <a:lnTo>
                        <a:pt x="1497" y="234"/>
                      </a:lnTo>
                      <a:lnTo>
                        <a:pt x="1505" y="235"/>
                      </a:lnTo>
                      <a:lnTo>
                        <a:pt x="1512" y="236"/>
                      </a:lnTo>
                      <a:lnTo>
                        <a:pt x="1502" y="244"/>
                      </a:lnTo>
                      <a:lnTo>
                        <a:pt x="1488" y="254"/>
                      </a:lnTo>
                      <a:lnTo>
                        <a:pt x="1472" y="267"/>
                      </a:lnTo>
                      <a:lnTo>
                        <a:pt x="1454" y="281"/>
                      </a:lnTo>
                      <a:lnTo>
                        <a:pt x="1432" y="296"/>
                      </a:lnTo>
                      <a:lnTo>
                        <a:pt x="1407" y="312"/>
                      </a:lnTo>
                      <a:lnTo>
                        <a:pt x="1381" y="329"/>
                      </a:lnTo>
                      <a:lnTo>
                        <a:pt x="1352" y="347"/>
                      </a:lnTo>
                      <a:lnTo>
                        <a:pt x="1320" y="364"/>
                      </a:lnTo>
                      <a:lnTo>
                        <a:pt x="1287" y="382"/>
                      </a:lnTo>
                      <a:lnTo>
                        <a:pt x="1251" y="400"/>
                      </a:lnTo>
                      <a:lnTo>
                        <a:pt x="1214" y="417"/>
                      </a:lnTo>
                      <a:lnTo>
                        <a:pt x="1174" y="434"/>
                      </a:lnTo>
                      <a:lnTo>
                        <a:pt x="1132" y="450"/>
                      </a:lnTo>
                      <a:lnTo>
                        <a:pt x="1088" y="464"/>
                      </a:lnTo>
                      <a:lnTo>
                        <a:pt x="1043" y="478"/>
                      </a:lnTo>
                      <a:lnTo>
                        <a:pt x="994" y="491"/>
                      </a:lnTo>
                      <a:lnTo>
                        <a:pt x="946" y="502"/>
                      </a:lnTo>
                      <a:lnTo>
                        <a:pt x="900" y="513"/>
                      </a:lnTo>
                      <a:lnTo>
                        <a:pt x="855" y="522"/>
                      </a:lnTo>
                      <a:lnTo>
                        <a:pt x="813" y="529"/>
                      </a:lnTo>
                      <a:lnTo>
                        <a:pt x="773" y="536"/>
                      </a:lnTo>
                      <a:lnTo>
                        <a:pt x="735" y="542"/>
                      </a:lnTo>
                      <a:lnTo>
                        <a:pt x="700" y="545"/>
                      </a:lnTo>
                      <a:lnTo>
                        <a:pt x="668" y="550"/>
                      </a:lnTo>
                      <a:lnTo>
                        <a:pt x="639" y="552"/>
                      </a:lnTo>
                      <a:lnTo>
                        <a:pt x="614" y="554"/>
                      </a:lnTo>
                      <a:lnTo>
                        <a:pt x="591" y="555"/>
                      </a:lnTo>
                      <a:lnTo>
                        <a:pt x="571" y="557"/>
                      </a:lnTo>
                      <a:lnTo>
                        <a:pt x="556" y="558"/>
                      </a:lnTo>
                      <a:lnTo>
                        <a:pt x="545" y="558"/>
                      </a:lnTo>
                      <a:lnTo>
                        <a:pt x="538" y="558"/>
                      </a:lnTo>
                      <a:lnTo>
                        <a:pt x="529" y="548"/>
                      </a:lnTo>
                      <a:lnTo>
                        <a:pt x="511" y="533"/>
                      </a:lnTo>
                      <a:lnTo>
                        <a:pt x="488" y="513"/>
                      </a:lnTo>
                      <a:lnTo>
                        <a:pt x="461" y="487"/>
                      </a:lnTo>
                      <a:lnTo>
                        <a:pt x="428" y="459"/>
                      </a:lnTo>
                      <a:lnTo>
                        <a:pt x="393" y="426"/>
                      </a:lnTo>
                      <a:lnTo>
                        <a:pt x="355" y="391"/>
                      </a:lnTo>
                      <a:lnTo>
                        <a:pt x="316" y="355"/>
                      </a:lnTo>
                      <a:lnTo>
                        <a:pt x="275" y="318"/>
                      </a:lnTo>
                      <a:lnTo>
                        <a:pt x="236" y="281"/>
                      </a:lnTo>
                      <a:lnTo>
                        <a:pt x="199" y="244"/>
                      </a:lnTo>
                      <a:lnTo>
                        <a:pt x="164" y="211"/>
                      </a:lnTo>
                      <a:lnTo>
                        <a:pt x="132" y="178"/>
                      </a:lnTo>
                      <a:lnTo>
                        <a:pt x="105" y="151"/>
                      </a:lnTo>
                      <a:lnTo>
                        <a:pt x="83" y="127"/>
                      </a:lnTo>
                      <a:lnTo>
                        <a:pt x="67" y="108"/>
                      </a:lnTo>
                      <a:lnTo>
                        <a:pt x="53" y="91"/>
                      </a:lnTo>
                      <a:lnTo>
                        <a:pt x="41" y="75"/>
                      </a:lnTo>
                      <a:lnTo>
                        <a:pt x="31" y="62"/>
                      </a:lnTo>
                      <a:lnTo>
                        <a:pt x="22" y="50"/>
                      </a:lnTo>
                      <a:lnTo>
                        <a:pt x="15" y="41"/>
                      </a:lnTo>
                      <a:lnTo>
                        <a:pt x="9" y="34"/>
                      </a:lnTo>
                      <a:lnTo>
                        <a:pt x="3" y="27"/>
                      </a:lnTo>
                      <a:lnTo>
                        <a:pt x="0" y="23"/>
                      </a:lnTo>
                      <a:lnTo>
                        <a:pt x="87" y="0"/>
                      </a:lnTo>
                      <a:lnTo>
                        <a:pt x="102" y="12"/>
                      </a:lnTo>
                      <a:lnTo>
                        <a:pt x="117" y="26"/>
                      </a:lnTo>
                      <a:lnTo>
                        <a:pt x="132" y="40"/>
                      </a:lnTo>
                      <a:lnTo>
                        <a:pt x="149" y="55"/>
                      </a:lnTo>
                      <a:lnTo>
                        <a:pt x="166" y="69"/>
                      </a:lnTo>
                      <a:lnTo>
                        <a:pt x="182" y="84"/>
                      </a:lnTo>
                      <a:lnTo>
                        <a:pt x="199" y="99"/>
                      </a:lnTo>
                      <a:lnTo>
                        <a:pt x="218" y="114"/>
                      </a:lnTo>
                      <a:lnTo>
                        <a:pt x="235" y="130"/>
                      </a:lnTo>
                      <a:lnTo>
                        <a:pt x="253" y="145"/>
                      </a:lnTo>
                      <a:lnTo>
                        <a:pt x="272" y="160"/>
                      </a:lnTo>
                      <a:lnTo>
                        <a:pt x="290" y="176"/>
                      </a:lnTo>
                      <a:lnTo>
                        <a:pt x="309" y="191"/>
                      </a:lnTo>
                      <a:lnTo>
                        <a:pt x="327" y="206"/>
                      </a:lnTo>
                      <a:lnTo>
                        <a:pt x="347" y="221"/>
                      </a:lnTo>
                      <a:lnTo>
                        <a:pt x="365" y="236"/>
                      </a:lnTo>
                      <a:lnTo>
                        <a:pt x="401" y="264"/>
                      </a:lnTo>
                      <a:lnTo>
                        <a:pt x="433" y="288"/>
                      </a:lnTo>
                      <a:lnTo>
                        <a:pt x="464" y="310"/>
                      </a:lnTo>
                      <a:lnTo>
                        <a:pt x="492" y="329"/>
                      </a:lnTo>
                      <a:lnTo>
                        <a:pt x="517" y="347"/>
                      </a:lnTo>
                      <a:lnTo>
                        <a:pt x="540" y="362"/>
                      </a:lnTo>
                      <a:lnTo>
                        <a:pt x="561" y="374"/>
                      </a:lnTo>
                      <a:lnTo>
                        <a:pt x="579" y="385"/>
                      </a:lnTo>
                      <a:lnTo>
                        <a:pt x="595" y="394"/>
                      </a:lnTo>
                      <a:lnTo>
                        <a:pt x="609" y="402"/>
                      </a:lnTo>
                      <a:lnTo>
                        <a:pt x="622" y="408"/>
                      </a:lnTo>
                      <a:lnTo>
                        <a:pt x="631" y="412"/>
                      </a:lnTo>
                      <a:lnTo>
                        <a:pt x="639" y="415"/>
                      </a:lnTo>
                      <a:lnTo>
                        <a:pt x="644" y="417"/>
                      </a:lnTo>
                      <a:lnTo>
                        <a:pt x="648" y="419"/>
                      </a:lnTo>
                      <a:lnTo>
                        <a:pt x="650" y="419"/>
                      </a:lnTo>
                      <a:lnTo>
                        <a:pt x="652" y="419"/>
                      </a:lnTo>
                      <a:lnTo>
                        <a:pt x="654" y="419"/>
                      </a:lnTo>
                      <a:lnTo>
                        <a:pt x="659" y="418"/>
                      </a:lnTo>
                      <a:lnTo>
                        <a:pt x="669" y="416"/>
                      </a:lnTo>
                      <a:lnTo>
                        <a:pt x="685" y="412"/>
                      </a:lnTo>
                      <a:lnTo>
                        <a:pt x="707" y="407"/>
                      </a:lnTo>
                      <a:lnTo>
                        <a:pt x="734" y="401"/>
                      </a:lnTo>
                      <a:lnTo>
                        <a:pt x="765" y="393"/>
                      </a:lnTo>
                      <a:lnTo>
                        <a:pt x="798" y="385"/>
                      </a:lnTo>
                      <a:lnTo>
                        <a:pt x="835" y="374"/>
                      </a:lnTo>
                      <a:lnTo>
                        <a:pt x="873" y="364"/>
                      </a:lnTo>
                      <a:lnTo>
                        <a:pt x="912" y="352"/>
                      </a:lnTo>
                      <a:lnTo>
                        <a:pt x="951" y="340"/>
                      </a:lnTo>
                      <a:lnTo>
                        <a:pt x="992" y="326"/>
                      </a:lnTo>
                      <a:lnTo>
                        <a:pt x="1031" y="311"/>
                      </a:lnTo>
                      <a:lnTo>
                        <a:pt x="1068" y="296"/>
                      </a:lnTo>
                      <a:lnTo>
                        <a:pt x="1103" y="280"/>
                      </a:lnTo>
                      <a:lnTo>
                        <a:pt x="1136" y="264"/>
                      </a:lnTo>
                      <a:lnTo>
                        <a:pt x="1163" y="248"/>
                      </a:lnTo>
                      <a:lnTo>
                        <a:pt x="1190" y="234"/>
                      </a:lnTo>
                      <a:lnTo>
                        <a:pt x="1214" y="219"/>
                      </a:lnTo>
                      <a:lnTo>
                        <a:pt x="1236" y="206"/>
                      </a:lnTo>
                      <a:lnTo>
                        <a:pt x="1257" y="193"/>
                      </a:lnTo>
                      <a:lnTo>
                        <a:pt x="1276" y="182"/>
                      </a:lnTo>
                      <a:lnTo>
                        <a:pt x="1293" y="171"/>
                      </a:lnTo>
                      <a:lnTo>
                        <a:pt x="1310" y="162"/>
                      </a:lnTo>
                      <a:lnTo>
                        <a:pt x="1315" y="165"/>
                      </a:lnTo>
                      <a:lnTo>
                        <a:pt x="1327" y="171"/>
                      </a:lnTo>
                      <a:lnTo>
                        <a:pt x="1344" y="180"/>
                      </a:lnTo>
                      <a:lnTo>
                        <a:pt x="1365" y="189"/>
                      </a:lnTo>
                      <a:lnTo>
                        <a:pt x="1386" y="198"/>
                      </a:lnTo>
                      <a:lnTo>
                        <a:pt x="1407" y="208"/>
                      </a:lnTo>
                      <a:lnTo>
                        <a:pt x="1427" y="215"/>
                      </a:lnTo>
                      <a:lnTo>
                        <a:pt x="1443" y="221"/>
                      </a:lnTo>
                      <a:close/>
                    </a:path>
                  </a:pathLst>
                </a:custGeom>
                <a:solidFill>
                  <a:srgbClr val="548C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7" name="Freeform 42"/>
                <p:cNvSpPr>
                  <a:spLocks/>
                </p:cNvSpPr>
                <p:nvPr/>
              </p:nvSpPr>
              <p:spPr bwMode="auto">
                <a:xfrm>
                  <a:off x="5800725" y="4921250"/>
                  <a:ext cx="1084263" cy="485775"/>
                </a:xfrm>
                <a:custGeom>
                  <a:avLst/>
                  <a:gdLst>
                    <a:gd name="T0" fmla="*/ 2147483647 w 1366"/>
                    <a:gd name="T1" fmla="*/ 2147483647 h 611"/>
                    <a:gd name="T2" fmla="*/ 2147483647 w 1366"/>
                    <a:gd name="T3" fmla="*/ 2147483647 h 611"/>
                    <a:gd name="T4" fmla="*/ 2147483647 w 1366"/>
                    <a:gd name="T5" fmla="*/ 2147483647 h 611"/>
                    <a:gd name="T6" fmla="*/ 2147483647 w 1366"/>
                    <a:gd name="T7" fmla="*/ 2147483647 h 611"/>
                    <a:gd name="T8" fmla="*/ 2147483647 w 1366"/>
                    <a:gd name="T9" fmla="*/ 2147483647 h 611"/>
                    <a:gd name="T10" fmla="*/ 2147483647 w 1366"/>
                    <a:gd name="T11" fmla="*/ 2147483647 h 611"/>
                    <a:gd name="T12" fmla="*/ 2147483647 w 1366"/>
                    <a:gd name="T13" fmla="*/ 2147483647 h 611"/>
                    <a:gd name="T14" fmla="*/ 2147483647 w 1366"/>
                    <a:gd name="T15" fmla="*/ 2147483647 h 611"/>
                    <a:gd name="T16" fmla="*/ 2147483647 w 1366"/>
                    <a:gd name="T17" fmla="*/ 2147483647 h 611"/>
                    <a:gd name="T18" fmla="*/ 2147483647 w 1366"/>
                    <a:gd name="T19" fmla="*/ 2147483647 h 611"/>
                    <a:gd name="T20" fmla="*/ 2147483647 w 1366"/>
                    <a:gd name="T21" fmla="*/ 2147483647 h 611"/>
                    <a:gd name="T22" fmla="*/ 2147483647 w 1366"/>
                    <a:gd name="T23" fmla="*/ 2147483647 h 611"/>
                    <a:gd name="T24" fmla="*/ 2147483647 w 1366"/>
                    <a:gd name="T25" fmla="*/ 2147483647 h 611"/>
                    <a:gd name="T26" fmla="*/ 2147483647 w 1366"/>
                    <a:gd name="T27" fmla="*/ 2147483647 h 611"/>
                    <a:gd name="T28" fmla="*/ 2147483647 w 1366"/>
                    <a:gd name="T29" fmla="*/ 2147483647 h 611"/>
                    <a:gd name="T30" fmla="*/ 2147483647 w 1366"/>
                    <a:gd name="T31" fmla="*/ 2147483647 h 611"/>
                    <a:gd name="T32" fmla="*/ 2147483647 w 1366"/>
                    <a:gd name="T33" fmla="*/ 2147483647 h 611"/>
                    <a:gd name="T34" fmla="*/ 2147483647 w 1366"/>
                    <a:gd name="T35" fmla="*/ 2147483647 h 611"/>
                    <a:gd name="T36" fmla="*/ 2147483647 w 1366"/>
                    <a:gd name="T37" fmla="*/ 2147483647 h 611"/>
                    <a:gd name="T38" fmla="*/ 2147483647 w 1366"/>
                    <a:gd name="T39" fmla="*/ 2147483647 h 611"/>
                    <a:gd name="T40" fmla="*/ 2147483647 w 1366"/>
                    <a:gd name="T41" fmla="*/ 2147483647 h 611"/>
                    <a:gd name="T42" fmla="*/ 2147483647 w 1366"/>
                    <a:gd name="T43" fmla="*/ 2147483647 h 611"/>
                    <a:gd name="T44" fmla="*/ 2147483647 w 1366"/>
                    <a:gd name="T45" fmla="*/ 2147483647 h 611"/>
                    <a:gd name="T46" fmla="*/ 2147483647 w 1366"/>
                    <a:gd name="T47" fmla="*/ 2147483647 h 611"/>
                    <a:gd name="T48" fmla="*/ 2147483647 w 1366"/>
                    <a:gd name="T49" fmla="*/ 2147483647 h 611"/>
                    <a:gd name="T50" fmla="*/ 2147483647 w 1366"/>
                    <a:gd name="T51" fmla="*/ 2147483647 h 611"/>
                    <a:gd name="T52" fmla="*/ 2147483647 w 1366"/>
                    <a:gd name="T53" fmla="*/ 2147483647 h 611"/>
                    <a:gd name="T54" fmla="*/ 2147483647 w 1366"/>
                    <a:gd name="T55" fmla="*/ 2147483647 h 611"/>
                    <a:gd name="T56" fmla="*/ 2147483647 w 1366"/>
                    <a:gd name="T57" fmla="*/ 2147483647 h 611"/>
                    <a:gd name="T58" fmla="*/ 2147483647 w 1366"/>
                    <a:gd name="T59" fmla="*/ 2147483647 h 611"/>
                    <a:gd name="T60" fmla="*/ 2147483647 w 1366"/>
                    <a:gd name="T61" fmla="*/ 2147483647 h 611"/>
                    <a:gd name="T62" fmla="*/ 2147483647 w 1366"/>
                    <a:gd name="T63" fmla="*/ 2147483647 h 611"/>
                    <a:gd name="T64" fmla="*/ 0 w 1366"/>
                    <a:gd name="T65" fmla="*/ 2147483647 h 611"/>
                    <a:gd name="T66" fmla="*/ 2147483647 w 1366"/>
                    <a:gd name="T67" fmla="*/ 0 h 611"/>
                    <a:gd name="T68" fmla="*/ 2147483647 w 1366"/>
                    <a:gd name="T69" fmla="*/ 2147483647 h 611"/>
                    <a:gd name="T70" fmla="*/ 2147483647 w 1366"/>
                    <a:gd name="T71" fmla="*/ 2147483647 h 611"/>
                    <a:gd name="T72" fmla="*/ 2147483647 w 1366"/>
                    <a:gd name="T73" fmla="*/ 2147483647 h 611"/>
                    <a:gd name="T74" fmla="*/ 2147483647 w 1366"/>
                    <a:gd name="T75" fmla="*/ 2147483647 h 611"/>
                    <a:gd name="T76" fmla="*/ 2147483647 w 1366"/>
                    <a:gd name="T77" fmla="*/ 2147483647 h 611"/>
                    <a:gd name="T78" fmla="*/ 2147483647 w 1366"/>
                    <a:gd name="T79" fmla="*/ 2147483647 h 611"/>
                    <a:gd name="T80" fmla="*/ 2147483647 w 1366"/>
                    <a:gd name="T81" fmla="*/ 2147483647 h 611"/>
                    <a:gd name="T82" fmla="*/ 2147483647 w 1366"/>
                    <a:gd name="T83" fmla="*/ 2147483647 h 611"/>
                    <a:gd name="T84" fmla="*/ 2147483647 w 1366"/>
                    <a:gd name="T85" fmla="*/ 2147483647 h 611"/>
                    <a:gd name="T86" fmla="*/ 2147483647 w 1366"/>
                    <a:gd name="T87" fmla="*/ 2147483647 h 611"/>
                    <a:gd name="T88" fmla="*/ 2147483647 w 1366"/>
                    <a:gd name="T89" fmla="*/ 2147483647 h 611"/>
                    <a:gd name="T90" fmla="*/ 2147483647 w 1366"/>
                    <a:gd name="T91" fmla="*/ 2147483647 h 611"/>
                    <a:gd name="T92" fmla="*/ 2147483647 w 1366"/>
                    <a:gd name="T93" fmla="*/ 2147483647 h 611"/>
                    <a:gd name="T94" fmla="*/ 2147483647 w 1366"/>
                    <a:gd name="T95" fmla="*/ 2147483647 h 611"/>
                    <a:gd name="T96" fmla="*/ 2147483647 w 1366"/>
                    <a:gd name="T97" fmla="*/ 2147483647 h 611"/>
                    <a:gd name="T98" fmla="*/ 2147483647 w 1366"/>
                    <a:gd name="T99" fmla="*/ 2147483647 h 611"/>
                    <a:gd name="T100" fmla="*/ 2147483647 w 1366"/>
                    <a:gd name="T101" fmla="*/ 2147483647 h 611"/>
                    <a:gd name="T102" fmla="*/ 2147483647 w 1366"/>
                    <a:gd name="T103" fmla="*/ 2147483647 h 6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66" h="611">
                      <a:moveTo>
                        <a:pt x="710" y="611"/>
                      </a:moveTo>
                      <a:lnTo>
                        <a:pt x="702" y="611"/>
                      </a:lnTo>
                      <a:lnTo>
                        <a:pt x="689" y="610"/>
                      </a:lnTo>
                      <a:lnTo>
                        <a:pt x="672" y="607"/>
                      </a:lnTo>
                      <a:lnTo>
                        <a:pt x="650" y="606"/>
                      </a:lnTo>
                      <a:lnTo>
                        <a:pt x="624" y="603"/>
                      </a:lnTo>
                      <a:lnTo>
                        <a:pt x="596" y="599"/>
                      </a:lnTo>
                      <a:lnTo>
                        <a:pt x="564" y="595"/>
                      </a:lnTo>
                      <a:lnTo>
                        <a:pt x="531" y="589"/>
                      </a:lnTo>
                      <a:lnTo>
                        <a:pt x="495" y="583"/>
                      </a:lnTo>
                      <a:lnTo>
                        <a:pt x="460" y="576"/>
                      </a:lnTo>
                      <a:lnTo>
                        <a:pt x="423" y="567"/>
                      </a:lnTo>
                      <a:lnTo>
                        <a:pt x="386" y="558"/>
                      </a:lnTo>
                      <a:lnTo>
                        <a:pt x="349" y="546"/>
                      </a:lnTo>
                      <a:lnTo>
                        <a:pt x="313" y="535"/>
                      </a:lnTo>
                      <a:lnTo>
                        <a:pt x="280" y="521"/>
                      </a:lnTo>
                      <a:lnTo>
                        <a:pt x="248" y="506"/>
                      </a:lnTo>
                      <a:lnTo>
                        <a:pt x="221" y="492"/>
                      </a:lnTo>
                      <a:lnTo>
                        <a:pt x="196" y="477"/>
                      </a:lnTo>
                      <a:lnTo>
                        <a:pt x="172" y="462"/>
                      </a:lnTo>
                      <a:lnTo>
                        <a:pt x="150" y="447"/>
                      </a:lnTo>
                      <a:lnTo>
                        <a:pt x="129" y="432"/>
                      </a:lnTo>
                      <a:lnTo>
                        <a:pt x="110" y="417"/>
                      </a:lnTo>
                      <a:lnTo>
                        <a:pt x="92" y="403"/>
                      </a:lnTo>
                      <a:lnTo>
                        <a:pt x="76" y="389"/>
                      </a:lnTo>
                      <a:lnTo>
                        <a:pt x="62" y="376"/>
                      </a:lnTo>
                      <a:lnTo>
                        <a:pt x="48" y="363"/>
                      </a:lnTo>
                      <a:lnTo>
                        <a:pt x="37" y="351"/>
                      </a:lnTo>
                      <a:lnTo>
                        <a:pt x="27" y="340"/>
                      </a:lnTo>
                      <a:lnTo>
                        <a:pt x="19" y="331"/>
                      </a:lnTo>
                      <a:lnTo>
                        <a:pt x="10" y="321"/>
                      </a:lnTo>
                      <a:lnTo>
                        <a:pt x="5" y="314"/>
                      </a:lnTo>
                      <a:lnTo>
                        <a:pt x="0" y="309"/>
                      </a:lnTo>
                      <a:lnTo>
                        <a:pt x="626" y="0"/>
                      </a:lnTo>
                      <a:lnTo>
                        <a:pt x="631" y="4"/>
                      </a:lnTo>
                      <a:lnTo>
                        <a:pt x="640" y="11"/>
                      </a:lnTo>
                      <a:lnTo>
                        <a:pt x="652" y="20"/>
                      </a:lnTo>
                      <a:lnTo>
                        <a:pt x="667" y="31"/>
                      </a:lnTo>
                      <a:lnTo>
                        <a:pt x="684" y="41"/>
                      </a:lnTo>
                      <a:lnTo>
                        <a:pt x="704" y="54"/>
                      </a:lnTo>
                      <a:lnTo>
                        <a:pt x="726" y="67"/>
                      </a:lnTo>
                      <a:lnTo>
                        <a:pt x="750" y="80"/>
                      </a:lnTo>
                      <a:lnTo>
                        <a:pt x="778" y="94"/>
                      </a:lnTo>
                      <a:lnTo>
                        <a:pt x="806" y="108"/>
                      </a:lnTo>
                      <a:lnTo>
                        <a:pt x="839" y="121"/>
                      </a:lnTo>
                      <a:lnTo>
                        <a:pt x="872" y="133"/>
                      </a:lnTo>
                      <a:lnTo>
                        <a:pt x="909" y="146"/>
                      </a:lnTo>
                      <a:lnTo>
                        <a:pt x="947" y="156"/>
                      </a:lnTo>
                      <a:lnTo>
                        <a:pt x="988" y="167"/>
                      </a:lnTo>
                      <a:lnTo>
                        <a:pt x="1031" y="175"/>
                      </a:lnTo>
                      <a:lnTo>
                        <a:pt x="1366" y="230"/>
                      </a:lnTo>
                      <a:lnTo>
                        <a:pt x="710" y="611"/>
                      </a:lnTo>
                      <a:close/>
                    </a:path>
                  </a:pathLst>
                </a:custGeom>
                <a:solidFill>
                  <a:srgbClr val="5E91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8" name="Freeform 43"/>
                <p:cNvSpPr>
                  <a:spLocks/>
                </p:cNvSpPr>
                <p:nvPr/>
              </p:nvSpPr>
              <p:spPr bwMode="auto">
                <a:xfrm>
                  <a:off x="5816600" y="5072063"/>
                  <a:ext cx="663575" cy="334963"/>
                </a:xfrm>
                <a:custGeom>
                  <a:avLst/>
                  <a:gdLst>
                    <a:gd name="T0" fmla="*/ 2147483647 w 836"/>
                    <a:gd name="T1" fmla="*/ 2147483647 h 421"/>
                    <a:gd name="T2" fmla="*/ 2147483647 w 836"/>
                    <a:gd name="T3" fmla="*/ 2147483647 h 421"/>
                    <a:gd name="T4" fmla="*/ 2147483647 w 836"/>
                    <a:gd name="T5" fmla="*/ 2147483647 h 421"/>
                    <a:gd name="T6" fmla="*/ 2147483647 w 836"/>
                    <a:gd name="T7" fmla="*/ 2147483647 h 421"/>
                    <a:gd name="T8" fmla="*/ 2147483647 w 836"/>
                    <a:gd name="T9" fmla="*/ 2147483647 h 421"/>
                    <a:gd name="T10" fmla="*/ 2147483647 w 836"/>
                    <a:gd name="T11" fmla="*/ 2147483647 h 421"/>
                    <a:gd name="T12" fmla="*/ 2147483647 w 836"/>
                    <a:gd name="T13" fmla="*/ 2147483647 h 421"/>
                    <a:gd name="T14" fmla="*/ 2147483647 w 836"/>
                    <a:gd name="T15" fmla="*/ 2147483647 h 421"/>
                    <a:gd name="T16" fmla="*/ 2147483647 w 836"/>
                    <a:gd name="T17" fmla="*/ 2147483647 h 421"/>
                    <a:gd name="T18" fmla="*/ 2147483647 w 836"/>
                    <a:gd name="T19" fmla="*/ 2147483647 h 421"/>
                    <a:gd name="T20" fmla="*/ 2147483647 w 836"/>
                    <a:gd name="T21" fmla="*/ 2147483647 h 421"/>
                    <a:gd name="T22" fmla="*/ 2147483647 w 836"/>
                    <a:gd name="T23" fmla="*/ 2147483647 h 421"/>
                    <a:gd name="T24" fmla="*/ 2147483647 w 836"/>
                    <a:gd name="T25" fmla="*/ 2147483647 h 421"/>
                    <a:gd name="T26" fmla="*/ 2147483647 w 836"/>
                    <a:gd name="T27" fmla="*/ 2147483647 h 421"/>
                    <a:gd name="T28" fmla="*/ 2147483647 w 836"/>
                    <a:gd name="T29" fmla="*/ 2147483647 h 421"/>
                    <a:gd name="T30" fmla="*/ 2147483647 w 836"/>
                    <a:gd name="T31" fmla="*/ 2147483647 h 421"/>
                    <a:gd name="T32" fmla="*/ 2147483647 w 836"/>
                    <a:gd name="T33" fmla="*/ 2147483647 h 421"/>
                    <a:gd name="T34" fmla="*/ 2147483647 w 836"/>
                    <a:gd name="T35" fmla="*/ 2147483647 h 421"/>
                    <a:gd name="T36" fmla="*/ 2147483647 w 836"/>
                    <a:gd name="T37" fmla="*/ 2147483647 h 421"/>
                    <a:gd name="T38" fmla="*/ 2147483647 w 836"/>
                    <a:gd name="T39" fmla="*/ 2147483647 h 421"/>
                    <a:gd name="T40" fmla="*/ 2147483647 w 836"/>
                    <a:gd name="T41" fmla="*/ 2147483647 h 421"/>
                    <a:gd name="T42" fmla="*/ 2147483647 w 836"/>
                    <a:gd name="T43" fmla="*/ 2147483647 h 421"/>
                    <a:gd name="T44" fmla="*/ 2147483647 w 836"/>
                    <a:gd name="T45" fmla="*/ 2147483647 h 421"/>
                    <a:gd name="T46" fmla="*/ 2147483647 w 836"/>
                    <a:gd name="T47" fmla="*/ 2147483647 h 421"/>
                    <a:gd name="T48" fmla="*/ 2147483647 w 836"/>
                    <a:gd name="T49" fmla="*/ 2147483647 h 421"/>
                    <a:gd name="T50" fmla="*/ 2147483647 w 836"/>
                    <a:gd name="T51" fmla="*/ 2147483647 h 421"/>
                    <a:gd name="T52" fmla="*/ 2147483647 w 836"/>
                    <a:gd name="T53" fmla="*/ 2147483647 h 421"/>
                    <a:gd name="T54" fmla="*/ 2147483647 w 836"/>
                    <a:gd name="T55" fmla="*/ 2147483647 h 421"/>
                    <a:gd name="T56" fmla="*/ 2147483647 w 836"/>
                    <a:gd name="T57" fmla="*/ 2147483647 h 421"/>
                    <a:gd name="T58" fmla="*/ 2147483647 w 836"/>
                    <a:gd name="T59" fmla="*/ 2147483647 h 421"/>
                    <a:gd name="T60" fmla="*/ 2147483647 w 836"/>
                    <a:gd name="T61" fmla="*/ 2147483647 h 421"/>
                    <a:gd name="T62" fmla="*/ 2147483647 w 836"/>
                    <a:gd name="T63" fmla="*/ 2147483647 h 421"/>
                    <a:gd name="T64" fmla="*/ 2147483647 w 836"/>
                    <a:gd name="T65" fmla="*/ 2147483647 h 421"/>
                    <a:gd name="T66" fmla="*/ 2147483647 w 836"/>
                    <a:gd name="T67" fmla="*/ 2147483647 h 421"/>
                    <a:gd name="T68" fmla="*/ 2147483647 w 836"/>
                    <a:gd name="T69" fmla="*/ 0 h 421"/>
                    <a:gd name="T70" fmla="*/ 2147483647 w 836"/>
                    <a:gd name="T71" fmla="*/ 2147483647 h 421"/>
                    <a:gd name="T72" fmla="*/ 2147483647 w 836"/>
                    <a:gd name="T73" fmla="*/ 2147483647 h 421"/>
                    <a:gd name="T74" fmla="*/ 2147483647 w 836"/>
                    <a:gd name="T75" fmla="*/ 2147483647 h 421"/>
                    <a:gd name="T76" fmla="*/ 2147483647 w 836"/>
                    <a:gd name="T77" fmla="*/ 2147483647 h 421"/>
                    <a:gd name="T78" fmla="*/ 2147483647 w 836"/>
                    <a:gd name="T79" fmla="*/ 2147483647 h 421"/>
                    <a:gd name="T80" fmla="*/ 2147483647 w 836"/>
                    <a:gd name="T81" fmla="*/ 2147483647 h 421"/>
                    <a:gd name="T82" fmla="*/ 2147483647 w 836"/>
                    <a:gd name="T83" fmla="*/ 2147483647 h 421"/>
                    <a:gd name="T84" fmla="*/ 2147483647 w 836"/>
                    <a:gd name="T85" fmla="*/ 2147483647 h 421"/>
                    <a:gd name="T86" fmla="*/ 2147483647 w 836"/>
                    <a:gd name="T87" fmla="*/ 2147483647 h 421"/>
                    <a:gd name="T88" fmla="*/ 2147483647 w 836"/>
                    <a:gd name="T89" fmla="*/ 2147483647 h 421"/>
                    <a:gd name="T90" fmla="*/ 0 w 836"/>
                    <a:gd name="T91" fmla="*/ 2147483647 h 421"/>
                    <a:gd name="T92" fmla="*/ 2147483647 w 836"/>
                    <a:gd name="T93" fmla="*/ 2147483647 h 421"/>
                    <a:gd name="T94" fmla="*/ 2147483647 w 836"/>
                    <a:gd name="T95" fmla="*/ 2147483647 h 421"/>
                    <a:gd name="T96" fmla="*/ 2147483647 w 836"/>
                    <a:gd name="T97" fmla="*/ 2147483647 h 421"/>
                    <a:gd name="T98" fmla="*/ 2147483647 w 836"/>
                    <a:gd name="T99" fmla="*/ 2147483647 h 421"/>
                    <a:gd name="T100" fmla="*/ 2147483647 w 836"/>
                    <a:gd name="T101" fmla="*/ 2147483647 h 421"/>
                    <a:gd name="T102" fmla="*/ 2147483647 w 836"/>
                    <a:gd name="T103" fmla="*/ 2147483647 h 421"/>
                    <a:gd name="T104" fmla="*/ 2147483647 w 836"/>
                    <a:gd name="T105" fmla="*/ 2147483647 h 421"/>
                    <a:gd name="T106" fmla="*/ 2147483647 w 836"/>
                    <a:gd name="T107" fmla="*/ 2147483647 h 42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36" h="421">
                      <a:moveTo>
                        <a:pt x="151" y="270"/>
                      </a:moveTo>
                      <a:lnTo>
                        <a:pt x="160" y="275"/>
                      </a:lnTo>
                      <a:lnTo>
                        <a:pt x="168" y="281"/>
                      </a:lnTo>
                      <a:lnTo>
                        <a:pt x="177" y="287"/>
                      </a:lnTo>
                      <a:lnTo>
                        <a:pt x="187" y="293"/>
                      </a:lnTo>
                      <a:lnTo>
                        <a:pt x="197" y="298"/>
                      </a:lnTo>
                      <a:lnTo>
                        <a:pt x="207" y="304"/>
                      </a:lnTo>
                      <a:lnTo>
                        <a:pt x="217" y="310"/>
                      </a:lnTo>
                      <a:lnTo>
                        <a:pt x="228" y="316"/>
                      </a:lnTo>
                      <a:lnTo>
                        <a:pt x="260" y="331"/>
                      </a:lnTo>
                      <a:lnTo>
                        <a:pt x="293" y="345"/>
                      </a:lnTo>
                      <a:lnTo>
                        <a:pt x="329" y="356"/>
                      </a:lnTo>
                      <a:lnTo>
                        <a:pt x="366" y="368"/>
                      </a:lnTo>
                      <a:lnTo>
                        <a:pt x="403" y="377"/>
                      </a:lnTo>
                      <a:lnTo>
                        <a:pt x="440" y="386"/>
                      </a:lnTo>
                      <a:lnTo>
                        <a:pt x="475" y="393"/>
                      </a:lnTo>
                      <a:lnTo>
                        <a:pt x="511" y="399"/>
                      </a:lnTo>
                      <a:lnTo>
                        <a:pt x="544" y="405"/>
                      </a:lnTo>
                      <a:lnTo>
                        <a:pt x="576" y="409"/>
                      </a:lnTo>
                      <a:lnTo>
                        <a:pt x="604" y="413"/>
                      </a:lnTo>
                      <a:lnTo>
                        <a:pt x="630" y="416"/>
                      </a:lnTo>
                      <a:lnTo>
                        <a:pt x="652" y="417"/>
                      </a:lnTo>
                      <a:lnTo>
                        <a:pt x="669" y="420"/>
                      </a:lnTo>
                      <a:lnTo>
                        <a:pt x="682" y="421"/>
                      </a:lnTo>
                      <a:lnTo>
                        <a:pt x="690" y="421"/>
                      </a:lnTo>
                      <a:lnTo>
                        <a:pt x="783" y="366"/>
                      </a:lnTo>
                      <a:lnTo>
                        <a:pt x="782" y="365"/>
                      </a:lnTo>
                      <a:lnTo>
                        <a:pt x="782" y="364"/>
                      </a:lnTo>
                      <a:lnTo>
                        <a:pt x="781" y="364"/>
                      </a:lnTo>
                      <a:lnTo>
                        <a:pt x="779" y="363"/>
                      </a:lnTo>
                      <a:lnTo>
                        <a:pt x="779" y="357"/>
                      </a:lnTo>
                      <a:lnTo>
                        <a:pt x="782" y="353"/>
                      </a:lnTo>
                      <a:lnTo>
                        <a:pt x="786" y="349"/>
                      </a:lnTo>
                      <a:lnTo>
                        <a:pt x="791" y="347"/>
                      </a:lnTo>
                      <a:lnTo>
                        <a:pt x="799" y="342"/>
                      </a:lnTo>
                      <a:lnTo>
                        <a:pt x="808" y="338"/>
                      </a:lnTo>
                      <a:lnTo>
                        <a:pt x="817" y="332"/>
                      </a:lnTo>
                      <a:lnTo>
                        <a:pt x="824" y="325"/>
                      </a:lnTo>
                      <a:lnTo>
                        <a:pt x="831" y="318"/>
                      </a:lnTo>
                      <a:lnTo>
                        <a:pt x="835" y="311"/>
                      </a:lnTo>
                      <a:lnTo>
                        <a:pt x="836" y="302"/>
                      </a:lnTo>
                      <a:lnTo>
                        <a:pt x="834" y="293"/>
                      </a:lnTo>
                      <a:lnTo>
                        <a:pt x="828" y="289"/>
                      </a:lnTo>
                      <a:lnTo>
                        <a:pt x="820" y="289"/>
                      </a:lnTo>
                      <a:lnTo>
                        <a:pt x="812" y="290"/>
                      </a:lnTo>
                      <a:lnTo>
                        <a:pt x="807" y="290"/>
                      </a:lnTo>
                      <a:lnTo>
                        <a:pt x="806" y="274"/>
                      </a:lnTo>
                      <a:lnTo>
                        <a:pt x="812" y="259"/>
                      </a:lnTo>
                      <a:lnTo>
                        <a:pt x="820" y="242"/>
                      </a:lnTo>
                      <a:lnTo>
                        <a:pt x="826" y="225"/>
                      </a:lnTo>
                      <a:lnTo>
                        <a:pt x="808" y="227"/>
                      </a:lnTo>
                      <a:lnTo>
                        <a:pt x="793" y="232"/>
                      </a:lnTo>
                      <a:lnTo>
                        <a:pt x="777" y="239"/>
                      </a:lnTo>
                      <a:lnTo>
                        <a:pt x="762" y="247"/>
                      </a:lnTo>
                      <a:lnTo>
                        <a:pt x="748" y="256"/>
                      </a:lnTo>
                      <a:lnTo>
                        <a:pt x="733" y="265"/>
                      </a:lnTo>
                      <a:lnTo>
                        <a:pt x="718" y="273"/>
                      </a:lnTo>
                      <a:lnTo>
                        <a:pt x="702" y="280"/>
                      </a:lnTo>
                      <a:lnTo>
                        <a:pt x="702" y="277"/>
                      </a:lnTo>
                      <a:lnTo>
                        <a:pt x="702" y="273"/>
                      </a:lnTo>
                      <a:lnTo>
                        <a:pt x="702" y="271"/>
                      </a:lnTo>
                      <a:lnTo>
                        <a:pt x="702" y="270"/>
                      </a:lnTo>
                      <a:lnTo>
                        <a:pt x="686" y="269"/>
                      </a:lnTo>
                      <a:lnTo>
                        <a:pt x="670" y="269"/>
                      </a:lnTo>
                      <a:lnTo>
                        <a:pt x="654" y="269"/>
                      </a:lnTo>
                      <a:lnTo>
                        <a:pt x="639" y="269"/>
                      </a:lnTo>
                      <a:lnTo>
                        <a:pt x="623" y="269"/>
                      </a:lnTo>
                      <a:lnTo>
                        <a:pt x="607" y="270"/>
                      </a:lnTo>
                      <a:lnTo>
                        <a:pt x="591" y="270"/>
                      </a:lnTo>
                      <a:lnTo>
                        <a:pt x="574" y="270"/>
                      </a:lnTo>
                      <a:lnTo>
                        <a:pt x="581" y="263"/>
                      </a:lnTo>
                      <a:lnTo>
                        <a:pt x="591" y="260"/>
                      </a:lnTo>
                      <a:lnTo>
                        <a:pt x="600" y="257"/>
                      </a:lnTo>
                      <a:lnTo>
                        <a:pt x="607" y="251"/>
                      </a:lnTo>
                      <a:lnTo>
                        <a:pt x="614" y="235"/>
                      </a:lnTo>
                      <a:lnTo>
                        <a:pt x="615" y="217"/>
                      </a:lnTo>
                      <a:lnTo>
                        <a:pt x="609" y="200"/>
                      </a:lnTo>
                      <a:lnTo>
                        <a:pt x="596" y="190"/>
                      </a:lnTo>
                      <a:lnTo>
                        <a:pt x="608" y="176"/>
                      </a:lnTo>
                      <a:lnTo>
                        <a:pt x="620" y="162"/>
                      </a:lnTo>
                      <a:lnTo>
                        <a:pt x="633" y="151"/>
                      </a:lnTo>
                      <a:lnTo>
                        <a:pt x="647" y="141"/>
                      </a:lnTo>
                      <a:lnTo>
                        <a:pt x="661" y="129"/>
                      </a:lnTo>
                      <a:lnTo>
                        <a:pt x="675" y="119"/>
                      </a:lnTo>
                      <a:lnTo>
                        <a:pt x="688" y="107"/>
                      </a:lnTo>
                      <a:lnTo>
                        <a:pt x="702" y="94"/>
                      </a:lnTo>
                      <a:lnTo>
                        <a:pt x="709" y="89"/>
                      </a:lnTo>
                      <a:lnTo>
                        <a:pt x="715" y="83"/>
                      </a:lnTo>
                      <a:lnTo>
                        <a:pt x="720" y="76"/>
                      </a:lnTo>
                      <a:lnTo>
                        <a:pt x="722" y="68"/>
                      </a:lnTo>
                      <a:lnTo>
                        <a:pt x="706" y="68"/>
                      </a:lnTo>
                      <a:lnTo>
                        <a:pt x="691" y="69"/>
                      </a:lnTo>
                      <a:lnTo>
                        <a:pt x="675" y="71"/>
                      </a:lnTo>
                      <a:lnTo>
                        <a:pt x="659" y="74"/>
                      </a:lnTo>
                      <a:lnTo>
                        <a:pt x="642" y="78"/>
                      </a:lnTo>
                      <a:lnTo>
                        <a:pt x="626" y="83"/>
                      </a:lnTo>
                      <a:lnTo>
                        <a:pt x="611" y="90"/>
                      </a:lnTo>
                      <a:lnTo>
                        <a:pt x="597" y="97"/>
                      </a:lnTo>
                      <a:lnTo>
                        <a:pt x="584" y="105"/>
                      </a:lnTo>
                      <a:lnTo>
                        <a:pt x="571" y="115"/>
                      </a:lnTo>
                      <a:lnTo>
                        <a:pt x="558" y="126"/>
                      </a:lnTo>
                      <a:lnTo>
                        <a:pt x="548" y="136"/>
                      </a:lnTo>
                      <a:lnTo>
                        <a:pt x="539" y="149"/>
                      </a:lnTo>
                      <a:lnTo>
                        <a:pt x="531" y="162"/>
                      </a:lnTo>
                      <a:lnTo>
                        <a:pt x="524" y="177"/>
                      </a:lnTo>
                      <a:lnTo>
                        <a:pt x="519" y="192"/>
                      </a:lnTo>
                      <a:lnTo>
                        <a:pt x="509" y="191"/>
                      </a:lnTo>
                      <a:lnTo>
                        <a:pt x="498" y="191"/>
                      </a:lnTo>
                      <a:lnTo>
                        <a:pt x="489" y="191"/>
                      </a:lnTo>
                      <a:lnTo>
                        <a:pt x="479" y="192"/>
                      </a:lnTo>
                      <a:lnTo>
                        <a:pt x="470" y="194"/>
                      </a:lnTo>
                      <a:lnTo>
                        <a:pt x="460" y="196"/>
                      </a:lnTo>
                      <a:lnTo>
                        <a:pt x="451" y="198"/>
                      </a:lnTo>
                      <a:lnTo>
                        <a:pt x="442" y="200"/>
                      </a:lnTo>
                      <a:lnTo>
                        <a:pt x="439" y="195"/>
                      </a:lnTo>
                      <a:lnTo>
                        <a:pt x="434" y="190"/>
                      </a:lnTo>
                      <a:lnTo>
                        <a:pt x="429" y="186"/>
                      </a:lnTo>
                      <a:lnTo>
                        <a:pt x="424" y="182"/>
                      </a:lnTo>
                      <a:lnTo>
                        <a:pt x="417" y="181"/>
                      </a:lnTo>
                      <a:lnTo>
                        <a:pt x="410" y="180"/>
                      </a:lnTo>
                      <a:lnTo>
                        <a:pt x="403" y="181"/>
                      </a:lnTo>
                      <a:lnTo>
                        <a:pt x="397" y="184"/>
                      </a:lnTo>
                      <a:lnTo>
                        <a:pt x="391" y="189"/>
                      </a:lnTo>
                      <a:lnTo>
                        <a:pt x="387" y="195"/>
                      </a:lnTo>
                      <a:lnTo>
                        <a:pt x="383" y="202"/>
                      </a:lnTo>
                      <a:lnTo>
                        <a:pt x="380" y="207"/>
                      </a:lnTo>
                      <a:lnTo>
                        <a:pt x="375" y="213"/>
                      </a:lnTo>
                      <a:lnTo>
                        <a:pt x="372" y="219"/>
                      </a:lnTo>
                      <a:lnTo>
                        <a:pt x="366" y="224"/>
                      </a:lnTo>
                      <a:lnTo>
                        <a:pt x="360" y="227"/>
                      </a:lnTo>
                      <a:lnTo>
                        <a:pt x="357" y="227"/>
                      </a:lnTo>
                      <a:lnTo>
                        <a:pt x="353" y="228"/>
                      </a:lnTo>
                      <a:lnTo>
                        <a:pt x="349" y="228"/>
                      </a:lnTo>
                      <a:lnTo>
                        <a:pt x="346" y="227"/>
                      </a:lnTo>
                      <a:lnTo>
                        <a:pt x="339" y="222"/>
                      </a:lnTo>
                      <a:lnTo>
                        <a:pt x="333" y="219"/>
                      </a:lnTo>
                      <a:lnTo>
                        <a:pt x="324" y="215"/>
                      </a:lnTo>
                      <a:lnTo>
                        <a:pt x="318" y="211"/>
                      </a:lnTo>
                      <a:lnTo>
                        <a:pt x="311" y="207"/>
                      </a:lnTo>
                      <a:lnTo>
                        <a:pt x="304" y="204"/>
                      </a:lnTo>
                      <a:lnTo>
                        <a:pt x="297" y="200"/>
                      </a:lnTo>
                      <a:lnTo>
                        <a:pt x="291" y="196"/>
                      </a:lnTo>
                      <a:lnTo>
                        <a:pt x="296" y="191"/>
                      </a:lnTo>
                      <a:lnTo>
                        <a:pt x="301" y="188"/>
                      </a:lnTo>
                      <a:lnTo>
                        <a:pt x="308" y="186"/>
                      </a:lnTo>
                      <a:lnTo>
                        <a:pt x="315" y="183"/>
                      </a:lnTo>
                      <a:lnTo>
                        <a:pt x="321" y="182"/>
                      </a:lnTo>
                      <a:lnTo>
                        <a:pt x="327" y="180"/>
                      </a:lnTo>
                      <a:lnTo>
                        <a:pt x="331" y="176"/>
                      </a:lnTo>
                      <a:lnTo>
                        <a:pt x="334" y="172"/>
                      </a:lnTo>
                      <a:lnTo>
                        <a:pt x="329" y="164"/>
                      </a:lnTo>
                      <a:lnTo>
                        <a:pt x="319" y="157"/>
                      </a:lnTo>
                      <a:lnTo>
                        <a:pt x="312" y="147"/>
                      </a:lnTo>
                      <a:lnTo>
                        <a:pt x="314" y="137"/>
                      </a:lnTo>
                      <a:lnTo>
                        <a:pt x="320" y="132"/>
                      </a:lnTo>
                      <a:lnTo>
                        <a:pt x="327" y="130"/>
                      </a:lnTo>
                      <a:lnTo>
                        <a:pt x="334" y="128"/>
                      </a:lnTo>
                      <a:lnTo>
                        <a:pt x="342" y="127"/>
                      </a:lnTo>
                      <a:lnTo>
                        <a:pt x="349" y="126"/>
                      </a:lnTo>
                      <a:lnTo>
                        <a:pt x="356" y="124"/>
                      </a:lnTo>
                      <a:lnTo>
                        <a:pt x="362" y="122"/>
                      </a:lnTo>
                      <a:lnTo>
                        <a:pt x="368" y="119"/>
                      </a:lnTo>
                      <a:lnTo>
                        <a:pt x="386" y="108"/>
                      </a:lnTo>
                      <a:lnTo>
                        <a:pt x="403" y="97"/>
                      </a:lnTo>
                      <a:lnTo>
                        <a:pt x="419" y="85"/>
                      </a:lnTo>
                      <a:lnTo>
                        <a:pt x="434" y="71"/>
                      </a:lnTo>
                      <a:lnTo>
                        <a:pt x="447" y="58"/>
                      </a:lnTo>
                      <a:lnTo>
                        <a:pt x="458" y="41"/>
                      </a:lnTo>
                      <a:lnTo>
                        <a:pt x="465" y="23"/>
                      </a:lnTo>
                      <a:lnTo>
                        <a:pt x="468" y="3"/>
                      </a:lnTo>
                      <a:lnTo>
                        <a:pt x="460" y="3"/>
                      </a:lnTo>
                      <a:lnTo>
                        <a:pt x="452" y="2"/>
                      </a:lnTo>
                      <a:lnTo>
                        <a:pt x="445" y="2"/>
                      </a:lnTo>
                      <a:lnTo>
                        <a:pt x="437" y="1"/>
                      </a:lnTo>
                      <a:lnTo>
                        <a:pt x="429" y="0"/>
                      </a:lnTo>
                      <a:lnTo>
                        <a:pt x="421" y="0"/>
                      </a:lnTo>
                      <a:lnTo>
                        <a:pt x="413" y="0"/>
                      </a:lnTo>
                      <a:lnTo>
                        <a:pt x="405" y="1"/>
                      </a:lnTo>
                      <a:lnTo>
                        <a:pt x="397" y="3"/>
                      </a:lnTo>
                      <a:lnTo>
                        <a:pt x="389" y="7"/>
                      </a:lnTo>
                      <a:lnTo>
                        <a:pt x="382" y="13"/>
                      </a:lnTo>
                      <a:lnTo>
                        <a:pt x="375" y="18"/>
                      </a:lnTo>
                      <a:lnTo>
                        <a:pt x="368" y="24"/>
                      </a:lnTo>
                      <a:lnTo>
                        <a:pt x="362" y="31"/>
                      </a:lnTo>
                      <a:lnTo>
                        <a:pt x="356" y="38"/>
                      </a:lnTo>
                      <a:lnTo>
                        <a:pt x="349" y="44"/>
                      </a:lnTo>
                      <a:lnTo>
                        <a:pt x="344" y="46"/>
                      </a:lnTo>
                      <a:lnTo>
                        <a:pt x="339" y="48"/>
                      </a:lnTo>
                      <a:lnTo>
                        <a:pt x="334" y="51"/>
                      </a:lnTo>
                      <a:lnTo>
                        <a:pt x="328" y="54"/>
                      </a:lnTo>
                      <a:lnTo>
                        <a:pt x="321" y="60"/>
                      </a:lnTo>
                      <a:lnTo>
                        <a:pt x="316" y="67"/>
                      </a:lnTo>
                      <a:lnTo>
                        <a:pt x="313" y="74"/>
                      </a:lnTo>
                      <a:lnTo>
                        <a:pt x="312" y="83"/>
                      </a:lnTo>
                      <a:lnTo>
                        <a:pt x="304" y="83"/>
                      </a:lnTo>
                      <a:lnTo>
                        <a:pt x="296" y="82"/>
                      </a:lnTo>
                      <a:lnTo>
                        <a:pt x="286" y="82"/>
                      </a:lnTo>
                      <a:lnTo>
                        <a:pt x="278" y="81"/>
                      </a:lnTo>
                      <a:lnTo>
                        <a:pt x="269" y="81"/>
                      </a:lnTo>
                      <a:lnTo>
                        <a:pt x="261" y="82"/>
                      </a:lnTo>
                      <a:lnTo>
                        <a:pt x="254" y="83"/>
                      </a:lnTo>
                      <a:lnTo>
                        <a:pt x="247" y="86"/>
                      </a:lnTo>
                      <a:lnTo>
                        <a:pt x="238" y="93"/>
                      </a:lnTo>
                      <a:lnTo>
                        <a:pt x="229" y="101"/>
                      </a:lnTo>
                      <a:lnTo>
                        <a:pt x="220" y="109"/>
                      </a:lnTo>
                      <a:lnTo>
                        <a:pt x="210" y="119"/>
                      </a:lnTo>
                      <a:lnTo>
                        <a:pt x="201" y="126"/>
                      </a:lnTo>
                      <a:lnTo>
                        <a:pt x="191" y="131"/>
                      </a:lnTo>
                      <a:lnTo>
                        <a:pt x="181" y="134"/>
                      </a:lnTo>
                      <a:lnTo>
                        <a:pt x="168" y="134"/>
                      </a:lnTo>
                      <a:lnTo>
                        <a:pt x="162" y="122"/>
                      </a:lnTo>
                      <a:lnTo>
                        <a:pt x="155" y="115"/>
                      </a:lnTo>
                      <a:lnTo>
                        <a:pt x="146" y="111"/>
                      </a:lnTo>
                      <a:lnTo>
                        <a:pt x="136" y="109"/>
                      </a:lnTo>
                      <a:lnTo>
                        <a:pt x="124" y="112"/>
                      </a:lnTo>
                      <a:lnTo>
                        <a:pt x="114" y="114"/>
                      </a:lnTo>
                      <a:lnTo>
                        <a:pt x="102" y="119"/>
                      </a:lnTo>
                      <a:lnTo>
                        <a:pt x="93" y="123"/>
                      </a:lnTo>
                      <a:lnTo>
                        <a:pt x="88" y="114"/>
                      </a:lnTo>
                      <a:lnTo>
                        <a:pt x="81" y="108"/>
                      </a:lnTo>
                      <a:lnTo>
                        <a:pt x="71" y="106"/>
                      </a:lnTo>
                      <a:lnTo>
                        <a:pt x="61" y="107"/>
                      </a:lnTo>
                      <a:lnTo>
                        <a:pt x="53" y="111"/>
                      </a:lnTo>
                      <a:lnTo>
                        <a:pt x="45" y="114"/>
                      </a:lnTo>
                      <a:lnTo>
                        <a:pt x="37" y="117"/>
                      </a:lnTo>
                      <a:lnTo>
                        <a:pt x="28" y="121"/>
                      </a:lnTo>
                      <a:lnTo>
                        <a:pt x="22" y="126"/>
                      </a:lnTo>
                      <a:lnTo>
                        <a:pt x="14" y="131"/>
                      </a:lnTo>
                      <a:lnTo>
                        <a:pt x="7" y="137"/>
                      </a:lnTo>
                      <a:lnTo>
                        <a:pt x="0" y="143"/>
                      </a:lnTo>
                      <a:lnTo>
                        <a:pt x="4" y="149"/>
                      </a:lnTo>
                      <a:lnTo>
                        <a:pt x="10" y="154"/>
                      </a:lnTo>
                      <a:lnTo>
                        <a:pt x="16" y="160"/>
                      </a:lnTo>
                      <a:lnTo>
                        <a:pt x="22" y="166"/>
                      </a:lnTo>
                      <a:lnTo>
                        <a:pt x="28" y="173"/>
                      </a:lnTo>
                      <a:lnTo>
                        <a:pt x="35" y="180"/>
                      </a:lnTo>
                      <a:lnTo>
                        <a:pt x="42" y="187"/>
                      </a:lnTo>
                      <a:lnTo>
                        <a:pt x="50" y="194"/>
                      </a:lnTo>
                      <a:lnTo>
                        <a:pt x="58" y="194"/>
                      </a:lnTo>
                      <a:lnTo>
                        <a:pt x="65" y="194"/>
                      </a:lnTo>
                      <a:lnTo>
                        <a:pt x="73" y="195"/>
                      </a:lnTo>
                      <a:lnTo>
                        <a:pt x="80" y="196"/>
                      </a:lnTo>
                      <a:lnTo>
                        <a:pt x="87" y="198"/>
                      </a:lnTo>
                      <a:lnTo>
                        <a:pt x="94" y="200"/>
                      </a:lnTo>
                      <a:lnTo>
                        <a:pt x="101" y="204"/>
                      </a:lnTo>
                      <a:lnTo>
                        <a:pt x="107" y="209"/>
                      </a:lnTo>
                      <a:lnTo>
                        <a:pt x="116" y="206"/>
                      </a:lnTo>
                      <a:lnTo>
                        <a:pt x="124" y="203"/>
                      </a:lnTo>
                      <a:lnTo>
                        <a:pt x="131" y="198"/>
                      </a:lnTo>
                      <a:lnTo>
                        <a:pt x="139" y="195"/>
                      </a:lnTo>
                      <a:lnTo>
                        <a:pt x="146" y="190"/>
                      </a:lnTo>
                      <a:lnTo>
                        <a:pt x="154" y="187"/>
                      </a:lnTo>
                      <a:lnTo>
                        <a:pt x="162" y="183"/>
                      </a:lnTo>
                      <a:lnTo>
                        <a:pt x="170" y="182"/>
                      </a:lnTo>
                      <a:lnTo>
                        <a:pt x="177" y="182"/>
                      </a:lnTo>
                      <a:lnTo>
                        <a:pt x="184" y="183"/>
                      </a:lnTo>
                      <a:lnTo>
                        <a:pt x="190" y="186"/>
                      </a:lnTo>
                      <a:lnTo>
                        <a:pt x="195" y="188"/>
                      </a:lnTo>
                      <a:lnTo>
                        <a:pt x="201" y="190"/>
                      </a:lnTo>
                      <a:lnTo>
                        <a:pt x="207" y="194"/>
                      </a:lnTo>
                      <a:lnTo>
                        <a:pt x="213" y="196"/>
                      </a:lnTo>
                      <a:lnTo>
                        <a:pt x="219" y="198"/>
                      </a:lnTo>
                      <a:lnTo>
                        <a:pt x="213" y="210"/>
                      </a:lnTo>
                      <a:lnTo>
                        <a:pt x="205" y="219"/>
                      </a:lnTo>
                      <a:lnTo>
                        <a:pt x="197" y="228"/>
                      </a:lnTo>
                      <a:lnTo>
                        <a:pt x="187" y="237"/>
                      </a:lnTo>
                      <a:lnTo>
                        <a:pt x="178" y="245"/>
                      </a:lnTo>
                      <a:lnTo>
                        <a:pt x="169" y="254"/>
                      </a:lnTo>
                      <a:lnTo>
                        <a:pt x="159" y="262"/>
                      </a:lnTo>
                      <a:lnTo>
                        <a:pt x="151" y="27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29" name="Freeform 44"/>
                <p:cNvSpPr>
                  <a:spLocks/>
                </p:cNvSpPr>
                <p:nvPr/>
              </p:nvSpPr>
              <p:spPr bwMode="auto">
                <a:xfrm>
                  <a:off x="5513388" y="4943475"/>
                  <a:ext cx="573088" cy="341313"/>
                </a:xfrm>
                <a:custGeom>
                  <a:avLst/>
                  <a:gdLst>
                    <a:gd name="T0" fmla="*/ 2147483647 w 721"/>
                    <a:gd name="T1" fmla="*/ 2147483647 h 429"/>
                    <a:gd name="T2" fmla="*/ 2147483647 w 721"/>
                    <a:gd name="T3" fmla="*/ 2147483647 h 429"/>
                    <a:gd name="T4" fmla="*/ 2147483647 w 721"/>
                    <a:gd name="T5" fmla="*/ 2147483647 h 429"/>
                    <a:gd name="T6" fmla="*/ 2147483647 w 721"/>
                    <a:gd name="T7" fmla="*/ 2147483647 h 429"/>
                    <a:gd name="T8" fmla="*/ 2147483647 w 721"/>
                    <a:gd name="T9" fmla="*/ 2147483647 h 429"/>
                    <a:gd name="T10" fmla="*/ 2147483647 w 721"/>
                    <a:gd name="T11" fmla="*/ 2147483647 h 429"/>
                    <a:gd name="T12" fmla="*/ 2147483647 w 721"/>
                    <a:gd name="T13" fmla="*/ 2147483647 h 429"/>
                    <a:gd name="T14" fmla="*/ 2147483647 w 721"/>
                    <a:gd name="T15" fmla="*/ 2147483647 h 429"/>
                    <a:gd name="T16" fmla="*/ 2147483647 w 721"/>
                    <a:gd name="T17" fmla="*/ 2147483647 h 429"/>
                    <a:gd name="T18" fmla="*/ 2147483647 w 721"/>
                    <a:gd name="T19" fmla="*/ 2147483647 h 429"/>
                    <a:gd name="T20" fmla="*/ 2147483647 w 721"/>
                    <a:gd name="T21" fmla="*/ 2147483647 h 429"/>
                    <a:gd name="T22" fmla="*/ 2147483647 w 721"/>
                    <a:gd name="T23" fmla="*/ 2147483647 h 429"/>
                    <a:gd name="T24" fmla="*/ 2147483647 w 721"/>
                    <a:gd name="T25" fmla="*/ 2147483647 h 429"/>
                    <a:gd name="T26" fmla="*/ 2147483647 w 721"/>
                    <a:gd name="T27" fmla="*/ 2147483647 h 429"/>
                    <a:gd name="T28" fmla="*/ 2147483647 w 721"/>
                    <a:gd name="T29" fmla="*/ 2147483647 h 429"/>
                    <a:gd name="T30" fmla="*/ 2147483647 w 721"/>
                    <a:gd name="T31" fmla="*/ 2147483647 h 429"/>
                    <a:gd name="T32" fmla="*/ 2147483647 w 721"/>
                    <a:gd name="T33" fmla="*/ 2147483647 h 429"/>
                    <a:gd name="T34" fmla="*/ 2147483647 w 721"/>
                    <a:gd name="T35" fmla="*/ 2147483647 h 429"/>
                    <a:gd name="T36" fmla="*/ 2147483647 w 721"/>
                    <a:gd name="T37" fmla="*/ 2147483647 h 429"/>
                    <a:gd name="T38" fmla="*/ 2147483647 w 721"/>
                    <a:gd name="T39" fmla="*/ 2147483647 h 429"/>
                    <a:gd name="T40" fmla="*/ 2147483647 w 721"/>
                    <a:gd name="T41" fmla="*/ 2147483647 h 429"/>
                    <a:gd name="T42" fmla="*/ 2147483647 w 721"/>
                    <a:gd name="T43" fmla="*/ 2147483647 h 429"/>
                    <a:gd name="T44" fmla="*/ 2147483647 w 721"/>
                    <a:gd name="T45" fmla="*/ 2147483647 h 429"/>
                    <a:gd name="T46" fmla="*/ 2147483647 w 721"/>
                    <a:gd name="T47" fmla="*/ 2147483647 h 429"/>
                    <a:gd name="T48" fmla="*/ 2147483647 w 721"/>
                    <a:gd name="T49" fmla="*/ 2147483647 h 429"/>
                    <a:gd name="T50" fmla="*/ 2147483647 w 721"/>
                    <a:gd name="T51" fmla="*/ 2147483647 h 429"/>
                    <a:gd name="T52" fmla="*/ 2147483647 w 721"/>
                    <a:gd name="T53" fmla="*/ 2147483647 h 429"/>
                    <a:gd name="T54" fmla="*/ 2147483647 w 721"/>
                    <a:gd name="T55" fmla="*/ 2147483647 h 429"/>
                    <a:gd name="T56" fmla="*/ 2147483647 w 721"/>
                    <a:gd name="T57" fmla="*/ 0 h 429"/>
                    <a:gd name="T58" fmla="*/ 2147483647 w 721"/>
                    <a:gd name="T59" fmla="*/ 2147483647 h 429"/>
                    <a:gd name="T60" fmla="*/ 2147483647 w 721"/>
                    <a:gd name="T61" fmla="*/ 2147483647 h 429"/>
                    <a:gd name="T62" fmla="*/ 2147483647 w 721"/>
                    <a:gd name="T63" fmla="*/ 2147483647 h 429"/>
                    <a:gd name="T64" fmla="*/ 2147483647 w 721"/>
                    <a:gd name="T65" fmla="*/ 2147483647 h 429"/>
                    <a:gd name="T66" fmla="*/ 2147483647 w 721"/>
                    <a:gd name="T67" fmla="*/ 2147483647 h 429"/>
                    <a:gd name="T68" fmla="*/ 2147483647 w 721"/>
                    <a:gd name="T69" fmla="*/ 2147483647 h 429"/>
                    <a:gd name="T70" fmla="*/ 2147483647 w 721"/>
                    <a:gd name="T71" fmla="*/ 2147483647 h 429"/>
                    <a:gd name="T72" fmla="*/ 2147483647 w 721"/>
                    <a:gd name="T73" fmla="*/ 2147483647 h 429"/>
                    <a:gd name="T74" fmla="*/ 2147483647 w 721"/>
                    <a:gd name="T75" fmla="*/ 2147483647 h 429"/>
                    <a:gd name="T76" fmla="*/ 2147483647 w 721"/>
                    <a:gd name="T77" fmla="*/ 2147483647 h 429"/>
                    <a:gd name="T78" fmla="*/ 2147483647 w 721"/>
                    <a:gd name="T79" fmla="*/ 2147483647 h 429"/>
                    <a:gd name="T80" fmla="*/ 0 w 721"/>
                    <a:gd name="T81" fmla="*/ 2147483647 h 429"/>
                    <a:gd name="T82" fmla="*/ 2147483647 w 721"/>
                    <a:gd name="T83" fmla="*/ 2147483647 h 429"/>
                    <a:gd name="T84" fmla="*/ 2147483647 w 721"/>
                    <a:gd name="T85" fmla="*/ 2147483647 h 429"/>
                    <a:gd name="T86" fmla="*/ 2147483647 w 721"/>
                    <a:gd name="T87" fmla="*/ 2147483647 h 429"/>
                    <a:gd name="T88" fmla="*/ 2147483647 w 721"/>
                    <a:gd name="T89" fmla="*/ 2147483647 h 429"/>
                    <a:gd name="T90" fmla="*/ 2147483647 w 721"/>
                    <a:gd name="T91" fmla="*/ 2147483647 h 429"/>
                    <a:gd name="T92" fmla="*/ 2147483647 w 721"/>
                    <a:gd name="T93" fmla="*/ 2147483647 h 429"/>
                    <a:gd name="T94" fmla="*/ 2147483647 w 721"/>
                    <a:gd name="T95" fmla="*/ 2147483647 h 429"/>
                    <a:gd name="T96" fmla="*/ 2147483647 w 721"/>
                    <a:gd name="T97" fmla="*/ 2147483647 h 429"/>
                    <a:gd name="T98" fmla="*/ 2147483647 w 721"/>
                    <a:gd name="T99" fmla="*/ 2147483647 h 429"/>
                    <a:gd name="T100" fmla="*/ 2147483647 w 721"/>
                    <a:gd name="T101" fmla="*/ 2147483647 h 429"/>
                    <a:gd name="T102" fmla="*/ 2147483647 w 721"/>
                    <a:gd name="T103" fmla="*/ 2147483647 h 429"/>
                    <a:gd name="T104" fmla="*/ 2147483647 w 721"/>
                    <a:gd name="T105" fmla="*/ 2147483647 h 42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721" h="429">
                      <a:moveTo>
                        <a:pt x="152" y="361"/>
                      </a:moveTo>
                      <a:lnTo>
                        <a:pt x="162" y="355"/>
                      </a:lnTo>
                      <a:lnTo>
                        <a:pt x="172" y="352"/>
                      </a:lnTo>
                      <a:lnTo>
                        <a:pt x="182" y="352"/>
                      </a:lnTo>
                      <a:lnTo>
                        <a:pt x="194" y="353"/>
                      </a:lnTo>
                      <a:lnTo>
                        <a:pt x="205" y="355"/>
                      </a:lnTo>
                      <a:lnTo>
                        <a:pt x="217" y="359"/>
                      </a:lnTo>
                      <a:lnTo>
                        <a:pt x="230" y="362"/>
                      </a:lnTo>
                      <a:lnTo>
                        <a:pt x="241" y="363"/>
                      </a:lnTo>
                      <a:lnTo>
                        <a:pt x="249" y="366"/>
                      </a:lnTo>
                      <a:lnTo>
                        <a:pt x="257" y="368"/>
                      </a:lnTo>
                      <a:lnTo>
                        <a:pt x="264" y="370"/>
                      </a:lnTo>
                      <a:lnTo>
                        <a:pt x="272" y="373"/>
                      </a:lnTo>
                      <a:lnTo>
                        <a:pt x="280" y="376"/>
                      </a:lnTo>
                      <a:lnTo>
                        <a:pt x="288" y="380"/>
                      </a:lnTo>
                      <a:lnTo>
                        <a:pt x="295" y="382"/>
                      </a:lnTo>
                      <a:lnTo>
                        <a:pt x="303" y="385"/>
                      </a:lnTo>
                      <a:lnTo>
                        <a:pt x="298" y="377"/>
                      </a:lnTo>
                      <a:lnTo>
                        <a:pt x="294" y="372"/>
                      </a:lnTo>
                      <a:lnTo>
                        <a:pt x="292" y="368"/>
                      </a:lnTo>
                      <a:lnTo>
                        <a:pt x="291" y="367"/>
                      </a:lnTo>
                      <a:lnTo>
                        <a:pt x="316" y="357"/>
                      </a:lnTo>
                      <a:lnTo>
                        <a:pt x="311" y="339"/>
                      </a:lnTo>
                      <a:lnTo>
                        <a:pt x="303" y="323"/>
                      </a:lnTo>
                      <a:lnTo>
                        <a:pt x="294" y="308"/>
                      </a:lnTo>
                      <a:lnTo>
                        <a:pt x="284" y="294"/>
                      </a:lnTo>
                      <a:lnTo>
                        <a:pt x="288" y="292"/>
                      </a:lnTo>
                      <a:lnTo>
                        <a:pt x="293" y="291"/>
                      </a:lnTo>
                      <a:lnTo>
                        <a:pt x="298" y="290"/>
                      </a:lnTo>
                      <a:lnTo>
                        <a:pt x="302" y="291"/>
                      </a:lnTo>
                      <a:lnTo>
                        <a:pt x="307" y="291"/>
                      </a:lnTo>
                      <a:lnTo>
                        <a:pt x="310" y="292"/>
                      </a:lnTo>
                      <a:lnTo>
                        <a:pt x="316" y="293"/>
                      </a:lnTo>
                      <a:lnTo>
                        <a:pt x="321" y="294"/>
                      </a:lnTo>
                      <a:lnTo>
                        <a:pt x="329" y="297"/>
                      </a:lnTo>
                      <a:lnTo>
                        <a:pt x="337" y="299"/>
                      </a:lnTo>
                      <a:lnTo>
                        <a:pt x="343" y="304"/>
                      </a:lnTo>
                      <a:lnTo>
                        <a:pt x="349" y="309"/>
                      </a:lnTo>
                      <a:lnTo>
                        <a:pt x="355" y="315"/>
                      </a:lnTo>
                      <a:lnTo>
                        <a:pt x="361" y="322"/>
                      </a:lnTo>
                      <a:lnTo>
                        <a:pt x="367" y="329"/>
                      </a:lnTo>
                      <a:lnTo>
                        <a:pt x="372" y="335"/>
                      </a:lnTo>
                      <a:lnTo>
                        <a:pt x="384" y="330"/>
                      </a:lnTo>
                      <a:lnTo>
                        <a:pt x="374" y="319"/>
                      </a:lnTo>
                      <a:lnTo>
                        <a:pt x="364" y="308"/>
                      </a:lnTo>
                      <a:lnTo>
                        <a:pt x="356" y="299"/>
                      </a:lnTo>
                      <a:lnTo>
                        <a:pt x="349" y="291"/>
                      </a:lnTo>
                      <a:lnTo>
                        <a:pt x="345" y="284"/>
                      </a:lnTo>
                      <a:lnTo>
                        <a:pt x="341" y="279"/>
                      </a:lnTo>
                      <a:lnTo>
                        <a:pt x="339" y="277"/>
                      </a:lnTo>
                      <a:lnTo>
                        <a:pt x="338" y="276"/>
                      </a:lnTo>
                      <a:lnTo>
                        <a:pt x="721" y="87"/>
                      </a:lnTo>
                      <a:lnTo>
                        <a:pt x="718" y="87"/>
                      </a:lnTo>
                      <a:lnTo>
                        <a:pt x="611" y="0"/>
                      </a:lnTo>
                      <a:lnTo>
                        <a:pt x="601" y="7"/>
                      </a:lnTo>
                      <a:lnTo>
                        <a:pt x="586" y="18"/>
                      </a:lnTo>
                      <a:lnTo>
                        <a:pt x="566" y="31"/>
                      </a:lnTo>
                      <a:lnTo>
                        <a:pt x="543" y="46"/>
                      </a:lnTo>
                      <a:lnTo>
                        <a:pt x="516" y="64"/>
                      </a:lnTo>
                      <a:lnTo>
                        <a:pt x="486" y="83"/>
                      </a:lnTo>
                      <a:lnTo>
                        <a:pt x="455" y="103"/>
                      </a:lnTo>
                      <a:lnTo>
                        <a:pt x="422" y="123"/>
                      </a:lnTo>
                      <a:lnTo>
                        <a:pt x="387" y="142"/>
                      </a:lnTo>
                      <a:lnTo>
                        <a:pt x="353" y="162"/>
                      </a:lnTo>
                      <a:lnTo>
                        <a:pt x="318" y="180"/>
                      </a:lnTo>
                      <a:lnTo>
                        <a:pt x="284" y="196"/>
                      </a:lnTo>
                      <a:lnTo>
                        <a:pt x="249" y="211"/>
                      </a:lnTo>
                      <a:lnTo>
                        <a:pt x="217" y="223"/>
                      </a:lnTo>
                      <a:lnTo>
                        <a:pt x="187" y="232"/>
                      </a:lnTo>
                      <a:lnTo>
                        <a:pt x="159" y="238"/>
                      </a:lnTo>
                      <a:lnTo>
                        <a:pt x="127" y="242"/>
                      </a:lnTo>
                      <a:lnTo>
                        <a:pt x="98" y="247"/>
                      </a:lnTo>
                      <a:lnTo>
                        <a:pt x="74" y="249"/>
                      </a:lnTo>
                      <a:lnTo>
                        <a:pt x="53" y="253"/>
                      </a:lnTo>
                      <a:lnTo>
                        <a:pt x="36" y="255"/>
                      </a:lnTo>
                      <a:lnTo>
                        <a:pt x="21" y="256"/>
                      </a:lnTo>
                      <a:lnTo>
                        <a:pt x="10" y="257"/>
                      </a:lnTo>
                      <a:lnTo>
                        <a:pt x="0" y="259"/>
                      </a:lnTo>
                      <a:lnTo>
                        <a:pt x="6" y="264"/>
                      </a:lnTo>
                      <a:lnTo>
                        <a:pt x="13" y="270"/>
                      </a:lnTo>
                      <a:lnTo>
                        <a:pt x="20" y="277"/>
                      </a:lnTo>
                      <a:lnTo>
                        <a:pt x="29" y="285"/>
                      </a:lnTo>
                      <a:lnTo>
                        <a:pt x="38" y="294"/>
                      </a:lnTo>
                      <a:lnTo>
                        <a:pt x="48" y="304"/>
                      </a:lnTo>
                      <a:lnTo>
                        <a:pt x="59" y="314"/>
                      </a:lnTo>
                      <a:lnTo>
                        <a:pt x="71" y="324"/>
                      </a:lnTo>
                      <a:lnTo>
                        <a:pt x="83" y="336"/>
                      </a:lnTo>
                      <a:lnTo>
                        <a:pt x="96" y="349"/>
                      </a:lnTo>
                      <a:lnTo>
                        <a:pt x="110" y="361"/>
                      </a:lnTo>
                      <a:lnTo>
                        <a:pt x="124" y="374"/>
                      </a:lnTo>
                      <a:lnTo>
                        <a:pt x="139" y="387"/>
                      </a:lnTo>
                      <a:lnTo>
                        <a:pt x="154" y="400"/>
                      </a:lnTo>
                      <a:lnTo>
                        <a:pt x="170" y="415"/>
                      </a:lnTo>
                      <a:lnTo>
                        <a:pt x="186" y="429"/>
                      </a:lnTo>
                      <a:lnTo>
                        <a:pt x="182" y="425"/>
                      </a:lnTo>
                      <a:lnTo>
                        <a:pt x="179" y="419"/>
                      </a:lnTo>
                      <a:lnTo>
                        <a:pt x="174" y="414"/>
                      </a:lnTo>
                      <a:lnTo>
                        <a:pt x="171" y="410"/>
                      </a:lnTo>
                      <a:lnTo>
                        <a:pt x="162" y="397"/>
                      </a:lnTo>
                      <a:lnTo>
                        <a:pt x="154" y="383"/>
                      </a:lnTo>
                      <a:lnTo>
                        <a:pt x="149" y="370"/>
                      </a:lnTo>
                      <a:lnTo>
                        <a:pt x="152" y="361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0" name="Freeform 45"/>
                <p:cNvSpPr>
                  <a:spLocks/>
                </p:cNvSpPr>
                <p:nvPr/>
              </p:nvSpPr>
              <p:spPr bwMode="auto">
                <a:xfrm>
                  <a:off x="5954713" y="5314950"/>
                  <a:ext cx="9525" cy="4763"/>
                </a:xfrm>
                <a:custGeom>
                  <a:avLst/>
                  <a:gdLst>
                    <a:gd name="T0" fmla="*/ 0 w 10"/>
                    <a:gd name="T1" fmla="*/ 0 h 6"/>
                    <a:gd name="T2" fmla="*/ 2147483647 w 10"/>
                    <a:gd name="T3" fmla="*/ 2147483647 h 6"/>
                    <a:gd name="T4" fmla="*/ 2147483647 w 10"/>
                    <a:gd name="T5" fmla="*/ 2147483647 h 6"/>
                    <a:gd name="T6" fmla="*/ 2147483647 w 10"/>
                    <a:gd name="T7" fmla="*/ 2147483647 h 6"/>
                    <a:gd name="T8" fmla="*/ 2147483647 w 10"/>
                    <a:gd name="T9" fmla="*/ 2147483647 h 6"/>
                    <a:gd name="T10" fmla="*/ 2147483647 w 10"/>
                    <a:gd name="T11" fmla="*/ 2147483647 h 6"/>
                    <a:gd name="T12" fmla="*/ 2147483647 w 10"/>
                    <a:gd name="T13" fmla="*/ 2147483647 h 6"/>
                    <a:gd name="T14" fmla="*/ 2147483647 w 10"/>
                    <a:gd name="T15" fmla="*/ 2147483647 h 6"/>
                    <a:gd name="T16" fmla="*/ 0 w 10"/>
                    <a:gd name="T17" fmla="*/ 0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6" y="4"/>
                      </a:lnTo>
                      <a:lnTo>
                        <a:pt x="8" y="5"/>
                      </a:lnTo>
                      <a:lnTo>
                        <a:pt x="10" y="6"/>
                      </a:lnTo>
                      <a:lnTo>
                        <a:pt x="8" y="5"/>
                      </a:lnTo>
                      <a:lnTo>
                        <a:pt x="6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1" name="Freeform 46"/>
                <p:cNvSpPr>
                  <a:spLocks/>
                </p:cNvSpPr>
                <p:nvPr/>
              </p:nvSpPr>
              <p:spPr bwMode="auto">
                <a:xfrm>
                  <a:off x="6296025" y="5483225"/>
                  <a:ext cx="17463" cy="6350"/>
                </a:xfrm>
                <a:custGeom>
                  <a:avLst/>
                  <a:gdLst>
                    <a:gd name="T0" fmla="*/ 2147483647 w 22"/>
                    <a:gd name="T1" fmla="*/ 0 h 8"/>
                    <a:gd name="T2" fmla="*/ 2147483647 w 22"/>
                    <a:gd name="T3" fmla="*/ 2147483647 h 8"/>
                    <a:gd name="T4" fmla="*/ 2147483647 w 22"/>
                    <a:gd name="T5" fmla="*/ 2147483647 h 8"/>
                    <a:gd name="T6" fmla="*/ 2147483647 w 22"/>
                    <a:gd name="T7" fmla="*/ 2147483647 h 8"/>
                    <a:gd name="T8" fmla="*/ 0 w 22"/>
                    <a:gd name="T9" fmla="*/ 2147483647 h 8"/>
                    <a:gd name="T10" fmla="*/ 2147483647 w 22"/>
                    <a:gd name="T11" fmla="*/ 2147483647 h 8"/>
                    <a:gd name="T12" fmla="*/ 2147483647 w 22"/>
                    <a:gd name="T13" fmla="*/ 2147483647 h 8"/>
                    <a:gd name="T14" fmla="*/ 2147483647 w 22"/>
                    <a:gd name="T15" fmla="*/ 2147483647 h 8"/>
                    <a:gd name="T16" fmla="*/ 2147483647 w 2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8">
                      <a:moveTo>
                        <a:pt x="22" y="0"/>
                      </a:moveTo>
                      <a:lnTo>
                        <a:pt x="16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6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2" name="Freeform 47"/>
                <p:cNvSpPr>
                  <a:spLocks/>
                </p:cNvSpPr>
                <p:nvPr/>
              </p:nvSpPr>
              <p:spPr bwMode="auto">
                <a:xfrm>
                  <a:off x="5689600" y="5308600"/>
                  <a:ext cx="588963" cy="250825"/>
                </a:xfrm>
                <a:custGeom>
                  <a:avLst/>
                  <a:gdLst>
                    <a:gd name="T0" fmla="*/ 2147483647 w 741"/>
                    <a:gd name="T1" fmla="*/ 2147483647 h 317"/>
                    <a:gd name="T2" fmla="*/ 2147483647 w 741"/>
                    <a:gd name="T3" fmla="*/ 2147483647 h 317"/>
                    <a:gd name="T4" fmla="*/ 2147483647 w 741"/>
                    <a:gd name="T5" fmla="*/ 2147483647 h 317"/>
                    <a:gd name="T6" fmla="*/ 2147483647 w 741"/>
                    <a:gd name="T7" fmla="*/ 2147483647 h 317"/>
                    <a:gd name="T8" fmla="*/ 2147483647 w 741"/>
                    <a:gd name="T9" fmla="*/ 2147483647 h 317"/>
                    <a:gd name="T10" fmla="*/ 2147483647 w 741"/>
                    <a:gd name="T11" fmla="*/ 2147483647 h 317"/>
                    <a:gd name="T12" fmla="*/ 2147483647 w 741"/>
                    <a:gd name="T13" fmla="*/ 2147483647 h 317"/>
                    <a:gd name="T14" fmla="*/ 2147483647 w 741"/>
                    <a:gd name="T15" fmla="*/ 2147483647 h 317"/>
                    <a:gd name="T16" fmla="*/ 2147483647 w 741"/>
                    <a:gd name="T17" fmla="*/ 2147483647 h 317"/>
                    <a:gd name="T18" fmla="*/ 2147483647 w 741"/>
                    <a:gd name="T19" fmla="*/ 2147483647 h 317"/>
                    <a:gd name="T20" fmla="*/ 2147483647 w 741"/>
                    <a:gd name="T21" fmla="*/ 2147483647 h 317"/>
                    <a:gd name="T22" fmla="*/ 2147483647 w 741"/>
                    <a:gd name="T23" fmla="*/ 2147483647 h 317"/>
                    <a:gd name="T24" fmla="*/ 2147483647 w 741"/>
                    <a:gd name="T25" fmla="*/ 2147483647 h 317"/>
                    <a:gd name="T26" fmla="*/ 2147483647 w 741"/>
                    <a:gd name="T27" fmla="*/ 2147483647 h 317"/>
                    <a:gd name="T28" fmla="*/ 2147483647 w 741"/>
                    <a:gd name="T29" fmla="*/ 2147483647 h 317"/>
                    <a:gd name="T30" fmla="*/ 2147483647 w 741"/>
                    <a:gd name="T31" fmla="*/ 2147483647 h 317"/>
                    <a:gd name="T32" fmla="*/ 2147483647 w 741"/>
                    <a:gd name="T33" fmla="*/ 2147483647 h 317"/>
                    <a:gd name="T34" fmla="*/ 2147483647 w 741"/>
                    <a:gd name="T35" fmla="*/ 2147483647 h 317"/>
                    <a:gd name="T36" fmla="*/ 2147483647 w 741"/>
                    <a:gd name="T37" fmla="*/ 2147483647 h 317"/>
                    <a:gd name="T38" fmla="*/ 2147483647 w 741"/>
                    <a:gd name="T39" fmla="*/ 2147483647 h 317"/>
                    <a:gd name="T40" fmla="*/ 2147483647 w 741"/>
                    <a:gd name="T41" fmla="*/ 2147483647 h 317"/>
                    <a:gd name="T42" fmla="*/ 2147483647 w 741"/>
                    <a:gd name="T43" fmla="*/ 2147483647 h 317"/>
                    <a:gd name="T44" fmla="*/ 2147483647 w 741"/>
                    <a:gd name="T45" fmla="*/ 2147483647 h 317"/>
                    <a:gd name="T46" fmla="*/ 2147483647 w 741"/>
                    <a:gd name="T47" fmla="*/ 2147483647 h 317"/>
                    <a:gd name="T48" fmla="*/ 2147483647 w 741"/>
                    <a:gd name="T49" fmla="*/ 2147483647 h 317"/>
                    <a:gd name="T50" fmla="*/ 2147483647 w 741"/>
                    <a:gd name="T51" fmla="*/ 2147483647 h 317"/>
                    <a:gd name="T52" fmla="*/ 2147483647 w 741"/>
                    <a:gd name="T53" fmla="*/ 2147483647 h 317"/>
                    <a:gd name="T54" fmla="*/ 2147483647 w 741"/>
                    <a:gd name="T55" fmla="*/ 2147483647 h 317"/>
                    <a:gd name="T56" fmla="*/ 2147483647 w 741"/>
                    <a:gd name="T57" fmla="*/ 2147483647 h 317"/>
                    <a:gd name="T58" fmla="*/ 2147483647 w 741"/>
                    <a:gd name="T59" fmla="*/ 2147483647 h 317"/>
                    <a:gd name="T60" fmla="*/ 2147483647 w 741"/>
                    <a:gd name="T61" fmla="*/ 2147483647 h 317"/>
                    <a:gd name="T62" fmla="*/ 2147483647 w 741"/>
                    <a:gd name="T63" fmla="*/ 2147483647 h 317"/>
                    <a:gd name="T64" fmla="*/ 2147483647 w 741"/>
                    <a:gd name="T65" fmla="*/ 2147483647 h 317"/>
                    <a:gd name="T66" fmla="*/ 2147483647 w 741"/>
                    <a:gd name="T67" fmla="*/ 2147483647 h 317"/>
                    <a:gd name="T68" fmla="*/ 2147483647 w 741"/>
                    <a:gd name="T69" fmla="*/ 2147483647 h 317"/>
                    <a:gd name="T70" fmla="*/ 2147483647 w 741"/>
                    <a:gd name="T71" fmla="*/ 2147483647 h 317"/>
                    <a:gd name="T72" fmla="*/ 2147483647 w 741"/>
                    <a:gd name="T73" fmla="*/ 2147483647 h 317"/>
                    <a:gd name="T74" fmla="*/ 2147483647 w 741"/>
                    <a:gd name="T75" fmla="*/ 2147483647 h 317"/>
                    <a:gd name="T76" fmla="*/ 2147483647 w 741"/>
                    <a:gd name="T77" fmla="*/ 2147483647 h 317"/>
                    <a:gd name="T78" fmla="*/ 2147483647 w 741"/>
                    <a:gd name="T79" fmla="*/ 2147483647 h 317"/>
                    <a:gd name="T80" fmla="*/ 2147483647 w 741"/>
                    <a:gd name="T81" fmla="*/ 2147483647 h 317"/>
                    <a:gd name="T82" fmla="*/ 2147483647 w 741"/>
                    <a:gd name="T83" fmla="*/ 2147483647 h 317"/>
                    <a:gd name="T84" fmla="*/ 2147483647 w 741"/>
                    <a:gd name="T85" fmla="*/ 2147483647 h 317"/>
                    <a:gd name="T86" fmla="*/ 2147483647 w 741"/>
                    <a:gd name="T87" fmla="*/ 2147483647 h 317"/>
                    <a:gd name="T88" fmla="*/ 2147483647 w 741"/>
                    <a:gd name="T89" fmla="*/ 2147483647 h 317"/>
                    <a:gd name="T90" fmla="*/ 2147483647 w 741"/>
                    <a:gd name="T91" fmla="*/ 2147483647 h 317"/>
                    <a:gd name="T92" fmla="*/ 2147483647 w 741"/>
                    <a:gd name="T93" fmla="*/ 2147483647 h 317"/>
                    <a:gd name="T94" fmla="*/ 2147483647 w 741"/>
                    <a:gd name="T95" fmla="*/ 2147483647 h 317"/>
                    <a:gd name="T96" fmla="*/ 2147483647 w 741"/>
                    <a:gd name="T97" fmla="*/ 2147483647 h 317"/>
                    <a:gd name="T98" fmla="*/ 2147483647 w 741"/>
                    <a:gd name="T99" fmla="*/ 2147483647 h 317"/>
                    <a:gd name="T100" fmla="*/ 2147483647 w 741"/>
                    <a:gd name="T101" fmla="*/ 2147483647 h 317"/>
                    <a:gd name="T102" fmla="*/ 2147483647 w 741"/>
                    <a:gd name="T103" fmla="*/ 2147483647 h 317"/>
                    <a:gd name="T104" fmla="*/ 2147483647 w 741"/>
                    <a:gd name="T105" fmla="*/ 2147483647 h 317"/>
                    <a:gd name="T106" fmla="*/ 2147483647 w 741"/>
                    <a:gd name="T107" fmla="*/ 2147483647 h 317"/>
                    <a:gd name="T108" fmla="*/ 2147483647 w 741"/>
                    <a:gd name="T109" fmla="*/ 2147483647 h 317"/>
                    <a:gd name="T110" fmla="*/ 2147483647 w 741"/>
                    <a:gd name="T111" fmla="*/ 2147483647 h 317"/>
                    <a:gd name="T112" fmla="*/ 2147483647 w 741"/>
                    <a:gd name="T113" fmla="*/ 2147483647 h 317"/>
                    <a:gd name="T114" fmla="*/ 2147483647 w 741"/>
                    <a:gd name="T115" fmla="*/ 2147483647 h 317"/>
                    <a:gd name="T116" fmla="*/ 2147483647 w 741"/>
                    <a:gd name="T117" fmla="*/ 2147483647 h 317"/>
                    <a:gd name="T118" fmla="*/ 2147483647 w 741"/>
                    <a:gd name="T119" fmla="*/ 2147483647 h 3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41" h="317">
                      <a:moveTo>
                        <a:pt x="429" y="187"/>
                      </a:moveTo>
                      <a:lnTo>
                        <a:pt x="421" y="190"/>
                      </a:lnTo>
                      <a:lnTo>
                        <a:pt x="412" y="192"/>
                      </a:lnTo>
                      <a:lnTo>
                        <a:pt x="403" y="192"/>
                      </a:lnTo>
                      <a:lnTo>
                        <a:pt x="393" y="189"/>
                      </a:lnTo>
                      <a:lnTo>
                        <a:pt x="384" y="187"/>
                      </a:lnTo>
                      <a:lnTo>
                        <a:pt x="374" y="185"/>
                      </a:lnTo>
                      <a:lnTo>
                        <a:pt x="365" y="182"/>
                      </a:lnTo>
                      <a:lnTo>
                        <a:pt x="354" y="181"/>
                      </a:lnTo>
                      <a:lnTo>
                        <a:pt x="360" y="185"/>
                      </a:lnTo>
                      <a:lnTo>
                        <a:pt x="366" y="189"/>
                      </a:lnTo>
                      <a:lnTo>
                        <a:pt x="372" y="194"/>
                      </a:lnTo>
                      <a:lnTo>
                        <a:pt x="376" y="200"/>
                      </a:lnTo>
                      <a:lnTo>
                        <a:pt x="380" y="204"/>
                      </a:lnTo>
                      <a:lnTo>
                        <a:pt x="382" y="210"/>
                      </a:lnTo>
                      <a:lnTo>
                        <a:pt x="383" y="216"/>
                      </a:lnTo>
                      <a:lnTo>
                        <a:pt x="381" y="222"/>
                      </a:lnTo>
                      <a:lnTo>
                        <a:pt x="372" y="232"/>
                      </a:lnTo>
                      <a:lnTo>
                        <a:pt x="360" y="236"/>
                      </a:lnTo>
                      <a:lnTo>
                        <a:pt x="347" y="238"/>
                      </a:lnTo>
                      <a:lnTo>
                        <a:pt x="335" y="234"/>
                      </a:lnTo>
                      <a:lnTo>
                        <a:pt x="321" y="228"/>
                      </a:lnTo>
                      <a:lnTo>
                        <a:pt x="309" y="220"/>
                      </a:lnTo>
                      <a:lnTo>
                        <a:pt x="299" y="211"/>
                      </a:lnTo>
                      <a:lnTo>
                        <a:pt x="291" y="200"/>
                      </a:lnTo>
                      <a:lnTo>
                        <a:pt x="285" y="186"/>
                      </a:lnTo>
                      <a:lnTo>
                        <a:pt x="281" y="173"/>
                      </a:lnTo>
                      <a:lnTo>
                        <a:pt x="276" y="159"/>
                      </a:lnTo>
                      <a:lnTo>
                        <a:pt x="271" y="145"/>
                      </a:lnTo>
                      <a:lnTo>
                        <a:pt x="266" y="133"/>
                      </a:lnTo>
                      <a:lnTo>
                        <a:pt x="259" y="121"/>
                      </a:lnTo>
                      <a:lnTo>
                        <a:pt x="251" y="112"/>
                      </a:lnTo>
                      <a:lnTo>
                        <a:pt x="240" y="104"/>
                      </a:lnTo>
                      <a:lnTo>
                        <a:pt x="231" y="99"/>
                      </a:lnTo>
                      <a:lnTo>
                        <a:pt x="222" y="97"/>
                      </a:lnTo>
                      <a:lnTo>
                        <a:pt x="213" y="97"/>
                      </a:lnTo>
                      <a:lnTo>
                        <a:pt x="205" y="96"/>
                      </a:lnTo>
                      <a:lnTo>
                        <a:pt x="195" y="96"/>
                      </a:lnTo>
                      <a:lnTo>
                        <a:pt x="186" y="95"/>
                      </a:lnTo>
                      <a:lnTo>
                        <a:pt x="177" y="94"/>
                      </a:lnTo>
                      <a:lnTo>
                        <a:pt x="168" y="90"/>
                      </a:lnTo>
                      <a:lnTo>
                        <a:pt x="163" y="89"/>
                      </a:lnTo>
                      <a:lnTo>
                        <a:pt x="157" y="87"/>
                      </a:lnTo>
                      <a:lnTo>
                        <a:pt x="150" y="85"/>
                      </a:lnTo>
                      <a:lnTo>
                        <a:pt x="145" y="85"/>
                      </a:lnTo>
                      <a:lnTo>
                        <a:pt x="139" y="85"/>
                      </a:lnTo>
                      <a:lnTo>
                        <a:pt x="133" y="85"/>
                      </a:lnTo>
                      <a:lnTo>
                        <a:pt x="129" y="88"/>
                      </a:lnTo>
                      <a:lnTo>
                        <a:pt x="125" y="90"/>
                      </a:lnTo>
                      <a:lnTo>
                        <a:pt x="123" y="92"/>
                      </a:lnTo>
                      <a:lnTo>
                        <a:pt x="121" y="95"/>
                      </a:lnTo>
                      <a:lnTo>
                        <a:pt x="117" y="96"/>
                      </a:lnTo>
                      <a:lnTo>
                        <a:pt x="115" y="97"/>
                      </a:lnTo>
                      <a:lnTo>
                        <a:pt x="100" y="85"/>
                      </a:lnTo>
                      <a:lnTo>
                        <a:pt x="86" y="73"/>
                      </a:lnTo>
                      <a:lnTo>
                        <a:pt x="71" y="61"/>
                      </a:lnTo>
                      <a:lnTo>
                        <a:pt x="56" y="49"/>
                      </a:lnTo>
                      <a:lnTo>
                        <a:pt x="42" y="37"/>
                      </a:lnTo>
                      <a:lnTo>
                        <a:pt x="27" y="24"/>
                      </a:lnTo>
                      <a:lnTo>
                        <a:pt x="13" y="13"/>
                      </a:lnTo>
                      <a:lnTo>
                        <a:pt x="0" y="0"/>
                      </a:lnTo>
                      <a:lnTo>
                        <a:pt x="19" y="17"/>
                      </a:lnTo>
                      <a:lnTo>
                        <a:pt x="40" y="35"/>
                      </a:lnTo>
                      <a:lnTo>
                        <a:pt x="61" y="52"/>
                      </a:lnTo>
                      <a:lnTo>
                        <a:pt x="81" y="69"/>
                      </a:lnTo>
                      <a:lnTo>
                        <a:pt x="102" y="87"/>
                      </a:lnTo>
                      <a:lnTo>
                        <a:pt x="123" y="104"/>
                      </a:lnTo>
                      <a:lnTo>
                        <a:pt x="144" y="121"/>
                      </a:lnTo>
                      <a:lnTo>
                        <a:pt x="164" y="137"/>
                      </a:lnTo>
                      <a:lnTo>
                        <a:pt x="197" y="163"/>
                      </a:lnTo>
                      <a:lnTo>
                        <a:pt x="228" y="186"/>
                      </a:lnTo>
                      <a:lnTo>
                        <a:pt x="255" y="205"/>
                      </a:lnTo>
                      <a:lnTo>
                        <a:pt x="282" y="224"/>
                      </a:lnTo>
                      <a:lnTo>
                        <a:pt x="306" y="240"/>
                      </a:lnTo>
                      <a:lnTo>
                        <a:pt x="328" y="255"/>
                      </a:lnTo>
                      <a:lnTo>
                        <a:pt x="349" y="268"/>
                      </a:lnTo>
                      <a:lnTo>
                        <a:pt x="366" y="278"/>
                      </a:lnTo>
                      <a:lnTo>
                        <a:pt x="382" y="287"/>
                      </a:lnTo>
                      <a:lnTo>
                        <a:pt x="397" y="295"/>
                      </a:lnTo>
                      <a:lnTo>
                        <a:pt x="408" y="302"/>
                      </a:lnTo>
                      <a:lnTo>
                        <a:pt x="419" y="307"/>
                      </a:lnTo>
                      <a:lnTo>
                        <a:pt x="428" y="311"/>
                      </a:lnTo>
                      <a:lnTo>
                        <a:pt x="435" y="314"/>
                      </a:lnTo>
                      <a:lnTo>
                        <a:pt x="440" y="316"/>
                      </a:lnTo>
                      <a:lnTo>
                        <a:pt x="443" y="317"/>
                      </a:lnTo>
                      <a:lnTo>
                        <a:pt x="448" y="316"/>
                      </a:lnTo>
                      <a:lnTo>
                        <a:pt x="456" y="315"/>
                      </a:lnTo>
                      <a:lnTo>
                        <a:pt x="466" y="313"/>
                      </a:lnTo>
                      <a:lnTo>
                        <a:pt x="478" y="309"/>
                      </a:lnTo>
                      <a:lnTo>
                        <a:pt x="493" y="306"/>
                      </a:lnTo>
                      <a:lnTo>
                        <a:pt x="510" y="302"/>
                      </a:lnTo>
                      <a:lnTo>
                        <a:pt x="528" y="298"/>
                      </a:lnTo>
                      <a:lnTo>
                        <a:pt x="548" y="293"/>
                      </a:lnTo>
                      <a:lnTo>
                        <a:pt x="569" y="287"/>
                      </a:lnTo>
                      <a:lnTo>
                        <a:pt x="592" y="281"/>
                      </a:lnTo>
                      <a:lnTo>
                        <a:pt x="615" y="275"/>
                      </a:lnTo>
                      <a:lnTo>
                        <a:pt x="640" y="268"/>
                      </a:lnTo>
                      <a:lnTo>
                        <a:pt x="664" y="261"/>
                      </a:lnTo>
                      <a:lnTo>
                        <a:pt x="690" y="253"/>
                      </a:lnTo>
                      <a:lnTo>
                        <a:pt x="716" y="245"/>
                      </a:lnTo>
                      <a:lnTo>
                        <a:pt x="741" y="236"/>
                      </a:lnTo>
                      <a:lnTo>
                        <a:pt x="726" y="236"/>
                      </a:lnTo>
                      <a:lnTo>
                        <a:pt x="711" y="235"/>
                      </a:lnTo>
                      <a:lnTo>
                        <a:pt x="695" y="234"/>
                      </a:lnTo>
                      <a:lnTo>
                        <a:pt x="679" y="233"/>
                      </a:lnTo>
                      <a:lnTo>
                        <a:pt x="662" y="232"/>
                      </a:lnTo>
                      <a:lnTo>
                        <a:pt x="643" y="230"/>
                      </a:lnTo>
                      <a:lnTo>
                        <a:pt x="625" y="227"/>
                      </a:lnTo>
                      <a:lnTo>
                        <a:pt x="605" y="224"/>
                      </a:lnTo>
                      <a:lnTo>
                        <a:pt x="586" y="220"/>
                      </a:lnTo>
                      <a:lnTo>
                        <a:pt x="566" y="217"/>
                      </a:lnTo>
                      <a:lnTo>
                        <a:pt x="546" y="212"/>
                      </a:lnTo>
                      <a:lnTo>
                        <a:pt x="524" y="208"/>
                      </a:lnTo>
                      <a:lnTo>
                        <a:pt x="502" y="202"/>
                      </a:lnTo>
                      <a:lnTo>
                        <a:pt x="480" y="195"/>
                      </a:lnTo>
                      <a:lnTo>
                        <a:pt x="458" y="188"/>
                      </a:lnTo>
                      <a:lnTo>
                        <a:pt x="435" y="180"/>
                      </a:lnTo>
                      <a:lnTo>
                        <a:pt x="434" y="181"/>
                      </a:lnTo>
                      <a:lnTo>
                        <a:pt x="433" y="183"/>
                      </a:lnTo>
                      <a:lnTo>
                        <a:pt x="432" y="185"/>
                      </a:lnTo>
                      <a:lnTo>
                        <a:pt x="429" y="187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3" name="Freeform 48"/>
                <p:cNvSpPr>
                  <a:spLocks/>
                </p:cNvSpPr>
                <p:nvPr/>
              </p:nvSpPr>
              <p:spPr bwMode="auto">
                <a:xfrm>
                  <a:off x="6335713" y="5468938"/>
                  <a:ext cx="15875" cy="6350"/>
                </a:xfrm>
                <a:custGeom>
                  <a:avLst/>
                  <a:gdLst>
                    <a:gd name="T0" fmla="*/ 2147483647 w 19"/>
                    <a:gd name="T1" fmla="*/ 0 h 8"/>
                    <a:gd name="T2" fmla="*/ 2147483647 w 19"/>
                    <a:gd name="T3" fmla="*/ 2147483647 h 8"/>
                    <a:gd name="T4" fmla="*/ 2147483647 w 19"/>
                    <a:gd name="T5" fmla="*/ 2147483647 h 8"/>
                    <a:gd name="T6" fmla="*/ 2147483647 w 19"/>
                    <a:gd name="T7" fmla="*/ 2147483647 h 8"/>
                    <a:gd name="T8" fmla="*/ 0 w 19"/>
                    <a:gd name="T9" fmla="*/ 2147483647 h 8"/>
                    <a:gd name="T10" fmla="*/ 2147483647 w 19"/>
                    <a:gd name="T11" fmla="*/ 2147483647 h 8"/>
                    <a:gd name="T12" fmla="*/ 2147483647 w 19"/>
                    <a:gd name="T13" fmla="*/ 2147483647 h 8"/>
                    <a:gd name="T14" fmla="*/ 2147483647 w 19"/>
                    <a:gd name="T15" fmla="*/ 2147483647 h 8"/>
                    <a:gd name="T16" fmla="*/ 2147483647 w 19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0"/>
                      </a:moveTo>
                      <a:lnTo>
                        <a:pt x="15" y="2"/>
                      </a:lnTo>
                      <a:lnTo>
                        <a:pt x="10" y="4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4"/>
                      </a:lnTo>
                      <a:lnTo>
                        <a:pt x="15" y="2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4" name="Freeform 49"/>
                <p:cNvSpPr>
                  <a:spLocks/>
                </p:cNvSpPr>
                <p:nvPr/>
              </p:nvSpPr>
              <p:spPr bwMode="auto">
                <a:xfrm>
                  <a:off x="6351588" y="5461000"/>
                  <a:ext cx="17463" cy="6350"/>
                </a:xfrm>
                <a:custGeom>
                  <a:avLst/>
                  <a:gdLst>
                    <a:gd name="T0" fmla="*/ 2147483647 w 20"/>
                    <a:gd name="T1" fmla="*/ 0 h 8"/>
                    <a:gd name="T2" fmla="*/ 2147483647 w 20"/>
                    <a:gd name="T3" fmla="*/ 2147483647 h 8"/>
                    <a:gd name="T4" fmla="*/ 2147483647 w 20"/>
                    <a:gd name="T5" fmla="*/ 2147483647 h 8"/>
                    <a:gd name="T6" fmla="*/ 2147483647 w 20"/>
                    <a:gd name="T7" fmla="*/ 2147483647 h 8"/>
                    <a:gd name="T8" fmla="*/ 0 w 20"/>
                    <a:gd name="T9" fmla="*/ 2147483647 h 8"/>
                    <a:gd name="T10" fmla="*/ 2147483647 w 20"/>
                    <a:gd name="T11" fmla="*/ 2147483647 h 8"/>
                    <a:gd name="T12" fmla="*/ 2147483647 w 20"/>
                    <a:gd name="T13" fmla="*/ 2147483647 h 8"/>
                    <a:gd name="T14" fmla="*/ 2147483647 w 20"/>
                    <a:gd name="T15" fmla="*/ 2147483647 h 8"/>
                    <a:gd name="T16" fmla="*/ 2147483647 w 20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8">
                      <a:moveTo>
                        <a:pt x="20" y="0"/>
                      </a:moveTo>
                      <a:lnTo>
                        <a:pt x="16" y="2"/>
                      </a:lnTo>
                      <a:lnTo>
                        <a:pt x="10" y="3"/>
                      </a:lnTo>
                      <a:lnTo>
                        <a:pt x="5" y="6"/>
                      </a:lnTo>
                      <a:lnTo>
                        <a:pt x="0" y="8"/>
                      </a:lnTo>
                      <a:lnTo>
                        <a:pt x="5" y="6"/>
                      </a:lnTo>
                      <a:lnTo>
                        <a:pt x="10" y="3"/>
                      </a:lnTo>
                      <a:lnTo>
                        <a:pt x="16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5" name="Freeform 50"/>
                <p:cNvSpPr>
                  <a:spLocks/>
                </p:cNvSpPr>
                <p:nvPr/>
              </p:nvSpPr>
              <p:spPr bwMode="auto">
                <a:xfrm>
                  <a:off x="6403975" y="5437188"/>
                  <a:ext cx="14288" cy="7938"/>
                </a:xfrm>
                <a:custGeom>
                  <a:avLst/>
                  <a:gdLst>
                    <a:gd name="T0" fmla="*/ 2147483647 w 18"/>
                    <a:gd name="T1" fmla="*/ 0 h 9"/>
                    <a:gd name="T2" fmla="*/ 2147483647 w 18"/>
                    <a:gd name="T3" fmla="*/ 2147483647 h 9"/>
                    <a:gd name="T4" fmla="*/ 2147483647 w 18"/>
                    <a:gd name="T5" fmla="*/ 2147483647 h 9"/>
                    <a:gd name="T6" fmla="*/ 2147483647 w 18"/>
                    <a:gd name="T7" fmla="*/ 2147483647 h 9"/>
                    <a:gd name="T8" fmla="*/ 0 w 18"/>
                    <a:gd name="T9" fmla="*/ 2147483647 h 9"/>
                    <a:gd name="T10" fmla="*/ 2147483647 w 18"/>
                    <a:gd name="T11" fmla="*/ 2147483647 h 9"/>
                    <a:gd name="T12" fmla="*/ 2147483647 w 18"/>
                    <a:gd name="T13" fmla="*/ 2147483647 h 9"/>
                    <a:gd name="T14" fmla="*/ 2147483647 w 18"/>
                    <a:gd name="T15" fmla="*/ 2147483647 h 9"/>
                    <a:gd name="T16" fmla="*/ 2147483647 w 18"/>
                    <a:gd name="T17" fmla="*/ 0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9">
                      <a:moveTo>
                        <a:pt x="18" y="0"/>
                      </a:moveTo>
                      <a:lnTo>
                        <a:pt x="13" y="2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9"/>
                      </a:lnTo>
                      <a:lnTo>
                        <a:pt x="5" y="7"/>
                      </a:lnTo>
                      <a:lnTo>
                        <a:pt x="9" y="4"/>
                      </a:lnTo>
                      <a:lnTo>
                        <a:pt x="1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6" name="Freeform 51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26988" cy="23813"/>
                </a:xfrm>
                <a:custGeom>
                  <a:avLst/>
                  <a:gdLst>
                    <a:gd name="T0" fmla="*/ 2147483647 w 34"/>
                    <a:gd name="T1" fmla="*/ 2147483647 h 30"/>
                    <a:gd name="T2" fmla="*/ 2147483647 w 34"/>
                    <a:gd name="T3" fmla="*/ 2147483647 h 30"/>
                    <a:gd name="T4" fmla="*/ 2147483647 w 34"/>
                    <a:gd name="T5" fmla="*/ 2147483647 h 30"/>
                    <a:gd name="T6" fmla="*/ 2147483647 w 34"/>
                    <a:gd name="T7" fmla="*/ 2147483647 h 30"/>
                    <a:gd name="T8" fmla="*/ 2147483647 w 34"/>
                    <a:gd name="T9" fmla="*/ 2147483647 h 30"/>
                    <a:gd name="T10" fmla="*/ 2147483647 w 34"/>
                    <a:gd name="T11" fmla="*/ 2147483647 h 30"/>
                    <a:gd name="T12" fmla="*/ 2147483647 w 34"/>
                    <a:gd name="T13" fmla="*/ 2147483647 h 30"/>
                    <a:gd name="T14" fmla="*/ 2147483647 w 34"/>
                    <a:gd name="T15" fmla="*/ 2147483647 h 30"/>
                    <a:gd name="T16" fmla="*/ 0 w 34"/>
                    <a:gd name="T17" fmla="*/ 0 h 30"/>
                    <a:gd name="T18" fmla="*/ 2147483647 w 34"/>
                    <a:gd name="T19" fmla="*/ 2147483647 h 30"/>
                    <a:gd name="T20" fmla="*/ 2147483647 w 34"/>
                    <a:gd name="T21" fmla="*/ 2147483647 h 30"/>
                    <a:gd name="T22" fmla="*/ 2147483647 w 34"/>
                    <a:gd name="T23" fmla="*/ 2147483647 h 30"/>
                    <a:gd name="T24" fmla="*/ 2147483647 w 34"/>
                    <a:gd name="T25" fmla="*/ 2147483647 h 30"/>
                    <a:gd name="T26" fmla="*/ 2147483647 w 34"/>
                    <a:gd name="T27" fmla="*/ 2147483647 h 30"/>
                    <a:gd name="T28" fmla="*/ 2147483647 w 34"/>
                    <a:gd name="T29" fmla="*/ 2147483647 h 30"/>
                    <a:gd name="T30" fmla="*/ 2147483647 w 34"/>
                    <a:gd name="T31" fmla="*/ 2147483647 h 30"/>
                    <a:gd name="T32" fmla="*/ 2147483647 w 34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4" h="30">
                      <a:moveTo>
                        <a:pt x="34" y="30"/>
                      </a:moveTo>
                      <a:lnTo>
                        <a:pt x="30" y="27"/>
                      </a:lnTo>
                      <a:lnTo>
                        <a:pt x="26" y="22"/>
                      </a:lnTo>
                      <a:lnTo>
                        <a:pt x="22" y="19"/>
                      </a:lnTo>
                      <a:lnTo>
                        <a:pt x="17" y="15"/>
                      </a:lnTo>
                      <a:lnTo>
                        <a:pt x="13" y="11"/>
                      </a:lnTo>
                      <a:lnTo>
                        <a:pt x="9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3" y="11"/>
                      </a:lnTo>
                      <a:lnTo>
                        <a:pt x="17" y="14"/>
                      </a:lnTo>
                      <a:lnTo>
                        <a:pt x="22" y="17"/>
                      </a:lnTo>
                      <a:lnTo>
                        <a:pt x="26" y="22"/>
                      </a:lnTo>
                      <a:lnTo>
                        <a:pt x="30" y="26"/>
                      </a:lnTo>
                      <a:lnTo>
                        <a:pt x="34" y="3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7" name="Freeform 52"/>
                <p:cNvSpPr>
                  <a:spLocks/>
                </p:cNvSpPr>
                <p:nvPr/>
              </p:nvSpPr>
              <p:spPr bwMode="auto">
                <a:xfrm>
                  <a:off x="6316663" y="5476875"/>
                  <a:ext cx="14288" cy="4763"/>
                </a:xfrm>
                <a:custGeom>
                  <a:avLst/>
                  <a:gdLst>
                    <a:gd name="T0" fmla="*/ 2147483647 w 17"/>
                    <a:gd name="T1" fmla="*/ 0 h 7"/>
                    <a:gd name="T2" fmla="*/ 2147483647 w 17"/>
                    <a:gd name="T3" fmla="*/ 2147483647 h 7"/>
                    <a:gd name="T4" fmla="*/ 2147483647 w 17"/>
                    <a:gd name="T5" fmla="*/ 2147483647 h 7"/>
                    <a:gd name="T6" fmla="*/ 2147483647 w 17"/>
                    <a:gd name="T7" fmla="*/ 2147483647 h 7"/>
                    <a:gd name="T8" fmla="*/ 0 w 17"/>
                    <a:gd name="T9" fmla="*/ 2147483647 h 7"/>
                    <a:gd name="T10" fmla="*/ 2147483647 w 17"/>
                    <a:gd name="T11" fmla="*/ 2147483647 h 7"/>
                    <a:gd name="T12" fmla="*/ 2147483647 w 17"/>
                    <a:gd name="T13" fmla="*/ 2147483647 h 7"/>
                    <a:gd name="T14" fmla="*/ 2147483647 w 17"/>
                    <a:gd name="T15" fmla="*/ 2147483647 h 7"/>
                    <a:gd name="T16" fmla="*/ 2147483647 w 17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7">
                      <a:moveTo>
                        <a:pt x="17" y="0"/>
                      </a:moveTo>
                      <a:lnTo>
                        <a:pt x="13" y="1"/>
                      </a:lnTo>
                      <a:lnTo>
                        <a:pt x="9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9" y="4"/>
                      </a:lnTo>
                      <a:lnTo>
                        <a:pt x="1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8" name="Freeform 53"/>
                <p:cNvSpPr>
                  <a:spLocks/>
                </p:cNvSpPr>
                <p:nvPr/>
              </p:nvSpPr>
              <p:spPr bwMode="auto">
                <a:xfrm>
                  <a:off x="6372225" y="5454650"/>
                  <a:ext cx="11113" cy="4763"/>
                </a:xfrm>
                <a:custGeom>
                  <a:avLst/>
                  <a:gdLst>
                    <a:gd name="T0" fmla="*/ 2147483647 w 15"/>
                    <a:gd name="T1" fmla="*/ 0 h 7"/>
                    <a:gd name="T2" fmla="*/ 2147483647 w 15"/>
                    <a:gd name="T3" fmla="*/ 2147483647 h 7"/>
                    <a:gd name="T4" fmla="*/ 2147483647 w 15"/>
                    <a:gd name="T5" fmla="*/ 2147483647 h 7"/>
                    <a:gd name="T6" fmla="*/ 2147483647 w 15"/>
                    <a:gd name="T7" fmla="*/ 2147483647 h 7"/>
                    <a:gd name="T8" fmla="*/ 0 w 15"/>
                    <a:gd name="T9" fmla="*/ 2147483647 h 7"/>
                    <a:gd name="T10" fmla="*/ 2147483647 w 15"/>
                    <a:gd name="T11" fmla="*/ 2147483647 h 7"/>
                    <a:gd name="T12" fmla="*/ 2147483647 w 15"/>
                    <a:gd name="T13" fmla="*/ 2147483647 h 7"/>
                    <a:gd name="T14" fmla="*/ 2147483647 w 15"/>
                    <a:gd name="T15" fmla="*/ 2147483647 h 7"/>
                    <a:gd name="T16" fmla="*/ 2147483647 w 15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" h="7">
                      <a:moveTo>
                        <a:pt x="15" y="0"/>
                      </a:move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5" y="4"/>
                      </a:lnTo>
                      <a:lnTo>
                        <a:pt x="0" y="7"/>
                      </a:lnTo>
                      <a:lnTo>
                        <a:pt x="5" y="4"/>
                      </a:lnTo>
                      <a:lnTo>
                        <a:pt x="8" y="3"/>
                      </a:lnTo>
                      <a:lnTo>
                        <a:pt x="11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39" name="Freeform 54"/>
                <p:cNvSpPr>
                  <a:spLocks/>
                </p:cNvSpPr>
                <p:nvPr/>
              </p:nvSpPr>
              <p:spPr bwMode="auto">
                <a:xfrm>
                  <a:off x="5884863" y="5265738"/>
                  <a:ext cx="7938" cy="6350"/>
                </a:xfrm>
                <a:custGeom>
                  <a:avLst/>
                  <a:gdLst>
                    <a:gd name="T0" fmla="*/ 0 w 9"/>
                    <a:gd name="T1" fmla="*/ 0 h 7"/>
                    <a:gd name="T2" fmla="*/ 2147483647 w 9"/>
                    <a:gd name="T3" fmla="*/ 2147483647 h 7"/>
                    <a:gd name="T4" fmla="*/ 2147483647 w 9"/>
                    <a:gd name="T5" fmla="*/ 2147483647 h 7"/>
                    <a:gd name="T6" fmla="*/ 2147483647 w 9"/>
                    <a:gd name="T7" fmla="*/ 2147483647 h 7"/>
                    <a:gd name="T8" fmla="*/ 2147483647 w 9"/>
                    <a:gd name="T9" fmla="*/ 2147483647 h 7"/>
                    <a:gd name="T10" fmla="*/ 2147483647 w 9"/>
                    <a:gd name="T11" fmla="*/ 2147483647 h 7"/>
                    <a:gd name="T12" fmla="*/ 2147483647 w 9"/>
                    <a:gd name="T13" fmla="*/ 2147483647 h 7"/>
                    <a:gd name="T14" fmla="*/ 2147483647 w 9"/>
                    <a:gd name="T15" fmla="*/ 2147483647 h 7"/>
                    <a:gd name="T16" fmla="*/ 0 w 9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4"/>
                      </a:lnTo>
                      <a:lnTo>
                        <a:pt x="7" y="5"/>
                      </a:lnTo>
                      <a:lnTo>
                        <a:pt x="9" y="7"/>
                      </a:lnTo>
                      <a:lnTo>
                        <a:pt x="7" y="5"/>
                      </a:lnTo>
                      <a:lnTo>
                        <a:pt x="5" y="4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0" name="Freeform 55"/>
                <p:cNvSpPr>
                  <a:spLocks/>
                </p:cNvSpPr>
                <p:nvPr/>
              </p:nvSpPr>
              <p:spPr bwMode="auto">
                <a:xfrm>
                  <a:off x="6388100" y="5446713"/>
                  <a:ext cx="11113" cy="6350"/>
                </a:xfrm>
                <a:custGeom>
                  <a:avLst/>
                  <a:gdLst>
                    <a:gd name="T0" fmla="*/ 2147483647 w 14"/>
                    <a:gd name="T1" fmla="*/ 0 h 7"/>
                    <a:gd name="T2" fmla="*/ 2147483647 w 14"/>
                    <a:gd name="T3" fmla="*/ 2147483647 h 7"/>
                    <a:gd name="T4" fmla="*/ 2147483647 w 14"/>
                    <a:gd name="T5" fmla="*/ 2147483647 h 7"/>
                    <a:gd name="T6" fmla="*/ 2147483647 w 14"/>
                    <a:gd name="T7" fmla="*/ 2147483647 h 7"/>
                    <a:gd name="T8" fmla="*/ 0 w 14"/>
                    <a:gd name="T9" fmla="*/ 2147483647 h 7"/>
                    <a:gd name="T10" fmla="*/ 2147483647 w 14"/>
                    <a:gd name="T11" fmla="*/ 2147483647 h 7"/>
                    <a:gd name="T12" fmla="*/ 2147483647 w 14"/>
                    <a:gd name="T13" fmla="*/ 2147483647 h 7"/>
                    <a:gd name="T14" fmla="*/ 2147483647 w 14"/>
                    <a:gd name="T15" fmla="*/ 2147483647 h 7"/>
                    <a:gd name="T16" fmla="*/ 2147483647 w 14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" h="7">
                      <a:moveTo>
                        <a:pt x="14" y="0"/>
                      </a:moveTo>
                      <a:lnTo>
                        <a:pt x="10" y="2"/>
                      </a:lnTo>
                      <a:lnTo>
                        <a:pt x="7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5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1" name="Freeform 56"/>
                <p:cNvSpPr>
                  <a:spLocks/>
                </p:cNvSpPr>
                <p:nvPr/>
              </p:nvSpPr>
              <p:spPr bwMode="auto">
                <a:xfrm>
                  <a:off x="6278563" y="5489575"/>
                  <a:ext cx="17463" cy="6350"/>
                </a:xfrm>
                <a:custGeom>
                  <a:avLst/>
                  <a:gdLst>
                    <a:gd name="T0" fmla="*/ 0 w 23"/>
                    <a:gd name="T1" fmla="*/ 2147483647 h 8"/>
                    <a:gd name="T2" fmla="*/ 2147483647 w 23"/>
                    <a:gd name="T3" fmla="*/ 2147483647 h 8"/>
                    <a:gd name="T4" fmla="*/ 2147483647 w 23"/>
                    <a:gd name="T5" fmla="*/ 2147483647 h 8"/>
                    <a:gd name="T6" fmla="*/ 2147483647 w 23"/>
                    <a:gd name="T7" fmla="*/ 2147483647 h 8"/>
                    <a:gd name="T8" fmla="*/ 2147483647 w 23"/>
                    <a:gd name="T9" fmla="*/ 0 h 8"/>
                    <a:gd name="T10" fmla="*/ 2147483647 w 23"/>
                    <a:gd name="T11" fmla="*/ 2147483647 h 8"/>
                    <a:gd name="T12" fmla="*/ 2147483647 w 23"/>
                    <a:gd name="T13" fmla="*/ 2147483647 h 8"/>
                    <a:gd name="T14" fmla="*/ 2147483647 w 23"/>
                    <a:gd name="T15" fmla="*/ 2147483647 h 8"/>
                    <a:gd name="T16" fmla="*/ 0 w 23"/>
                    <a:gd name="T17" fmla="*/ 2147483647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6" y="6"/>
                      </a:lnTo>
                      <a:lnTo>
                        <a:pt x="12" y="5"/>
                      </a:lnTo>
                      <a:lnTo>
                        <a:pt x="18" y="3"/>
                      </a:ln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6" y="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2" name="Freeform 57"/>
                <p:cNvSpPr>
                  <a:spLocks/>
                </p:cNvSpPr>
                <p:nvPr/>
              </p:nvSpPr>
              <p:spPr bwMode="auto">
                <a:xfrm>
                  <a:off x="5905500" y="5281613"/>
                  <a:ext cx="7938" cy="6350"/>
                </a:xfrm>
                <a:custGeom>
                  <a:avLst/>
                  <a:gdLst>
                    <a:gd name="T0" fmla="*/ 0 w 10"/>
                    <a:gd name="T1" fmla="*/ 0 h 7"/>
                    <a:gd name="T2" fmla="*/ 2147483647 w 10"/>
                    <a:gd name="T3" fmla="*/ 2147483647 h 7"/>
                    <a:gd name="T4" fmla="*/ 2147483647 w 10"/>
                    <a:gd name="T5" fmla="*/ 2147483647 h 7"/>
                    <a:gd name="T6" fmla="*/ 2147483647 w 10"/>
                    <a:gd name="T7" fmla="*/ 2147483647 h 7"/>
                    <a:gd name="T8" fmla="*/ 2147483647 w 10"/>
                    <a:gd name="T9" fmla="*/ 2147483647 h 7"/>
                    <a:gd name="T10" fmla="*/ 2147483647 w 10"/>
                    <a:gd name="T11" fmla="*/ 2147483647 h 7"/>
                    <a:gd name="T12" fmla="*/ 2147483647 w 10"/>
                    <a:gd name="T13" fmla="*/ 2147483647 h 7"/>
                    <a:gd name="T14" fmla="*/ 2147483647 w 10"/>
                    <a:gd name="T15" fmla="*/ 2147483647 h 7"/>
                    <a:gd name="T16" fmla="*/ 0 w 10"/>
                    <a:gd name="T17" fmla="*/ 0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" y="3"/>
                      </a:lnTo>
                      <a:lnTo>
                        <a:pt x="8" y="5"/>
                      </a:lnTo>
                      <a:lnTo>
                        <a:pt x="10" y="7"/>
                      </a:lnTo>
                      <a:lnTo>
                        <a:pt x="8" y="5"/>
                      </a:lnTo>
                      <a:lnTo>
                        <a:pt x="5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3" name="Freeform 58"/>
                <p:cNvSpPr>
                  <a:spLocks/>
                </p:cNvSpPr>
                <p:nvPr/>
              </p:nvSpPr>
              <p:spPr bwMode="auto">
                <a:xfrm>
                  <a:off x="5865813" y="5249863"/>
                  <a:ext cx="4763" cy="4763"/>
                </a:xfrm>
                <a:custGeom>
                  <a:avLst/>
                  <a:gdLst>
                    <a:gd name="T0" fmla="*/ 0 w 6"/>
                    <a:gd name="T1" fmla="*/ 0 h 4"/>
                    <a:gd name="T2" fmla="*/ 2147483647 w 6"/>
                    <a:gd name="T3" fmla="*/ 2147483647 h 4"/>
                    <a:gd name="T4" fmla="*/ 2147483647 w 6"/>
                    <a:gd name="T5" fmla="*/ 2147483647 h 4"/>
                    <a:gd name="T6" fmla="*/ 2147483647 w 6"/>
                    <a:gd name="T7" fmla="*/ 2147483647 h 4"/>
                    <a:gd name="T8" fmla="*/ 2147483647 w 6"/>
                    <a:gd name="T9" fmla="*/ 2147483647 h 4"/>
                    <a:gd name="T10" fmla="*/ 2147483647 w 6"/>
                    <a:gd name="T11" fmla="*/ 2147483647 h 4"/>
                    <a:gd name="T12" fmla="*/ 2147483647 w 6"/>
                    <a:gd name="T13" fmla="*/ 2147483647 h 4"/>
                    <a:gd name="T14" fmla="*/ 2147483647 w 6"/>
                    <a:gd name="T15" fmla="*/ 2147483647 h 4"/>
                    <a:gd name="T16" fmla="*/ 0 w 6"/>
                    <a:gd name="T17" fmla="*/ 0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6" y="4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4" name="Freeform 59"/>
                <p:cNvSpPr>
                  <a:spLocks/>
                </p:cNvSpPr>
                <p:nvPr/>
              </p:nvSpPr>
              <p:spPr bwMode="auto">
                <a:xfrm>
                  <a:off x="5929313" y="5297488"/>
                  <a:ext cx="7938" cy="6350"/>
                </a:xfrm>
                <a:custGeom>
                  <a:avLst/>
                  <a:gdLst>
                    <a:gd name="T0" fmla="*/ 0 w 12"/>
                    <a:gd name="T1" fmla="*/ 0 h 8"/>
                    <a:gd name="T2" fmla="*/ 2147483647 w 12"/>
                    <a:gd name="T3" fmla="*/ 2147483647 h 8"/>
                    <a:gd name="T4" fmla="*/ 2147483647 w 12"/>
                    <a:gd name="T5" fmla="*/ 2147483647 h 8"/>
                    <a:gd name="T6" fmla="*/ 2147483647 w 12"/>
                    <a:gd name="T7" fmla="*/ 2147483647 h 8"/>
                    <a:gd name="T8" fmla="*/ 2147483647 w 12"/>
                    <a:gd name="T9" fmla="*/ 2147483647 h 8"/>
                    <a:gd name="T10" fmla="*/ 2147483647 w 12"/>
                    <a:gd name="T11" fmla="*/ 2147483647 h 8"/>
                    <a:gd name="T12" fmla="*/ 2147483647 w 12"/>
                    <a:gd name="T13" fmla="*/ 2147483647 h 8"/>
                    <a:gd name="T14" fmla="*/ 2147483647 w 12"/>
                    <a:gd name="T15" fmla="*/ 2147483647 h 8"/>
                    <a:gd name="T16" fmla="*/ 0 w 12"/>
                    <a:gd name="T17" fmla="*/ 0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" h="8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6" y="5"/>
                      </a:lnTo>
                      <a:lnTo>
                        <a:pt x="10" y="6"/>
                      </a:lnTo>
                      <a:lnTo>
                        <a:pt x="12" y="8"/>
                      </a:lnTo>
                      <a:lnTo>
                        <a:pt x="10" y="6"/>
                      </a:lnTo>
                      <a:lnTo>
                        <a:pt x="6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3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5" name="Freeform 60"/>
                <p:cNvSpPr>
                  <a:spLocks/>
                </p:cNvSpPr>
                <p:nvPr/>
              </p:nvSpPr>
              <p:spPr bwMode="auto">
                <a:xfrm>
                  <a:off x="6051550" y="5359400"/>
                  <a:ext cx="31750" cy="11113"/>
                </a:xfrm>
                <a:custGeom>
                  <a:avLst/>
                  <a:gdLst>
                    <a:gd name="T0" fmla="*/ 0 w 39"/>
                    <a:gd name="T1" fmla="*/ 0 h 13"/>
                    <a:gd name="T2" fmla="*/ 2147483647 w 39"/>
                    <a:gd name="T3" fmla="*/ 2147483647 h 13"/>
                    <a:gd name="T4" fmla="*/ 2147483647 w 39"/>
                    <a:gd name="T5" fmla="*/ 2147483647 h 13"/>
                    <a:gd name="T6" fmla="*/ 2147483647 w 39"/>
                    <a:gd name="T7" fmla="*/ 2147483647 h 13"/>
                    <a:gd name="T8" fmla="*/ 2147483647 w 39"/>
                    <a:gd name="T9" fmla="*/ 2147483647 h 13"/>
                    <a:gd name="T10" fmla="*/ 2147483647 w 39"/>
                    <a:gd name="T11" fmla="*/ 2147483647 h 13"/>
                    <a:gd name="T12" fmla="*/ 2147483647 w 39"/>
                    <a:gd name="T13" fmla="*/ 2147483647 h 13"/>
                    <a:gd name="T14" fmla="*/ 2147483647 w 39"/>
                    <a:gd name="T15" fmla="*/ 2147483647 h 13"/>
                    <a:gd name="T16" fmla="*/ 2147483647 w 39"/>
                    <a:gd name="T17" fmla="*/ 2147483647 h 13"/>
                    <a:gd name="T18" fmla="*/ 2147483647 w 39"/>
                    <a:gd name="T19" fmla="*/ 2147483647 h 13"/>
                    <a:gd name="T20" fmla="*/ 2147483647 w 39"/>
                    <a:gd name="T21" fmla="*/ 2147483647 h 13"/>
                    <a:gd name="T22" fmla="*/ 2147483647 w 39"/>
                    <a:gd name="T23" fmla="*/ 2147483647 h 13"/>
                    <a:gd name="T24" fmla="*/ 2147483647 w 39"/>
                    <a:gd name="T25" fmla="*/ 2147483647 h 13"/>
                    <a:gd name="T26" fmla="*/ 2147483647 w 39"/>
                    <a:gd name="T27" fmla="*/ 2147483647 h 13"/>
                    <a:gd name="T28" fmla="*/ 2147483647 w 39"/>
                    <a:gd name="T29" fmla="*/ 2147483647 h 13"/>
                    <a:gd name="T30" fmla="*/ 2147483647 w 39"/>
                    <a:gd name="T31" fmla="*/ 2147483647 h 13"/>
                    <a:gd name="T32" fmla="*/ 0 w 39"/>
                    <a:gd name="T33" fmla="*/ 0 h 1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9" h="13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9" y="3"/>
                      </a:lnTo>
                      <a:lnTo>
                        <a:pt x="14" y="4"/>
                      </a:lnTo>
                      <a:lnTo>
                        <a:pt x="19" y="7"/>
                      </a:lnTo>
                      <a:lnTo>
                        <a:pt x="24" y="8"/>
                      </a:lnTo>
                      <a:lnTo>
                        <a:pt x="29" y="10"/>
                      </a:lnTo>
                      <a:lnTo>
                        <a:pt x="34" y="11"/>
                      </a:lnTo>
                      <a:lnTo>
                        <a:pt x="39" y="13"/>
                      </a:lnTo>
                      <a:lnTo>
                        <a:pt x="34" y="11"/>
                      </a:lnTo>
                      <a:lnTo>
                        <a:pt x="29" y="10"/>
                      </a:lnTo>
                      <a:lnTo>
                        <a:pt x="24" y="8"/>
                      </a:lnTo>
                      <a:lnTo>
                        <a:pt x="19" y="7"/>
                      </a:lnTo>
                      <a:lnTo>
                        <a:pt x="14" y="4"/>
                      </a:lnTo>
                      <a:lnTo>
                        <a:pt x="9" y="3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6" name="Freeform 61"/>
                <p:cNvSpPr>
                  <a:spLocks/>
                </p:cNvSpPr>
                <p:nvPr/>
              </p:nvSpPr>
              <p:spPr bwMode="auto">
                <a:xfrm>
                  <a:off x="6021388" y="5348288"/>
                  <a:ext cx="28575" cy="11113"/>
                </a:xfrm>
                <a:custGeom>
                  <a:avLst/>
                  <a:gdLst>
                    <a:gd name="T0" fmla="*/ 0 w 37"/>
                    <a:gd name="T1" fmla="*/ 0 h 15"/>
                    <a:gd name="T2" fmla="*/ 2147483647 w 37"/>
                    <a:gd name="T3" fmla="*/ 2147483647 h 15"/>
                    <a:gd name="T4" fmla="*/ 2147483647 w 37"/>
                    <a:gd name="T5" fmla="*/ 2147483647 h 15"/>
                    <a:gd name="T6" fmla="*/ 2147483647 w 37"/>
                    <a:gd name="T7" fmla="*/ 2147483647 h 15"/>
                    <a:gd name="T8" fmla="*/ 2147483647 w 37"/>
                    <a:gd name="T9" fmla="*/ 2147483647 h 15"/>
                    <a:gd name="T10" fmla="*/ 2147483647 w 37"/>
                    <a:gd name="T11" fmla="*/ 2147483647 h 15"/>
                    <a:gd name="T12" fmla="*/ 2147483647 w 37"/>
                    <a:gd name="T13" fmla="*/ 2147483647 h 15"/>
                    <a:gd name="T14" fmla="*/ 2147483647 w 37"/>
                    <a:gd name="T15" fmla="*/ 2147483647 h 15"/>
                    <a:gd name="T16" fmla="*/ 2147483647 w 37"/>
                    <a:gd name="T17" fmla="*/ 2147483647 h 15"/>
                    <a:gd name="T18" fmla="*/ 2147483647 w 37"/>
                    <a:gd name="T19" fmla="*/ 2147483647 h 15"/>
                    <a:gd name="T20" fmla="*/ 2147483647 w 37"/>
                    <a:gd name="T21" fmla="*/ 2147483647 h 15"/>
                    <a:gd name="T22" fmla="*/ 2147483647 w 37"/>
                    <a:gd name="T23" fmla="*/ 2147483647 h 15"/>
                    <a:gd name="T24" fmla="*/ 2147483647 w 37"/>
                    <a:gd name="T25" fmla="*/ 2147483647 h 15"/>
                    <a:gd name="T26" fmla="*/ 2147483647 w 37"/>
                    <a:gd name="T27" fmla="*/ 2147483647 h 15"/>
                    <a:gd name="T28" fmla="*/ 2147483647 w 37"/>
                    <a:gd name="T29" fmla="*/ 2147483647 h 15"/>
                    <a:gd name="T30" fmla="*/ 2147483647 w 37"/>
                    <a:gd name="T31" fmla="*/ 2147483647 h 15"/>
                    <a:gd name="T32" fmla="*/ 0 w 37"/>
                    <a:gd name="T33" fmla="*/ 0 h 1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5"/>
                      </a:lnTo>
                      <a:lnTo>
                        <a:pt x="14" y="6"/>
                      </a:lnTo>
                      <a:lnTo>
                        <a:pt x="18" y="8"/>
                      </a:lnTo>
                      <a:lnTo>
                        <a:pt x="23" y="9"/>
                      </a:lnTo>
                      <a:lnTo>
                        <a:pt x="27" y="11"/>
                      </a:lnTo>
                      <a:lnTo>
                        <a:pt x="32" y="13"/>
                      </a:lnTo>
                      <a:lnTo>
                        <a:pt x="37" y="15"/>
                      </a:lnTo>
                      <a:lnTo>
                        <a:pt x="32" y="13"/>
                      </a:lnTo>
                      <a:lnTo>
                        <a:pt x="27" y="11"/>
                      </a:lnTo>
                      <a:lnTo>
                        <a:pt x="23" y="9"/>
                      </a:lnTo>
                      <a:lnTo>
                        <a:pt x="18" y="8"/>
                      </a:lnTo>
                      <a:lnTo>
                        <a:pt x="14" y="6"/>
                      </a:lnTo>
                      <a:lnTo>
                        <a:pt x="9" y="5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7" name="Freeform 62"/>
                <p:cNvSpPr>
                  <a:spLocks/>
                </p:cNvSpPr>
                <p:nvPr/>
              </p:nvSpPr>
              <p:spPr bwMode="auto">
                <a:xfrm>
                  <a:off x="5991225" y="5334000"/>
                  <a:ext cx="28575" cy="14288"/>
                </a:xfrm>
                <a:custGeom>
                  <a:avLst/>
                  <a:gdLst>
                    <a:gd name="T0" fmla="*/ 0 w 37"/>
                    <a:gd name="T1" fmla="*/ 0 h 17"/>
                    <a:gd name="T2" fmla="*/ 2147483647 w 37"/>
                    <a:gd name="T3" fmla="*/ 2147483647 h 17"/>
                    <a:gd name="T4" fmla="*/ 2147483647 w 37"/>
                    <a:gd name="T5" fmla="*/ 2147483647 h 17"/>
                    <a:gd name="T6" fmla="*/ 2147483647 w 37"/>
                    <a:gd name="T7" fmla="*/ 2147483647 h 17"/>
                    <a:gd name="T8" fmla="*/ 2147483647 w 37"/>
                    <a:gd name="T9" fmla="*/ 2147483647 h 17"/>
                    <a:gd name="T10" fmla="*/ 2147483647 w 37"/>
                    <a:gd name="T11" fmla="*/ 2147483647 h 17"/>
                    <a:gd name="T12" fmla="*/ 2147483647 w 37"/>
                    <a:gd name="T13" fmla="*/ 2147483647 h 17"/>
                    <a:gd name="T14" fmla="*/ 2147483647 w 37"/>
                    <a:gd name="T15" fmla="*/ 2147483647 h 17"/>
                    <a:gd name="T16" fmla="*/ 2147483647 w 37"/>
                    <a:gd name="T17" fmla="*/ 2147483647 h 17"/>
                    <a:gd name="T18" fmla="*/ 2147483647 w 37"/>
                    <a:gd name="T19" fmla="*/ 2147483647 h 17"/>
                    <a:gd name="T20" fmla="*/ 2147483647 w 37"/>
                    <a:gd name="T21" fmla="*/ 2147483647 h 17"/>
                    <a:gd name="T22" fmla="*/ 2147483647 w 37"/>
                    <a:gd name="T23" fmla="*/ 2147483647 h 17"/>
                    <a:gd name="T24" fmla="*/ 2147483647 w 37"/>
                    <a:gd name="T25" fmla="*/ 2147483647 h 17"/>
                    <a:gd name="T26" fmla="*/ 2147483647 w 37"/>
                    <a:gd name="T27" fmla="*/ 2147483647 h 17"/>
                    <a:gd name="T28" fmla="*/ 2147483647 w 37"/>
                    <a:gd name="T29" fmla="*/ 2147483647 h 17"/>
                    <a:gd name="T30" fmla="*/ 2147483647 w 37"/>
                    <a:gd name="T31" fmla="*/ 2147483647 h 17"/>
                    <a:gd name="T32" fmla="*/ 0 w 37"/>
                    <a:gd name="T33" fmla="*/ 0 h 1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37" h="17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3" y="7"/>
                      </a:lnTo>
                      <a:lnTo>
                        <a:pt x="18" y="8"/>
                      </a:lnTo>
                      <a:lnTo>
                        <a:pt x="23" y="10"/>
                      </a:lnTo>
                      <a:lnTo>
                        <a:pt x="27" y="12"/>
                      </a:lnTo>
                      <a:lnTo>
                        <a:pt x="32" y="15"/>
                      </a:lnTo>
                      <a:lnTo>
                        <a:pt x="37" y="17"/>
                      </a:lnTo>
                      <a:lnTo>
                        <a:pt x="32" y="15"/>
                      </a:lnTo>
                      <a:lnTo>
                        <a:pt x="27" y="12"/>
                      </a:lnTo>
                      <a:lnTo>
                        <a:pt x="23" y="10"/>
                      </a:lnTo>
                      <a:lnTo>
                        <a:pt x="18" y="8"/>
                      </a:lnTo>
                      <a:lnTo>
                        <a:pt x="13" y="7"/>
                      </a:lnTo>
                      <a:lnTo>
                        <a:pt x="9" y="4"/>
                      </a:lnTo>
                      <a:lnTo>
                        <a:pt x="4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8" name="Freeform 63"/>
                <p:cNvSpPr>
                  <a:spLocks/>
                </p:cNvSpPr>
                <p:nvPr/>
              </p:nvSpPr>
              <p:spPr bwMode="auto">
                <a:xfrm>
                  <a:off x="5661025" y="52847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49" name="Freeform 64"/>
                <p:cNvSpPr>
                  <a:spLocks/>
                </p:cNvSpPr>
                <p:nvPr/>
              </p:nvSpPr>
              <p:spPr bwMode="auto">
                <a:xfrm>
                  <a:off x="6084888" y="5370513"/>
                  <a:ext cx="31750" cy="9525"/>
                </a:xfrm>
                <a:custGeom>
                  <a:avLst/>
                  <a:gdLst>
                    <a:gd name="T0" fmla="*/ 0 w 40"/>
                    <a:gd name="T1" fmla="*/ 0 h 11"/>
                    <a:gd name="T2" fmla="*/ 2147483647 w 40"/>
                    <a:gd name="T3" fmla="*/ 2147483647 h 11"/>
                    <a:gd name="T4" fmla="*/ 2147483647 w 40"/>
                    <a:gd name="T5" fmla="*/ 2147483647 h 11"/>
                    <a:gd name="T6" fmla="*/ 2147483647 w 40"/>
                    <a:gd name="T7" fmla="*/ 2147483647 h 11"/>
                    <a:gd name="T8" fmla="*/ 2147483647 w 40"/>
                    <a:gd name="T9" fmla="*/ 2147483647 h 11"/>
                    <a:gd name="T10" fmla="*/ 2147483647 w 40"/>
                    <a:gd name="T11" fmla="*/ 2147483647 h 11"/>
                    <a:gd name="T12" fmla="*/ 2147483647 w 40"/>
                    <a:gd name="T13" fmla="*/ 2147483647 h 11"/>
                    <a:gd name="T14" fmla="*/ 2147483647 w 40"/>
                    <a:gd name="T15" fmla="*/ 2147483647 h 11"/>
                    <a:gd name="T16" fmla="*/ 2147483647 w 40"/>
                    <a:gd name="T17" fmla="*/ 2147483647 h 11"/>
                    <a:gd name="T18" fmla="*/ 2147483647 w 40"/>
                    <a:gd name="T19" fmla="*/ 2147483647 h 11"/>
                    <a:gd name="T20" fmla="*/ 2147483647 w 40"/>
                    <a:gd name="T21" fmla="*/ 2147483647 h 11"/>
                    <a:gd name="T22" fmla="*/ 2147483647 w 40"/>
                    <a:gd name="T23" fmla="*/ 2147483647 h 11"/>
                    <a:gd name="T24" fmla="*/ 2147483647 w 40"/>
                    <a:gd name="T25" fmla="*/ 2147483647 h 11"/>
                    <a:gd name="T26" fmla="*/ 2147483647 w 40"/>
                    <a:gd name="T27" fmla="*/ 2147483647 h 11"/>
                    <a:gd name="T28" fmla="*/ 2147483647 w 40"/>
                    <a:gd name="T29" fmla="*/ 2147483647 h 11"/>
                    <a:gd name="T30" fmla="*/ 2147483647 w 40"/>
                    <a:gd name="T31" fmla="*/ 2147483647 h 11"/>
                    <a:gd name="T32" fmla="*/ 0 w 40"/>
                    <a:gd name="T33" fmla="*/ 0 h 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0" h="1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9" y="2"/>
                      </a:lnTo>
                      <a:lnTo>
                        <a:pt x="15" y="4"/>
                      </a:lnTo>
                      <a:lnTo>
                        <a:pt x="20" y="5"/>
                      </a:lnTo>
                      <a:lnTo>
                        <a:pt x="25" y="7"/>
                      </a:lnTo>
                      <a:lnTo>
                        <a:pt x="30" y="9"/>
                      </a:lnTo>
                      <a:lnTo>
                        <a:pt x="36" y="10"/>
                      </a:lnTo>
                      <a:lnTo>
                        <a:pt x="40" y="11"/>
                      </a:lnTo>
                      <a:lnTo>
                        <a:pt x="36" y="10"/>
                      </a:lnTo>
                      <a:lnTo>
                        <a:pt x="30" y="9"/>
                      </a:ln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0" name="Freeform 65"/>
                <p:cNvSpPr>
                  <a:spLocks/>
                </p:cNvSpPr>
                <p:nvPr/>
              </p:nvSpPr>
              <p:spPr bwMode="auto">
                <a:xfrm>
                  <a:off x="5738813" y="5173663"/>
                  <a:ext cx="69850" cy="52388"/>
                </a:xfrm>
                <a:custGeom>
                  <a:avLst/>
                  <a:gdLst>
                    <a:gd name="T0" fmla="*/ 2147483647 w 88"/>
                    <a:gd name="T1" fmla="*/ 2147483647 h 67"/>
                    <a:gd name="T2" fmla="*/ 2147483647 w 88"/>
                    <a:gd name="T3" fmla="*/ 2147483647 h 67"/>
                    <a:gd name="T4" fmla="*/ 2147483647 w 88"/>
                    <a:gd name="T5" fmla="*/ 2147483647 h 67"/>
                    <a:gd name="T6" fmla="*/ 2147483647 w 88"/>
                    <a:gd name="T7" fmla="*/ 2147483647 h 67"/>
                    <a:gd name="T8" fmla="*/ 2147483647 w 88"/>
                    <a:gd name="T9" fmla="*/ 2147483647 h 67"/>
                    <a:gd name="T10" fmla="*/ 2147483647 w 88"/>
                    <a:gd name="T11" fmla="*/ 0 h 67"/>
                    <a:gd name="T12" fmla="*/ 2147483647 w 88"/>
                    <a:gd name="T13" fmla="*/ 2147483647 h 67"/>
                    <a:gd name="T14" fmla="*/ 2147483647 w 88"/>
                    <a:gd name="T15" fmla="*/ 2147483647 h 67"/>
                    <a:gd name="T16" fmla="*/ 0 w 88"/>
                    <a:gd name="T17" fmla="*/ 2147483647 h 67"/>
                    <a:gd name="T18" fmla="*/ 2147483647 w 88"/>
                    <a:gd name="T19" fmla="*/ 2147483647 h 67"/>
                    <a:gd name="T20" fmla="*/ 2147483647 w 88"/>
                    <a:gd name="T21" fmla="*/ 2147483647 h 67"/>
                    <a:gd name="T22" fmla="*/ 2147483647 w 88"/>
                    <a:gd name="T23" fmla="*/ 2147483647 h 67"/>
                    <a:gd name="T24" fmla="*/ 2147483647 w 88"/>
                    <a:gd name="T25" fmla="*/ 2147483647 h 67"/>
                    <a:gd name="T26" fmla="*/ 2147483647 w 88"/>
                    <a:gd name="T27" fmla="*/ 2147483647 h 67"/>
                    <a:gd name="T28" fmla="*/ 2147483647 w 88"/>
                    <a:gd name="T29" fmla="*/ 2147483647 h 67"/>
                    <a:gd name="T30" fmla="*/ 2147483647 w 88"/>
                    <a:gd name="T31" fmla="*/ 2147483647 h 67"/>
                    <a:gd name="T32" fmla="*/ 2147483647 w 88"/>
                    <a:gd name="T33" fmla="*/ 2147483647 h 67"/>
                    <a:gd name="T34" fmla="*/ 2147483647 w 88"/>
                    <a:gd name="T35" fmla="*/ 2147483647 h 67"/>
                    <a:gd name="T36" fmla="*/ 2147483647 w 88"/>
                    <a:gd name="T37" fmla="*/ 2147483647 h 67"/>
                    <a:gd name="T38" fmla="*/ 2147483647 w 88"/>
                    <a:gd name="T39" fmla="*/ 2147483647 h 67"/>
                    <a:gd name="T40" fmla="*/ 2147483647 w 88"/>
                    <a:gd name="T41" fmla="*/ 2147483647 h 67"/>
                    <a:gd name="T42" fmla="*/ 2147483647 w 88"/>
                    <a:gd name="T43" fmla="*/ 2147483647 h 6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88" h="67">
                      <a:moveTo>
                        <a:pt x="37" y="4"/>
                      </a:moveTo>
                      <a:lnTo>
                        <a:pt x="32" y="3"/>
                      </a:lnTo>
                      <a:lnTo>
                        <a:pt x="26" y="2"/>
                      </a:lnTo>
                      <a:lnTo>
                        <a:pt x="23" y="1"/>
                      </a:lnTo>
                      <a:lnTo>
                        <a:pt x="18" y="1"/>
                      </a:lnTo>
                      <a:lnTo>
                        <a:pt x="14" y="0"/>
                      </a:lnTo>
                      <a:lnTo>
                        <a:pt x="9" y="1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10" y="18"/>
                      </a:lnTo>
                      <a:lnTo>
                        <a:pt x="19" y="33"/>
                      </a:lnTo>
                      <a:lnTo>
                        <a:pt x="27" y="49"/>
                      </a:lnTo>
                      <a:lnTo>
                        <a:pt x="32" y="67"/>
                      </a:lnTo>
                      <a:lnTo>
                        <a:pt x="88" y="45"/>
                      </a:lnTo>
                      <a:lnTo>
                        <a:pt x="83" y="39"/>
                      </a:lnTo>
                      <a:lnTo>
                        <a:pt x="77" y="32"/>
                      </a:lnTo>
                      <a:lnTo>
                        <a:pt x="71" y="25"/>
                      </a:lnTo>
                      <a:lnTo>
                        <a:pt x="65" y="19"/>
                      </a:lnTo>
                      <a:lnTo>
                        <a:pt x="59" y="14"/>
                      </a:lnTo>
                      <a:lnTo>
                        <a:pt x="53" y="9"/>
                      </a:lnTo>
                      <a:lnTo>
                        <a:pt x="45" y="7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1" name="Freeform 66"/>
                <p:cNvSpPr>
                  <a:spLocks/>
                </p:cNvSpPr>
                <p:nvPr/>
              </p:nvSpPr>
              <p:spPr bwMode="auto">
                <a:xfrm>
                  <a:off x="5632450" y="5222875"/>
                  <a:ext cx="401638" cy="273050"/>
                </a:xfrm>
                <a:custGeom>
                  <a:avLst/>
                  <a:gdLst>
                    <a:gd name="T0" fmla="*/ 2147483647 w 508"/>
                    <a:gd name="T1" fmla="*/ 2147483647 h 345"/>
                    <a:gd name="T2" fmla="*/ 2147483647 w 508"/>
                    <a:gd name="T3" fmla="*/ 2147483647 h 345"/>
                    <a:gd name="T4" fmla="*/ 2147483647 w 508"/>
                    <a:gd name="T5" fmla="*/ 2147483647 h 345"/>
                    <a:gd name="T6" fmla="*/ 2147483647 w 508"/>
                    <a:gd name="T7" fmla="*/ 2147483647 h 345"/>
                    <a:gd name="T8" fmla="*/ 2147483647 w 508"/>
                    <a:gd name="T9" fmla="*/ 2147483647 h 345"/>
                    <a:gd name="T10" fmla="*/ 2147483647 w 508"/>
                    <a:gd name="T11" fmla="*/ 2147483647 h 345"/>
                    <a:gd name="T12" fmla="*/ 2147483647 w 508"/>
                    <a:gd name="T13" fmla="*/ 2147483647 h 345"/>
                    <a:gd name="T14" fmla="*/ 2147483647 w 508"/>
                    <a:gd name="T15" fmla="*/ 2147483647 h 345"/>
                    <a:gd name="T16" fmla="*/ 2147483647 w 508"/>
                    <a:gd name="T17" fmla="*/ 2147483647 h 345"/>
                    <a:gd name="T18" fmla="*/ 2147483647 w 508"/>
                    <a:gd name="T19" fmla="*/ 2147483647 h 345"/>
                    <a:gd name="T20" fmla="*/ 2147483647 w 508"/>
                    <a:gd name="T21" fmla="*/ 2147483647 h 345"/>
                    <a:gd name="T22" fmla="*/ 2147483647 w 508"/>
                    <a:gd name="T23" fmla="*/ 2147483647 h 345"/>
                    <a:gd name="T24" fmla="*/ 2147483647 w 508"/>
                    <a:gd name="T25" fmla="*/ 2147483647 h 345"/>
                    <a:gd name="T26" fmla="*/ 2147483647 w 508"/>
                    <a:gd name="T27" fmla="*/ 2147483647 h 345"/>
                    <a:gd name="T28" fmla="*/ 2147483647 w 508"/>
                    <a:gd name="T29" fmla="*/ 2147483647 h 345"/>
                    <a:gd name="T30" fmla="*/ 2147483647 w 508"/>
                    <a:gd name="T31" fmla="*/ 2147483647 h 345"/>
                    <a:gd name="T32" fmla="*/ 2147483647 w 508"/>
                    <a:gd name="T33" fmla="*/ 2147483647 h 345"/>
                    <a:gd name="T34" fmla="*/ 2147483647 w 508"/>
                    <a:gd name="T35" fmla="*/ 2147483647 h 345"/>
                    <a:gd name="T36" fmla="*/ 2147483647 w 508"/>
                    <a:gd name="T37" fmla="*/ 2147483647 h 345"/>
                    <a:gd name="T38" fmla="*/ 2147483647 w 508"/>
                    <a:gd name="T39" fmla="*/ 2147483647 h 345"/>
                    <a:gd name="T40" fmla="*/ 2147483647 w 508"/>
                    <a:gd name="T41" fmla="*/ 2147483647 h 345"/>
                    <a:gd name="T42" fmla="*/ 2147483647 w 508"/>
                    <a:gd name="T43" fmla="*/ 2147483647 h 345"/>
                    <a:gd name="T44" fmla="*/ 2147483647 w 508"/>
                    <a:gd name="T45" fmla="*/ 2147483647 h 345"/>
                    <a:gd name="T46" fmla="*/ 2147483647 w 508"/>
                    <a:gd name="T47" fmla="*/ 2147483647 h 345"/>
                    <a:gd name="T48" fmla="*/ 2147483647 w 508"/>
                    <a:gd name="T49" fmla="*/ 2147483647 h 345"/>
                    <a:gd name="T50" fmla="*/ 2147483647 w 508"/>
                    <a:gd name="T51" fmla="*/ 2147483647 h 345"/>
                    <a:gd name="T52" fmla="*/ 2147483647 w 508"/>
                    <a:gd name="T53" fmla="*/ 2147483647 h 345"/>
                    <a:gd name="T54" fmla="*/ 2147483647 w 508"/>
                    <a:gd name="T55" fmla="*/ 2147483647 h 345"/>
                    <a:gd name="T56" fmla="*/ 2147483647 w 508"/>
                    <a:gd name="T57" fmla="*/ 2147483647 h 345"/>
                    <a:gd name="T58" fmla="*/ 2147483647 w 508"/>
                    <a:gd name="T59" fmla="*/ 2147483647 h 345"/>
                    <a:gd name="T60" fmla="*/ 2147483647 w 508"/>
                    <a:gd name="T61" fmla="*/ 2147483647 h 345"/>
                    <a:gd name="T62" fmla="*/ 2147483647 w 508"/>
                    <a:gd name="T63" fmla="*/ 2147483647 h 345"/>
                    <a:gd name="T64" fmla="*/ 2147483647 w 508"/>
                    <a:gd name="T65" fmla="*/ 2147483647 h 345"/>
                    <a:gd name="T66" fmla="*/ 2147483647 w 508"/>
                    <a:gd name="T67" fmla="*/ 2147483647 h 345"/>
                    <a:gd name="T68" fmla="*/ 2147483647 w 508"/>
                    <a:gd name="T69" fmla="*/ 2147483647 h 345"/>
                    <a:gd name="T70" fmla="*/ 2147483647 w 508"/>
                    <a:gd name="T71" fmla="*/ 2147483647 h 345"/>
                    <a:gd name="T72" fmla="*/ 2147483647 w 508"/>
                    <a:gd name="T73" fmla="*/ 2147483647 h 345"/>
                    <a:gd name="T74" fmla="*/ 2147483647 w 508"/>
                    <a:gd name="T75" fmla="*/ 2147483647 h 345"/>
                    <a:gd name="T76" fmla="*/ 2147483647 w 508"/>
                    <a:gd name="T77" fmla="*/ 2147483647 h 345"/>
                    <a:gd name="T78" fmla="*/ 2147483647 w 508"/>
                    <a:gd name="T79" fmla="*/ 2147483647 h 345"/>
                    <a:gd name="T80" fmla="*/ 2147483647 w 508"/>
                    <a:gd name="T81" fmla="*/ 2147483647 h 345"/>
                    <a:gd name="T82" fmla="*/ 2147483647 w 508"/>
                    <a:gd name="T83" fmla="*/ 2147483647 h 345"/>
                    <a:gd name="T84" fmla="*/ 2147483647 w 508"/>
                    <a:gd name="T85" fmla="*/ 2147483647 h 345"/>
                    <a:gd name="T86" fmla="*/ 2147483647 w 508"/>
                    <a:gd name="T87" fmla="*/ 2147483647 h 345"/>
                    <a:gd name="T88" fmla="*/ 2147483647 w 508"/>
                    <a:gd name="T89" fmla="*/ 0 h 345"/>
                    <a:gd name="T90" fmla="*/ 2147483647 w 508"/>
                    <a:gd name="T91" fmla="*/ 2147483647 h 345"/>
                    <a:gd name="T92" fmla="*/ 0 w 508"/>
                    <a:gd name="T93" fmla="*/ 2147483647 h 345"/>
                    <a:gd name="T94" fmla="*/ 2147483647 w 508"/>
                    <a:gd name="T95" fmla="*/ 2147483647 h 345"/>
                    <a:gd name="T96" fmla="*/ 2147483647 w 508"/>
                    <a:gd name="T97" fmla="*/ 2147483647 h 345"/>
                    <a:gd name="T98" fmla="*/ 2147483647 w 508"/>
                    <a:gd name="T99" fmla="*/ 2147483647 h 345"/>
                    <a:gd name="T100" fmla="*/ 2147483647 w 508"/>
                    <a:gd name="T101" fmla="*/ 2147483647 h 345"/>
                    <a:gd name="T102" fmla="*/ 2147483647 w 508"/>
                    <a:gd name="T103" fmla="*/ 2147483647 h 345"/>
                    <a:gd name="T104" fmla="*/ 2147483647 w 508"/>
                    <a:gd name="T105" fmla="*/ 2147483647 h 345"/>
                    <a:gd name="T106" fmla="*/ 2147483647 w 508"/>
                    <a:gd name="T107" fmla="*/ 2147483647 h 345"/>
                    <a:gd name="T108" fmla="*/ 2147483647 w 508"/>
                    <a:gd name="T109" fmla="*/ 2147483647 h 345"/>
                    <a:gd name="T110" fmla="*/ 2147483647 w 508"/>
                    <a:gd name="T111" fmla="*/ 2147483647 h 345"/>
                    <a:gd name="T112" fmla="*/ 2147483647 w 508"/>
                    <a:gd name="T113" fmla="*/ 2147483647 h 345"/>
                    <a:gd name="T114" fmla="*/ 2147483647 w 508"/>
                    <a:gd name="T115" fmla="*/ 2147483647 h 345"/>
                    <a:gd name="T116" fmla="*/ 2147483647 w 508"/>
                    <a:gd name="T117" fmla="*/ 2147483647 h 345"/>
                    <a:gd name="T118" fmla="*/ 2147483647 w 508"/>
                    <a:gd name="T119" fmla="*/ 2147483647 h 345"/>
                    <a:gd name="T120" fmla="*/ 2147483647 w 508"/>
                    <a:gd name="T121" fmla="*/ 2147483647 h 345"/>
                    <a:gd name="T122" fmla="*/ 2147483647 w 508"/>
                    <a:gd name="T123" fmla="*/ 2147483647 h 345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508" h="345">
                      <a:moveTo>
                        <a:pt x="198" y="197"/>
                      </a:moveTo>
                      <a:lnTo>
                        <a:pt x="202" y="195"/>
                      </a:lnTo>
                      <a:lnTo>
                        <a:pt x="206" y="192"/>
                      </a:lnTo>
                      <a:lnTo>
                        <a:pt x="212" y="192"/>
                      </a:lnTo>
                      <a:lnTo>
                        <a:pt x="218" y="192"/>
                      </a:lnTo>
                      <a:lnTo>
                        <a:pt x="223" y="192"/>
                      </a:lnTo>
                      <a:lnTo>
                        <a:pt x="230" y="194"/>
                      </a:lnTo>
                      <a:lnTo>
                        <a:pt x="236" y="196"/>
                      </a:lnTo>
                      <a:lnTo>
                        <a:pt x="241" y="197"/>
                      </a:lnTo>
                      <a:lnTo>
                        <a:pt x="250" y="201"/>
                      </a:lnTo>
                      <a:lnTo>
                        <a:pt x="259" y="202"/>
                      </a:lnTo>
                      <a:lnTo>
                        <a:pt x="268" y="203"/>
                      </a:lnTo>
                      <a:lnTo>
                        <a:pt x="278" y="203"/>
                      </a:lnTo>
                      <a:lnTo>
                        <a:pt x="286" y="204"/>
                      </a:lnTo>
                      <a:lnTo>
                        <a:pt x="295" y="204"/>
                      </a:lnTo>
                      <a:lnTo>
                        <a:pt x="304" y="206"/>
                      </a:lnTo>
                      <a:lnTo>
                        <a:pt x="313" y="211"/>
                      </a:lnTo>
                      <a:lnTo>
                        <a:pt x="324" y="219"/>
                      </a:lnTo>
                      <a:lnTo>
                        <a:pt x="332" y="228"/>
                      </a:lnTo>
                      <a:lnTo>
                        <a:pt x="339" y="240"/>
                      </a:lnTo>
                      <a:lnTo>
                        <a:pt x="344" y="252"/>
                      </a:lnTo>
                      <a:lnTo>
                        <a:pt x="349" y="266"/>
                      </a:lnTo>
                      <a:lnTo>
                        <a:pt x="354" y="280"/>
                      </a:lnTo>
                      <a:lnTo>
                        <a:pt x="358" y="293"/>
                      </a:lnTo>
                      <a:lnTo>
                        <a:pt x="364" y="307"/>
                      </a:lnTo>
                      <a:lnTo>
                        <a:pt x="372" y="318"/>
                      </a:lnTo>
                      <a:lnTo>
                        <a:pt x="382" y="327"/>
                      </a:lnTo>
                      <a:lnTo>
                        <a:pt x="394" y="335"/>
                      </a:lnTo>
                      <a:lnTo>
                        <a:pt x="408" y="341"/>
                      </a:lnTo>
                      <a:lnTo>
                        <a:pt x="420" y="345"/>
                      </a:lnTo>
                      <a:lnTo>
                        <a:pt x="433" y="343"/>
                      </a:lnTo>
                      <a:lnTo>
                        <a:pt x="445" y="339"/>
                      </a:lnTo>
                      <a:lnTo>
                        <a:pt x="454" y="329"/>
                      </a:lnTo>
                      <a:lnTo>
                        <a:pt x="456" y="323"/>
                      </a:lnTo>
                      <a:lnTo>
                        <a:pt x="455" y="317"/>
                      </a:lnTo>
                      <a:lnTo>
                        <a:pt x="453" y="311"/>
                      </a:lnTo>
                      <a:lnTo>
                        <a:pt x="449" y="307"/>
                      </a:lnTo>
                      <a:lnTo>
                        <a:pt x="445" y="301"/>
                      </a:lnTo>
                      <a:lnTo>
                        <a:pt x="439" y="296"/>
                      </a:lnTo>
                      <a:lnTo>
                        <a:pt x="433" y="292"/>
                      </a:lnTo>
                      <a:lnTo>
                        <a:pt x="427" y="288"/>
                      </a:lnTo>
                      <a:lnTo>
                        <a:pt x="438" y="289"/>
                      </a:lnTo>
                      <a:lnTo>
                        <a:pt x="447" y="292"/>
                      </a:lnTo>
                      <a:lnTo>
                        <a:pt x="457" y="294"/>
                      </a:lnTo>
                      <a:lnTo>
                        <a:pt x="466" y="296"/>
                      </a:lnTo>
                      <a:lnTo>
                        <a:pt x="476" y="299"/>
                      </a:lnTo>
                      <a:lnTo>
                        <a:pt x="485" y="299"/>
                      </a:lnTo>
                      <a:lnTo>
                        <a:pt x="494" y="297"/>
                      </a:lnTo>
                      <a:lnTo>
                        <a:pt x="502" y="294"/>
                      </a:lnTo>
                      <a:lnTo>
                        <a:pt x="505" y="292"/>
                      </a:lnTo>
                      <a:lnTo>
                        <a:pt x="506" y="290"/>
                      </a:lnTo>
                      <a:lnTo>
                        <a:pt x="507" y="288"/>
                      </a:lnTo>
                      <a:lnTo>
                        <a:pt x="508" y="287"/>
                      </a:lnTo>
                      <a:lnTo>
                        <a:pt x="503" y="285"/>
                      </a:lnTo>
                      <a:lnTo>
                        <a:pt x="499" y="284"/>
                      </a:lnTo>
                      <a:lnTo>
                        <a:pt x="494" y="281"/>
                      </a:lnTo>
                      <a:lnTo>
                        <a:pt x="490" y="280"/>
                      </a:lnTo>
                      <a:lnTo>
                        <a:pt x="484" y="278"/>
                      </a:lnTo>
                      <a:lnTo>
                        <a:pt x="479" y="277"/>
                      </a:lnTo>
                      <a:lnTo>
                        <a:pt x="475" y="274"/>
                      </a:lnTo>
                      <a:lnTo>
                        <a:pt x="470" y="272"/>
                      </a:lnTo>
                      <a:lnTo>
                        <a:pt x="435" y="257"/>
                      </a:lnTo>
                      <a:lnTo>
                        <a:pt x="403" y="241"/>
                      </a:lnTo>
                      <a:lnTo>
                        <a:pt x="373" y="225"/>
                      </a:lnTo>
                      <a:lnTo>
                        <a:pt x="344" y="207"/>
                      </a:lnTo>
                      <a:lnTo>
                        <a:pt x="319" y="191"/>
                      </a:lnTo>
                      <a:lnTo>
                        <a:pt x="295" y="174"/>
                      </a:lnTo>
                      <a:lnTo>
                        <a:pt x="273" y="157"/>
                      </a:lnTo>
                      <a:lnTo>
                        <a:pt x="252" y="141"/>
                      </a:lnTo>
                      <a:lnTo>
                        <a:pt x="234" y="123"/>
                      </a:lnTo>
                      <a:lnTo>
                        <a:pt x="218" y="108"/>
                      </a:lnTo>
                      <a:lnTo>
                        <a:pt x="203" y="93"/>
                      </a:lnTo>
                      <a:lnTo>
                        <a:pt x="190" y="78"/>
                      </a:lnTo>
                      <a:lnTo>
                        <a:pt x="179" y="66"/>
                      </a:lnTo>
                      <a:lnTo>
                        <a:pt x="169" y="53"/>
                      </a:lnTo>
                      <a:lnTo>
                        <a:pt x="161" y="43"/>
                      </a:lnTo>
                      <a:lnTo>
                        <a:pt x="154" y="33"/>
                      </a:lnTo>
                      <a:lnTo>
                        <a:pt x="146" y="30"/>
                      </a:lnTo>
                      <a:lnTo>
                        <a:pt x="139" y="28"/>
                      </a:lnTo>
                      <a:lnTo>
                        <a:pt x="131" y="24"/>
                      </a:lnTo>
                      <a:lnTo>
                        <a:pt x="123" y="21"/>
                      </a:lnTo>
                      <a:lnTo>
                        <a:pt x="115" y="18"/>
                      </a:lnTo>
                      <a:lnTo>
                        <a:pt x="108" y="16"/>
                      </a:lnTo>
                      <a:lnTo>
                        <a:pt x="100" y="14"/>
                      </a:lnTo>
                      <a:lnTo>
                        <a:pt x="92" y="11"/>
                      </a:lnTo>
                      <a:lnTo>
                        <a:pt x="81" y="10"/>
                      </a:lnTo>
                      <a:lnTo>
                        <a:pt x="68" y="7"/>
                      </a:lnTo>
                      <a:lnTo>
                        <a:pt x="56" y="3"/>
                      </a:lnTo>
                      <a:lnTo>
                        <a:pt x="45" y="1"/>
                      </a:lnTo>
                      <a:lnTo>
                        <a:pt x="33" y="0"/>
                      </a:lnTo>
                      <a:lnTo>
                        <a:pt x="23" y="0"/>
                      </a:lnTo>
                      <a:lnTo>
                        <a:pt x="13" y="3"/>
                      </a:lnTo>
                      <a:lnTo>
                        <a:pt x="3" y="9"/>
                      </a:lnTo>
                      <a:lnTo>
                        <a:pt x="0" y="18"/>
                      </a:lnTo>
                      <a:lnTo>
                        <a:pt x="5" y="31"/>
                      </a:lnTo>
                      <a:lnTo>
                        <a:pt x="13" y="45"/>
                      </a:lnTo>
                      <a:lnTo>
                        <a:pt x="22" y="58"/>
                      </a:lnTo>
                      <a:lnTo>
                        <a:pt x="25" y="62"/>
                      </a:lnTo>
                      <a:lnTo>
                        <a:pt x="30" y="67"/>
                      </a:lnTo>
                      <a:lnTo>
                        <a:pt x="33" y="73"/>
                      </a:lnTo>
                      <a:lnTo>
                        <a:pt x="37" y="77"/>
                      </a:lnTo>
                      <a:lnTo>
                        <a:pt x="45" y="84"/>
                      </a:lnTo>
                      <a:lnTo>
                        <a:pt x="52" y="90"/>
                      </a:lnTo>
                      <a:lnTo>
                        <a:pt x="59" y="96"/>
                      </a:lnTo>
                      <a:lnTo>
                        <a:pt x="63" y="99"/>
                      </a:lnTo>
                      <a:lnTo>
                        <a:pt x="67" y="103"/>
                      </a:lnTo>
                      <a:lnTo>
                        <a:pt x="70" y="105"/>
                      </a:lnTo>
                      <a:lnTo>
                        <a:pt x="71" y="107"/>
                      </a:lnTo>
                      <a:lnTo>
                        <a:pt x="73" y="107"/>
                      </a:lnTo>
                      <a:lnTo>
                        <a:pt x="86" y="120"/>
                      </a:lnTo>
                      <a:lnTo>
                        <a:pt x="100" y="131"/>
                      </a:lnTo>
                      <a:lnTo>
                        <a:pt x="115" y="144"/>
                      </a:lnTo>
                      <a:lnTo>
                        <a:pt x="129" y="156"/>
                      </a:lnTo>
                      <a:lnTo>
                        <a:pt x="144" y="168"/>
                      </a:lnTo>
                      <a:lnTo>
                        <a:pt x="159" y="180"/>
                      </a:lnTo>
                      <a:lnTo>
                        <a:pt x="173" y="192"/>
                      </a:lnTo>
                      <a:lnTo>
                        <a:pt x="188" y="204"/>
                      </a:lnTo>
                      <a:lnTo>
                        <a:pt x="190" y="203"/>
                      </a:lnTo>
                      <a:lnTo>
                        <a:pt x="194" y="202"/>
                      </a:lnTo>
                      <a:lnTo>
                        <a:pt x="196" y="199"/>
                      </a:lnTo>
                      <a:lnTo>
                        <a:pt x="198" y="197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2" name="Freeform 67"/>
                <p:cNvSpPr>
                  <a:spLocks/>
                </p:cNvSpPr>
                <p:nvPr/>
              </p:nvSpPr>
              <p:spPr bwMode="auto">
                <a:xfrm>
                  <a:off x="6369050" y="5459413"/>
                  <a:ext cx="3175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2147483647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2147483647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3" name="Freeform 68"/>
                <p:cNvSpPr>
                  <a:spLocks/>
                </p:cNvSpPr>
                <p:nvPr/>
              </p:nvSpPr>
              <p:spPr bwMode="auto">
                <a:xfrm>
                  <a:off x="5818188" y="5205413"/>
                  <a:ext cx="47625" cy="44450"/>
                </a:xfrm>
                <a:custGeom>
                  <a:avLst/>
                  <a:gdLst>
                    <a:gd name="T0" fmla="*/ 2147483647 w 60"/>
                    <a:gd name="T1" fmla="*/ 2147483647 h 57"/>
                    <a:gd name="T2" fmla="*/ 2147483647 w 60"/>
                    <a:gd name="T3" fmla="*/ 2147483647 h 57"/>
                    <a:gd name="T4" fmla="*/ 2147483647 w 60"/>
                    <a:gd name="T5" fmla="*/ 2147483647 h 57"/>
                    <a:gd name="T6" fmla="*/ 2147483647 w 60"/>
                    <a:gd name="T7" fmla="*/ 2147483647 h 57"/>
                    <a:gd name="T8" fmla="*/ 2147483647 w 60"/>
                    <a:gd name="T9" fmla="*/ 2147483647 h 57"/>
                    <a:gd name="T10" fmla="*/ 2147483647 w 60"/>
                    <a:gd name="T11" fmla="*/ 2147483647 h 57"/>
                    <a:gd name="T12" fmla="*/ 2147483647 w 60"/>
                    <a:gd name="T13" fmla="*/ 2147483647 h 57"/>
                    <a:gd name="T14" fmla="*/ 2147483647 w 60"/>
                    <a:gd name="T15" fmla="*/ 2147483647 h 57"/>
                    <a:gd name="T16" fmla="*/ 0 w 60"/>
                    <a:gd name="T17" fmla="*/ 0 h 57"/>
                    <a:gd name="T18" fmla="*/ 2147483647 w 60"/>
                    <a:gd name="T19" fmla="*/ 2147483647 h 57"/>
                    <a:gd name="T20" fmla="*/ 2147483647 w 60"/>
                    <a:gd name="T21" fmla="*/ 2147483647 h 57"/>
                    <a:gd name="T22" fmla="*/ 2147483647 w 60"/>
                    <a:gd name="T23" fmla="*/ 2147483647 h 57"/>
                    <a:gd name="T24" fmla="*/ 2147483647 w 60"/>
                    <a:gd name="T25" fmla="*/ 2147483647 h 57"/>
                    <a:gd name="T26" fmla="*/ 2147483647 w 60"/>
                    <a:gd name="T27" fmla="*/ 2147483647 h 57"/>
                    <a:gd name="T28" fmla="*/ 2147483647 w 60"/>
                    <a:gd name="T29" fmla="*/ 2147483647 h 57"/>
                    <a:gd name="T30" fmla="*/ 2147483647 w 60"/>
                    <a:gd name="T31" fmla="*/ 2147483647 h 57"/>
                    <a:gd name="T32" fmla="*/ 2147483647 w 60"/>
                    <a:gd name="T33" fmla="*/ 2147483647 h 5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60" h="57">
                      <a:moveTo>
                        <a:pt x="60" y="57"/>
                      </a:moveTo>
                      <a:lnTo>
                        <a:pt x="51" y="48"/>
                      </a:lnTo>
                      <a:lnTo>
                        <a:pt x="43" y="42"/>
                      </a:lnTo>
                      <a:lnTo>
                        <a:pt x="35" y="35"/>
                      </a:lnTo>
                      <a:lnTo>
                        <a:pt x="26" y="27"/>
                      </a:lnTo>
                      <a:lnTo>
                        <a:pt x="20" y="20"/>
                      </a:lnTo>
                      <a:lnTo>
                        <a:pt x="13" y="13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3" y="13"/>
                      </a:lnTo>
                      <a:lnTo>
                        <a:pt x="20" y="20"/>
                      </a:lnTo>
                      <a:lnTo>
                        <a:pt x="26" y="27"/>
                      </a:lnTo>
                      <a:lnTo>
                        <a:pt x="35" y="35"/>
                      </a:lnTo>
                      <a:lnTo>
                        <a:pt x="43" y="42"/>
                      </a:lnTo>
                      <a:lnTo>
                        <a:pt x="51" y="48"/>
                      </a:lnTo>
                      <a:lnTo>
                        <a:pt x="60" y="5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4" name="Freeform 69"/>
                <p:cNvSpPr>
                  <a:spLocks/>
                </p:cNvSpPr>
                <p:nvPr/>
              </p:nvSpPr>
              <p:spPr bwMode="auto">
                <a:xfrm>
                  <a:off x="6351588" y="5467350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0 w 2"/>
                    <a:gd name="T7" fmla="*/ 2147483647 h 1"/>
                    <a:gd name="T8" fmla="*/ 0 w 2"/>
                    <a:gd name="T9" fmla="*/ 2147483647 h 1"/>
                    <a:gd name="T10" fmla="*/ 0 w 2"/>
                    <a:gd name="T11" fmla="*/ 2147483647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5" name="Freeform 70"/>
                <p:cNvSpPr>
                  <a:spLocks/>
                </p:cNvSpPr>
                <p:nvPr/>
              </p:nvSpPr>
              <p:spPr bwMode="auto">
                <a:xfrm>
                  <a:off x="5913438" y="5287963"/>
                  <a:ext cx="15875" cy="9525"/>
                </a:xfrm>
                <a:custGeom>
                  <a:avLst/>
                  <a:gdLst>
                    <a:gd name="T0" fmla="*/ 0 w 18"/>
                    <a:gd name="T1" fmla="*/ 0 h 11"/>
                    <a:gd name="T2" fmla="*/ 2147483647 w 18"/>
                    <a:gd name="T3" fmla="*/ 2147483647 h 11"/>
                    <a:gd name="T4" fmla="*/ 2147483647 w 18"/>
                    <a:gd name="T5" fmla="*/ 2147483647 h 11"/>
                    <a:gd name="T6" fmla="*/ 2147483647 w 18"/>
                    <a:gd name="T7" fmla="*/ 2147483647 h 11"/>
                    <a:gd name="T8" fmla="*/ 2147483647 w 18"/>
                    <a:gd name="T9" fmla="*/ 2147483647 h 11"/>
                    <a:gd name="T10" fmla="*/ 2147483647 w 18"/>
                    <a:gd name="T11" fmla="*/ 2147483647 h 11"/>
                    <a:gd name="T12" fmla="*/ 2147483647 w 18"/>
                    <a:gd name="T13" fmla="*/ 2147483647 h 11"/>
                    <a:gd name="T14" fmla="*/ 2147483647 w 18"/>
                    <a:gd name="T15" fmla="*/ 2147483647 h 11"/>
                    <a:gd name="T16" fmla="*/ 0 w 18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1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9" y="6"/>
                      </a:lnTo>
                      <a:lnTo>
                        <a:pt x="14" y="9"/>
                      </a:lnTo>
                      <a:lnTo>
                        <a:pt x="18" y="11"/>
                      </a:lnTo>
                      <a:lnTo>
                        <a:pt x="14" y="9"/>
                      </a:lnTo>
                      <a:lnTo>
                        <a:pt x="9" y="6"/>
                      </a:lnTo>
                      <a:lnTo>
                        <a:pt x="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6" name="Freeform 71"/>
                <p:cNvSpPr>
                  <a:spLocks/>
                </p:cNvSpPr>
                <p:nvPr/>
              </p:nvSpPr>
              <p:spPr bwMode="auto">
                <a:xfrm>
                  <a:off x="5892800" y="5272088"/>
                  <a:ext cx="12700" cy="9525"/>
                </a:xfrm>
                <a:custGeom>
                  <a:avLst/>
                  <a:gdLst>
                    <a:gd name="T0" fmla="*/ 0 w 18"/>
                    <a:gd name="T1" fmla="*/ 0 h 14"/>
                    <a:gd name="T2" fmla="*/ 2147483647 w 18"/>
                    <a:gd name="T3" fmla="*/ 2147483647 h 14"/>
                    <a:gd name="T4" fmla="*/ 2147483647 w 18"/>
                    <a:gd name="T5" fmla="*/ 2147483647 h 14"/>
                    <a:gd name="T6" fmla="*/ 2147483647 w 18"/>
                    <a:gd name="T7" fmla="*/ 2147483647 h 14"/>
                    <a:gd name="T8" fmla="*/ 2147483647 w 18"/>
                    <a:gd name="T9" fmla="*/ 2147483647 h 14"/>
                    <a:gd name="T10" fmla="*/ 2147483647 w 18"/>
                    <a:gd name="T11" fmla="*/ 2147483647 h 14"/>
                    <a:gd name="T12" fmla="*/ 2147483647 w 18"/>
                    <a:gd name="T13" fmla="*/ 2147483647 h 14"/>
                    <a:gd name="T14" fmla="*/ 2147483647 w 18"/>
                    <a:gd name="T15" fmla="*/ 2147483647 h 14"/>
                    <a:gd name="T16" fmla="*/ 0 w 18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3" y="10"/>
                      </a:lnTo>
                      <a:lnTo>
                        <a:pt x="18" y="14"/>
                      </a:lnTo>
                      <a:lnTo>
                        <a:pt x="13" y="10"/>
                      </a:lnTo>
                      <a:lnTo>
                        <a:pt x="8" y="7"/>
                      </a:lnTo>
                      <a:lnTo>
                        <a:pt x="4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7" name="Freeform 72"/>
                <p:cNvSpPr>
                  <a:spLocks/>
                </p:cNvSpPr>
                <p:nvPr/>
              </p:nvSpPr>
              <p:spPr bwMode="auto">
                <a:xfrm>
                  <a:off x="5972175" y="5324475"/>
                  <a:ext cx="19050" cy="9525"/>
                </a:xfrm>
                <a:custGeom>
                  <a:avLst/>
                  <a:gdLst>
                    <a:gd name="T0" fmla="*/ 2147483647 w 23"/>
                    <a:gd name="T1" fmla="*/ 2147483647 h 13"/>
                    <a:gd name="T2" fmla="*/ 2147483647 w 23"/>
                    <a:gd name="T3" fmla="*/ 2147483647 h 13"/>
                    <a:gd name="T4" fmla="*/ 2147483647 w 23"/>
                    <a:gd name="T5" fmla="*/ 2147483647 h 13"/>
                    <a:gd name="T6" fmla="*/ 2147483647 w 23"/>
                    <a:gd name="T7" fmla="*/ 2147483647 h 13"/>
                    <a:gd name="T8" fmla="*/ 2147483647 w 23"/>
                    <a:gd name="T9" fmla="*/ 2147483647 h 13"/>
                    <a:gd name="T10" fmla="*/ 2147483647 w 23"/>
                    <a:gd name="T11" fmla="*/ 2147483647 h 13"/>
                    <a:gd name="T12" fmla="*/ 2147483647 w 23"/>
                    <a:gd name="T13" fmla="*/ 2147483647 h 13"/>
                    <a:gd name="T14" fmla="*/ 0 w 23"/>
                    <a:gd name="T15" fmla="*/ 0 h 13"/>
                    <a:gd name="T16" fmla="*/ 2147483647 w 23"/>
                    <a:gd name="T17" fmla="*/ 2147483647 h 13"/>
                    <a:gd name="T18" fmla="*/ 2147483647 w 23"/>
                    <a:gd name="T19" fmla="*/ 2147483647 h 1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5" y="3"/>
                      </a:moveTo>
                      <a:lnTo>
                        <a:pt x="10" y="6"/>
                      </a:lnTo>
                      <a:lnTo>
                        <a:pt x="15" y="8"/>
                      </a:lnTo>
                      <a:lnTo>
                        <a:pt x="18" y="10"/>
                      </a:lnTo>
                      <a:lnTo>
                        <a:pt x="23" y="13"/>
                      </a:lnTo>
                      <a:lnTo>
                        <a:pt x="9" y="5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8" name="Freeform 73"/>
                <p:cNvSpPr>
                  <a:spLocks/>
                </p:cNvSpPr>
                <p:nvPr/>
              </p:nvSpPr>
              <p:spPr bwMode="auto">
                <a:xfrm>
                  <a:off x="6383338" y="5453063"/>
                  <a:ext cx="4763" cy="1588"/>
                </a:xfrm>
                <a:custGeom>
                  <a:avLst/>
                  <a:gdLst>
                    <a:gd name="T0" fmla="*/ 2147483647 w 6"/>
                    <a:gd name="T1" fmla="*/ 0 h 3"/>
                    <a:gd name="T2" fmla="*/ 2147483647 w 6"/>
                    <a:gd name="T3" fmla="*/ 0 h 3"/>
                    <a:gd name="T4" fmla="*/ 2147483647 w 6"/>
                    <a:gd name="T5" fmla="*/ 2147483647 h 3"/>
                    <a:gd name="T6" fmla="*/ 2147483647 w 6"/>
                    <a:gd name="T7" fmla="*/ 2147483647 h 3"/>
                    <a:gd name="T8" fmla="*/ 0 w 6"/>
                    <a:gd name="T9" fmla="*/ 2147483647 h 3"/>
                    <a:gd name="T10" fmla="*/ 2147483647 w 6"/>
                    <a:gd name="T11" fmla="*/ 2147483647 h 3"/>
                    <a:gd name="T12" fmla="*/ 2147483647 w 6"/>
                    <a:gd name="T13" fmla="*/ 2147483647 h 3"/>
                    <a:gd name="T14" fmla="*/ 2147483647 w 6"/>
                    <a:gd name="T15" fmla="*/ 0 h 3"/>
                    <a:gd name="T16" fmla="*/ 2147483647 w 6"/>
                    <a:gd name="T17" fmla="*/ 0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59" name="Freeform 74"/>
                <p:cNvSpPr>
                  <a:spLocks/>
                </p:cNvSpPr>
                <p:nvPr/>
              </p:nvSpPr>
              <p:spPr bwMode="auto">
                <a:xfrm>
                  <a:off x="5870575" y="5254625"/>
                  <a:ext cx="14288" cy="11113"/>
                </a:xfrm>
                <a:custGeom>
                  <a:avLst/>
                  <a:gdLst>
                    <a:gd name="T0" fmla="*/ 0 w 18"/>
                    <a:gd name="T1" fmla="*/ 0 h 15"/>
                    <a:gd name="T2" fmla="*/ 2147483647 w 18"/>
                    <a:gd name="T3" fmla="*/ 2147483647 h 15"/>
                    <a:gd name="T4" fmla="*/ 2147483647 w 18"/>
                    <a:gd name="T5" fmla="*/ 2147483647 h 15"/>
                    <a:gd name="T6" fmla="*/ 2147483647 w 18"/>
                    <a:gd name="T7" fmla="*/ 2147483647 h 15"/>
                    <a:gd name="T8" fmla="*/ 2147483647 w 18"/>
                    <a:gd name="T9" fmla="*/ 2147483647 h 15"/>
                    <a:gd name="T10" fmla="*/ 2147483647 w 18"/>
                    <a:gd name="T11" fmla="*/ 2147483647 h 15"/>
                    <a:gd name="T12" fmla="*/ 2147483647 w 18"/>
                    <a:gd name="T13" fmla="*/ 2147483647 h 15"/>
                    <a:gd name="T14" fmla="*/ 2147483647 w 18"/>
                    <a:gd name="T15" fmla="*/ 2147483647 h 15"/>
                    <a:gd name="T16" fmla="*/ 0 w 18"/>
                    <a:gd name="T17" fmla="*/ 0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" h="15">
                      <a:moveTo>
                        <a:pt x="0" y="0"/>
                      </a:moveTo>
                      <a:lnTo>
                        <a:pt x="4" y="5"/>
                      </a:lnTo>
                      <a:lnTo>
                        <a:pt x="9" y="8"/>
                      </a:lnTo>
                      <a:lnTo>
                        <a:pt x="13" y="12"/>
                      </a:lnTo>
                      <a:lnTo>
                        <a:pt x="18" y="15"/>
                      </a:lnTo>
                      <a:lnTo>
                        <a:pt x="13" y="12"/>
                      </a:lnTo>
                      <a:lnTo>
                        <a:pt x="9" y="8"/>
                      </a:lnTo>
                      <a:lnTo>
                        <a:pt x="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0" name="Freeform 75"/>
                <p:cNvSpPr>
                  <a:spLocks/>
                </p:cNvSpPr>
                <p:nvPr/>
              </p:nvSpPr>
              <p:spPr bwMode="auto">
                <a:xfrm>
                  <a:off x="6399213" y="5445125"/>
                  <a:ext cx="4763" cy="1588"/>
                </a:xfrm>
                <a:custGeom>
                  <a:avLst/>
                  <a:gdLst>
                    <a:gd name="T0" fmla="*/ 2147483647 w 5"/>
                    <a:gd name="T1" fmla="*/ 0 h 2"/>
                    <a:gd name="T2" fmla="*/ 2147483647 w 5"/>
                    <a:gd name="T3" fmla="*/ 0 h 2"/>
                    <a:gd name="T4" fmla="*/ 2147483647 w 5"/>
                    <a:gd name="T5" fmla="*/ 2147483647 h 2"/>
                    <a:gd name="T6" fmla="*/ 2147483647 w 5"/>
                    <a:gd name="T7" fmla="*/ 2147483647 h 2"/>
                    <a:gd name="T8" fmla="*/ 0 w 5"/>
                    <a:gd name="T9" fmla="*/ 2147483647 h 2"/>
                    <a:gd name="T10" fmla="*/ 2147483647 w 5"/>
                    <a:gd name="T11" fmla="*/ 2147483647 h 2"/>
                    <a:gd name="T12" fmla="*/ 2147483647 w 5"/>
                    <a:gd name="T13" fmla="*/ 2147483647 h 2"/>
                    <a:gd name="T14" fmla="*/ 2147483647 w 5"/>
                    <a:gd name="T15" fmla="*/ 0 h 2"/>
                    <a:gd name="T16" fmla="*/ 2147483647 w 5"/>
                    <a:gd name="T17" fmla="*/ 0 h 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1" name="Freeform 76"/>
                <p:cNvSpPr>
                  <a:spLocks/>
                </p:cNvSpPr>
                <p:nvPr/>
              </p:nvSpPr>
              <p:spPr bwMode="auto">
                <a:xfrm>
                  <a:off x="6278563" y="549592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2" name="Freeform 77"/>
                <p:cNvSpPr>
                  <a:spLocks/>
                </p:cNvSpPr>
                <p:nvPr/>
              </p:nvSpPr>
              <p:spPr bwMode="auto">
                <a:xfrm>
                  <a:off x="6313488" y="5481638"/>
                  <a:ext cx="3175" cy="1588"/>
                </a:xfrm>
                <a:custGeom>
                  <a:avLst/>
                  <a:gdLst>
                    <a:gd name="T0" fmla="*/ 2147483647 w 5"/>
                    <a:gd name="T1" fmla="*/ 0 h 1"/>
                    <a:gd name="T2" fmla="*/ 2147483647 w 5"/>
                    <a:gd name="T3" fmla="*/ 0 h 1"/>
                    <a:gd name="T4" fmla="*/ 2147483647 w 5"/>
                    <a:gd name="T5" fmla="*/ 0 h 1"/>
                    <a:gd name="T6" fmla="*/ 2147483647 w 5"/>
                    <a:gd name="T7" fmla="*/ 2147483647 h 1"/>
                    <a:gd name="T8" fmla="*/ 0 w 5"/>
                    <a:gd name="T9" fmla="*/ 2147483647 h 1"/>
                    <a:gd name="T10" fmla="*/ 2147483647 w 5"/>
                    <a:gd name="T11" fmla="*/ 2147483647 h 1"/>
                    <a:gd name="T12" fmla="*/ 2147483647 w 5"/>
                    <a:gd name="T13" fmla="*/ 0 h 1"/>
                    <a:gd name="T14" fmla="*/ 2147483647 w 5"/>
                    <a:gd name="T15" fmla="*/ 0 h 1"/>
                    <a:gd name="T16" fmla="*/ 2147483647 w 5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3" name="Freeform 78"/>
                <p:cNvSpPr>
                  <a:spLocks/>
                </p:cNvSpPr>
                <p:nvPr/>
              </p:nvSpPr>
              <p:spPr bwMode="auto">
                <a:xfrm>
                  <a:off x="6330950" y="5475288"/>
                  <a:ext cx="4763" cy="1588"/>
                </a:xfrm>
                <a:custGeom>
                  <a:avLst/>
                  <a:gdLst>
                    <a:gd name="T0" fmla="*/ 2147483647 w 6"/>
                    <a:gd name="T1" fmla="*/ 0 h 1"/>
                    <a:gd name="T2" fmla="*/ 2147483647 w 6"/>
                    <a:gd name="T3" fmla="*/ 0 h 1"/>
                    <a:gd name="T4" fmla="*/ 2147483647 w 6"/>
                    <a:gd name="T5" fmla="*/ 0 h 1"/>
                    <a:gd name="T6" fmla="*/ 2147483647 w 6"/>
                    <a:gd name="T7" fmla="*/ 2147483647 h 1"/>
                    <a:gd name="T8" fmla="*/ 0 w 6"/>
                    <a:gd name="T9" fmla="*/ 2147483647 h 1"/>
                    <a:gd name="T10" fmla="*/ 2147483647 w 6"/>
                    <a:gd name="T11" fmla="*/ 2147483647 h 1"/>
                    <a:gd name="T12" fmla="*/ 2147483647 w 6"/>
                    <a:gd name="T13" fmla="*/ 0 h 1"/>
                    <a:gd name="T14" fmla="*/ 2147483647 w 6"/>
                    <a:gd name="T15" fmla="*/ 0 h 1"/>
                    <a:gd name="T16" fmla="*/ 2147483647 w 6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4" name="Freeform 79"/>
                <p:cNvSpPr>
                  <a:spLocks/>
                </p:cNvSpPr>
                <p:nvPr/>
              </p:nvSpPr>
              <p:spPr bwMode="auto">
                <a:xfrm>
                  <a:off x="5937250" y="5303838"/>
                  <a:ext cx="17463" cy="11113"/>
                </a:xfrm>
                <a:custGeom>
                  <a:avLst/>
                  <a:gdLst>
                    <a:gd name="T0" fmla="*/ 0 w 22"/>
                    <a:gd name="T1" fmla="*/ 0 h 14"/>
                    <a:gd name="T2" fmla="*/ 2147483647 w 22"/>
                    <a:gd name="T3" fmla="*/ 2147483647 h 14"/>
                    <a:gd name="T4" fmla="*/ 2147483647 w 22"/>
                    <a:gd name="T5" fmla="*/ 2147483647 h 14"/>
                    <a:gd name="T6" fmla="*/ 2147483647 w 22"/>
                    <a:gd name="T7" fmla="*/ 2147483647 h 14"/>
                    <a:gd name="T8" fmla="*/ 2147483647 w 22"/>
                    <a:gd name="T9" fmla="*/ 2147483647 h 14"/>
                    <a:gd name="T10" fmla="*/ 2147483647 w 22"/>
                    <a:gd name="T11" fmla="*/ 2147483647 h 14"/>
                    <a:gd name="T12" fmla="*/ 2147483647 w 22"/>
                    <a:gd name="T13" fmla="*/ 2147483647 h 14"/>
                    <a:gd name="T14" fmla="*/ 2147483647 w 22"/>
                    <a:gd name="T15" fmla="*/ 2147483647 h 14"/>
                    <a:gd name="T16" fmla="*/ 0 w 22"/>
                    <a:gd name="T17" fmla="*/ 0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2" h="14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0" y="7"/>
                      </a:lnTo>
                      <a:lnTo>
                        <a:pt x="16" y="11"/>
                      </a:lnTo>
                      <a:lnTo>
                        <a:pt x="22" y="14"/>
                      </a:lnTo>
                      <a:lnTo>
                        <a:pt x="16" y="11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5" name="Freeform 80"/>
                <p:cNvSpPr>
                  <a:spLocks/>
                </p:cNvSpPr>
                <p:nvPr/>
              </p:nvSpPr>
              <p:spPr bwMode="auto">
                <a:xfrm>
                  <a:off x="6296025" y="548957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6" name="Freeform 81"/>
                <p:cNvSpPr>
                  <a:spLocks/>
                </p:cNvSpPr>
                <p:nvPr/>
              </p:nvSpPr>
              <p:spPr bwMode="auto">
                <a:xfrm>
                  <a:off x="5808663" y="5205413"/>
                  <a:ext cx="168275" cy="149225"/>
                </a:xfrm>
                <a:custGeom>
                  <a:avLst/>
                  <a:gdLst>
                    <a:gd name="T0" fmla="*/ 0 w 212"/>
                    <a:gd name="T1" fmla="*/ 2147483647 h 188"/>
                    <a:gd name="T2" fmla="*/ 0 w 212"/>
                    <a:gd name="T3" fmla="*/ 2147483647 h 188"/>
                    <a:gd name="T4" fmla="*/ 2147483647 w 212"/>
                    <a:gd name="T5" fmla="*/ 2147483647 h 188"/>
                    <a:gd name="T6" fmla="*/ 2147483647 w 212"/>
                    <a:gd name="T7" fmla="*/ 2147483647 h 188"/>
                    <a:gd name="T8" fmla="*/ 2147483647 w 212"/>
                    <a:gd name="T9" fmla="*/ 2147483647 h 188"/>
                    <a:gd name="T10" fmla="*/ 2147483647 w 212"/>
                    <a:gd name="T11" fmla="*/ 2147483647 h 188"/>
                    <a:gd name="T12" fmla="*/ 2147483647 w 212"/>
                    <a:gd name="T13" fmla="*/ 2147483647 h 188"/>
                    <a:gd name="T14" fmla="*/ 2147483647 w 212"/>
                    <a:gd name="T15" fmla="*/ 2147483647 h 188"/>
                    <a:gd name="T16" fmla="*/ 2147483647 w 212"/>
                    <a:gd name="T17" fmla="*/ 2147483647 h 188"/>
                    <a:gd name="T18" fmla="*/ 2147483647 w 212"/>
                    <a:gd name="T19" fmla="*/ 2147483647 h 188"/>
                    <a:gd name="T20" fmla="*/ 2147483647 w 212"/>
                    <a:gd name="T21" fmla="*/ 2147483647 h 188"/>
                    <a:gd name="T22" fmla="*/ 2147483647 w 212"/>
                    <a:gd name="T23" fmla="*/ 2147483647 h 188"/>
                    <a:gd name="T24" fmla="*/ 2147483647 w 212"/>
                    <a:gd name="T25" fmla="*/ 2147483647 h 188"/>
                    <a:gd name="T26" fmla="*/ 2147483647 w 212"/>
                    <a:gd name="T27" fmla="*/ 2147483647 h 188"/>
                    <a:gd name="T28" fmla="*/ 2147483647 w 212"/>
                    <a:gd name="T29" fmla="*/ 2147483647 h 188"/>
                    <a:gd name="T30" fmla="*/ 2147483647 w 212"/>
                    <a:gd name="T31" fmla="*/ 2147483647 h 188"/>
                    <a:gd name="T32" fmla="*/ 2147483647 w 212"/>
                    <a:gd name="T33" fmla="*/ 2147483647 h 188"/>
                    <a:gd name="T34" fmla="*/ 2147483647 w 212"/>
                    <a:gd name="T35" fmla="*/ 2147483647 h 188"/>
                    <a:gd name="T36" fmla="*/ 2147483647 w 212"/>
                    <a:gd name="T37" fmla="*/ 2147483647 h 188"/>
                    <a:gd name="T38" fmla="*/ 2147483647 w 212"/>
                    <a:gd name="T39" fmla="*/ 2147483647 h 188"/>
                    <a:gd name="T40" fmla="*/ 2147483647 w 212"/>
                    <a:gd name="T41" fmla="*/ 2147483647 h 188"/>
                    <a:gd name="T42" fmla="*/ 2147483647 w 212"/>
                    <a:gd name="T43" fmla="*/ 2147483647 h 188"/>
                    <a:gd name="T44" fmla="*/ 2147483647 w 212"/>
                    <a:gd name="T45" fmla="*/ 2147483647 h 188"/>
                    <a:gd name="T46" fmla="*/ 2147483647 w 212"/>
                    <a:gd name="T47" fmla="*/ 2147483647 h 188"/>
                    <a:gd name="T48" fmla="*/ 2147483647 w 212"/>
                    <a:gd name="T49" fmla="*/ 2147483647 h 188"/>
                    <a:gd name="T50" fmla="*/ 2147483647 w 212"/>
                    <a:gd name="T51" fmla="*/ 2147483647 h 188"/>
                    <a:gd name="T52" fmla="*/ 2147483647 w 212"/>
                    <a:gd name="T53" fmla="*/ 2147483647 h 188"/>
                    <a:gd name="T54" fmla="*/ 2147483647 w 212"/>
                    <a:gd name="T55" fmla="*/ 2147483647 h 188"/>
                    <a:gd name="T56" fmla="*/ 2147483647 w 212"/>
                    <a:gd name="T57" fmla="*/ 2147483647 h 188"/>
                    <a:gd name="T58" fmla="*/ 2147483647 w 212"/>
                    <a:gd name="T59" fmla="*/ 2147483647 h 188"/>
                    <a:gd name="T60" fmla="*/ 2147483647 w 212"/>
                    <a:gd name="T61" fmla="*/ 2147483647 h 188"/>
                    <a:gd name="T62" fmla="*/ 2147483647 w 212"/>
                    <a:gd name="T63" fmla="*/ 2147483647 h 188"/>
                    <a:gd name="T64" fmla="*/ 2147483647 w 212"/>
                    <a:gd name="T65" fmla="*/ 2147483647 h 188"/>
                    <a:gd name="T66" fmla="*/ 2147483647 w 212"/>
                    <a:gd name="T67" fmla="*/ 2147483647 h 188"/>
                    <a:gd name="T68" fmla="*/ 2147483647 w 212"/>
                    <a:gd name="T69" fmla="*/ 2147483647 h 188"/>
                    <a:gd name="T70" fmla="*/ 2147483647 w 212"/>
                    <a:gd name="T71" fmla="*/ 2147483647 h 188"/>
                    <a:gd name="T72" fmla="*/ 2147483647 w 212"/>
                    <a:gd name="T73" fmla="*/ 2147483647 h 188"/>
                    <a:gd name="T74" fmla="*/ 2147483647 w 212"/>
                    <a:gd name="T75" fmla="*/ 2147483647 h 188"/>
                    <a:gd name="T76" fmla="*/ 2147483647 w 212"/>
                    <a:gd name="T77" fmla="*/ 2147483647 h 188"/>
                    <a:gd name="T78" fmla="*/ 2147483647 w 212"/>
                    <a:gd name="T79" fmla="*/ 2147483647 h 188"/>
                    <a:gd name="T80" fmla="*/ 2147483647 w 212"/>
                    <a:gd name="T81" fmla="*/ 2147483647 h 188"/>
                    <a:gd name="T82" fmla="*/ 2147483647 w 212"/>
                    <a:gd name="T83" fmla="*/ 2147483647 h 188"/>
                    <a:gd name="T84" fmla="*/ 2147483647 w 212"/>
                    <a:gd name="T85" fmla="*/ 2147483647 h 188"/>
                    <a:gd name="T86" fmla="*/ 2147483647 w 212"/>
                    <a:gd name="T87" fmla="*/ 2147483647 h 188"/>
                    <a:gd name="T88" fmla="*/ 2147483647 w 212"/>
                    <a:gd name="T89" fmla="*/ 2147483647 h 188"/>
                    <a:gd name="T90" fmla="*/ 2147483647 w 212"/>
                    <a:gd name="T91" fmla="*/ 2147483647 h 188"/>
                    <a:gd name="T92" fmla="*/ 2147483647 w 212"/>
                    <a:gd name="T93" fmla="*/ 2147483647 h 188"/>
                    <a:gd name="T94" fmla="*/ 2147483647 w 212"/>
                    <a:gd name="T95" fmla="*/ 2147483647 h 188"/>
                    <a:gd name="T96" fmla="*/ 2147483647 w 212"/>
                    <a:gd name="T97" fmla="*/ 0 h 188"/>
                    <a:gd name="T98" fmla="*/ 2147483647 w 212"/>
                    <a:gd name="T99" fmla="*/ 0 h 188"/>
                    <a:gd name="T100" fmla="*/ 2147483647 w 212"/>
                    <a:gd name="T101" fmla="*/ 0 h 188"/>
                    <a:gd name="T102" fmla="*/ 2147483647 w 212"/>
                    <a:gd name="T103" fmla="*/ 0 h 188"/>
                    <a:gd name="T104" fmla="*/ 2147483647 w 212"/>
                    <a:gd name="T105" fmla="*/ 0 h 188"/>
                    <a:gd name="T106" fmla="*/ 0 w 212"/>
                    <a:gd name="T107" fmla="*/ 2147483647 h 1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2" h="188">
                      <a:moveTo>
                        <a:pt x="0" y="5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0" y="19"/>
                      </a:lnTo>
                      <a:lnTo>
                        <a:pt x="18" y="30"/>
                      </a:lnTo>
                      <a:lnTo>
                        <a:pt x="25" y="42"/>
                      </a:lnTo>
                      <a:lnTo>
                        <a:pt x="32" y="54"/>
                      </a:lnTo>
                      <a:lnTo>
                        <a:pt x="37" y="66"/>
                      </a:lnTo>
                      <a:lnTo>
                        <a:pt x="44" y="77"/>
                      </a:lnTo>
                      <a:lnTo>
                        <a:pt x="52" y="89"/>
                      </a:lnTo>
                      <a:lnTo>
                        <a:pt x="60" y="100"/>
                      </a:lnTo>
                      <a:lnTo>
                        <a:pt x="67" y="105"/>
                      </a:lnTo>
                      <a:lnTo>
                        <a:pt x="74" y="107"/>
                      </a:lnTo>
                      <a:lnTo>
                        <a:pt x="82" y="108"/>
                      </a:lnTo>
                      <a:lnTo>
                        <a:pt x="90" y="110"/>
                      </a:lnTo>
                      <a:lnTo>
                        <a:pt x="98" y="110"/>
                      </a:lnTo>
                      <a:lnTo>
                        <a:pt x="106" y="111"/>
                      </a:lnTo>
                      <a:lnTo>
                        <a:pt x="114" y="112"/>
                      </a:lnTo>
                      <a:lnTo>
                        <a:pt x="121" y="115"/>
                      </a:lnTo>
                      <a:lnTo>
                        <a:pt x="134" y="122"/>
                      </a:lnTo>
                      <a:lnTo>
                        <a:pt x="146" y="129"/>
                      </a:lnTo>
                      <a:lnTo>
                        <a:pt x="157" y="138"/>
                      </a:lnTo>
                      <a:lnTo>
                        <a:pt x="167" y="148"/>
                      </a:lnTo>
                      <a:lnTo>
                        <a:pt x="177" y="157"/>
                      </a:lnTo>
                      <a:lnTo>
                        <a:pt x="186" y="167"/>
                      </a:lnTo>
                      <a:lnTo>
                        <a:pt x="195" y="178"/>
                      </a:lnTo>
                      <a:lnTo>
                        <a:pt x="204" y="188"/>
                      </a:lnTo>
                      <a:lnTo>
                        <a:pt x="209" y="179"/>
                      </a:lnTo>
                      <a:lnTo>
                        <a:pt x="209" y="171"/>
                      </a:lnTo>
                      <a:lnTo>
                        <a:pt x="209" y="161"/>
                      </a:lnTo>
                      <a:lnTo>
                        <a:pt x="212" y="153"/>
                      </a:lnTo>
                      <a:lnTo>
                        <a:pt x="195" y="144"/>
                      </a:lnTo>
                      <a:lnTo>
                        <a:pt x="179" y="134"/>
                      </a:lnTo>
                      <a:lnTo>
                        <a:pt x="163" y="125"/>
                      </a:lnTo>
                      <a:lnTo>
                        <a:pt x="148" y="114"/>
                      </a:lnTo>
                      <a:lnTo>
                        <a:pt x="133" y="104"/>
                      </a:lnTo>
                      <a:lnTo>
                        <a:pt x="119" y="93"/>
                      </a:lnTo>
                      <a:lnTo>
                        <a:pt x="105" y="84"/>
                      </a:lnTo>
                      <a:lnTo>
                        <a:pt x="93" y="74"/>
                      </a:lnTo>
                      <a:lnTo>
                        <a:pt x="80" y="63"/>
                      </a:lnTo>
                      <a:lnTo>
                        <a:pt x="68" y="54"/>
                      </a:lnTo>
                      <a:lnTo>
                        <a:pt x="58" y="44"/>
                      </a:lnTo>
                      <a:lnTo>
                        <a:pt x="48" y="35"/>
                      </a:lnTo>
                      <a:lnTo>
                        <a:pt x="37" y="25"/>
                      </a:lnTo>
                      <a:lnTo>
                        <a:pt x="28" y="17"/>
                      </a:lnTo>
                      <a:lnTo>
                        <a:pt x="20" y="8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7" name="Freeform 82"/>
                <p:cNvSpPr>
                  <a:spLocks/>
                </p:cNvSpPr>
                <p:nvPr/>
              </p:nvSpPr>
              <p:spPr bwMode="auto">
                <a:xfrm>
                  <a:off x="6083300" y="53705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2147483647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  <a:gd name="T16" fmla="*/ 0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8" name="Freeform 83"/>
                <p:cNvSpPr>
                  <a:spLocks/>
                </p:cNvSpPr>
                <p:nvPr/>
              </p:nvSpPr>
              <p:spPr bwMode="auto">
                <a:xfrm>
                  <a:off x="6049963" y="5359400"/>
                  <a:ext cx="1588" cy="0"/>
                </a:xfrm>
                <a:custGeom>
                  <a:avLst/>
                  <a:gdLst>
                    <a:gd name="T0" fmla="*/ 0 w 2"/>
                    <a:gd name="T1" fmla="*/ 2147483647 w 2"/>
                    <a:gd name="T2" fmla="*/ 2147483647 w 2"/>
                    <a:gd name="T3" fmla="*/ 2147483647 w 2"/>
                    <a:gd name="T4" fmla="*/ 2147483647 w 2"/>
                    <a:gd name="T5" fmla="*/ 2147483647 w 2"/>
                    <a:gd name="T6" fmla="*/ 2147483647 w 2"/>
                    <a:gd name="T7" fmla="*/ 2147483647 w 2"/>
                    <a:gd name="T8" fmla="*/ 0 w 2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69" name="Freeform 84"/>
                <p:cNvSpPr>
                  <a:spLocks/>
                </p:cNvSpPr>
                <p:nvPr/>
              </p:nvSpPr>
              <p:spPr bwMode="auto">
                <a:xfrm>
                  <a:off x="6026150" y="5316538"/>
                  <a:ext cx="571500" cy="179388"/>
                </a:xfrm>
                <a:custGeom>
                  <a:avLst/>
                  <a:gdLst>
                    <a:gd name="T0" fmla="*/ 2147483647 w 720"/>
                    <a:gd name="T1" fmla="*/ 2147483647 h 225"/>
                    <a:gd name="T2" fmla="*/ 2147483647 w 720"/>
                    <a:gd name="T3" fmla="*/ 2147483647 h 225"/>
                    <a:gd name="T4" fmla="*/ 2147483647 w 720"/>
                    <a:gd name="T5" fmla="*/ 2147483647 h 225"/>
                    <a:gd name="T6" fmla="*/ 2147483647 w 720"/>
                    <a:gd name="T7" fmla="*/ 2147483647 h 225"/>
                    <a:gd name="T8" fmla="*/ 2147483647 w 720"/>
                    <a:gd name="T9" fmla="*/ 2147483647 h 225"/>
                    <a:gd name="T10" fmla="*/ 2147483647 w 720"/>
                    <a:gd name="T11" fmla="*/ 2147483647 h 225"/>
                    <a:gd name="T12" fmla="*/ 2147483647 w 720"/>
                    <a:gd name="T13" fmla="*/ 2147483647 h 225"/>
                    <a:gd name="T14" fmla="*/ 2147483647 w 720"/>
                    <a:gd name="T15" fmla="*/ 2147483647 h 225"/>
                    <a:gd name="T16" fmla="*/ 2147483647 w 720"/>
                    <a:gd name="T17" fmla="*/ 2147483647 h 225"/>
                    <a:gd name="T18" fmla="*/ 2147483647 w 720"/>
                    <a:gd name="T19" fmla="*/ 2147483647 h 225"/>
                    <a:gd name="T20" fmla="*/ 2147483647 w 720"/>
                    <a:gd name="T21" fmla="*/ 2147483647 h 225"/>
                    <a:gd name="T22" fmla="*/ 2147483647 w 720"/>
                    <a:gd name="T23" fmla="*/ 2147483647 h 225"/>
                    <a:gd name="T24" fmla="*/ 2147483647 w 720"/>
                    <a:gd name="T25" fmla="*/ 2147483647 h 225"/>
                    <a:gd name="T26" fmla="*/ 2147483647 w 720"/>
                    <a:gd name="T27" fmla="*/ 2147483647 h 225"/>
                    <a:gd name="T28" fmla="*/ 2147483647 w 720"/>
                    <a:gd name="T29" fmla="*/ 2147483647 h 225"/>
                    <a:gd name="T30" fmla="*/ 2147483647 w 720"/>
                    <a:gd name="T31" fmla="*/ 2147483647 h 225"/>
                    <a:gd name="T32" fmla="*/ 2147483647 w 720"/>
                    <a:gd name="T33" fmla="*/ 2147483647 h 225"/>
                    <a:gd name="T34" fmla="*/ 2147483647 w 720"/>
                    <a:gd name="T35" fmla="*/ 2147483647 h 225"/>
                    <a:gd name="T36" fmla="*/ 2147483647 w 720"/>
                    <a:gd name="T37" fmla="*/ 2147483647 h 225"/>
                    <a:gd name="T38" fmla="*/ 2147483647 w 720"/>
                    <a:gd name="T39" fmla="*/ 2147483647 h 225"/>
                    <a:gd name="T40" fmla="*/ 2147483647 w 720"/>
                    <a:gd name="T41" fmla="*/ 2147483647 h 225"/>
                    <a:gd name="T42" fmla="*/ 2147483647 w 720"/>
                    <a:gd name="T43" fmla="*/ 2147483647 h 225"/>
                    <a:gd name="T44" fmla="*/ 2147483647 w 720"/>
                    <a:gd name="T45" fmla="*/ 0 h 225"/>
                    <a:gd name="T46" fmla="*/ 2147483647 w 720"/>
                    <a:gd name="T47" fmla="*/ 2147483647 h 225"/>
                    <a:gd name="T48" fmla="*/ 2147483647 w 720"/>
                    <a:gd name="T49" fmla="*/ 2147483647 h 225"/>
                    <a:gd name="T50" fmla="*/ 2147483647 w 720"/>
                    <a:gd name="T51" fmla="*/ 2147483647 h 225"/>
                    <a:gd name="T52" fmla="*/ 2147483647 w 720"/>
                    <a:gd name="T53" fmla="*/ 2147483647 h 225"/>
                    <a:gd name="T54" fmla="*/ 2147483647 w 720"/>
                    <a:gd name="T55" fmla="*/ 2147483647 h 225"/>
                    <a:gd name="T56" fmla="*/ 2147483647 w 720"/>
                    <a:gd name="T57" fmla="*/ 2147483647 h 225"/>
                    <a:gd name="T58" fmla="*/ 2147483647 w 720"/>
                    <a:gd name="T59" fmla="*/ 2147483647 h 225"/>
                    <a:gd name="T60" fmla="*/ 2147483647 w 720"/>
                    <a:gd name="T61" fmla="*/ 2147483647 h 225"/>
                    <a:gd name="T62" fmla="*/ 2147483647 w 720"/>
                    <a:gd name="T63" fmla="*/ 2147483647 h 225"/>
                    <a:gd name="T64" fmla="*/ 2147483647 w 720"/>
                    <a:gd name="T65" fmla="*/ 2147483647 h 225"/>
                    <a:gd name="T66" fmla="*/ 2147483647 w 720"/>
                    <a:gd name="T67" fmla="*/ 2147483647 h 225"/>
                    <a:gd name="T68" fmla="*/ 2147483647 w 720"/>
                    <a:gd name="T69" fmla="*/ 2147483647 h 225"/>
                    <a:gd name="T70" fmla="*/ 2147483647 w 720"/>
                    <a:gd name="T71" fmla="*/ 2147483647 h 225"/>
                    <a:gd name="T72" fmla="*/ 2147483647 w 720"/>
                    <a:gd name="T73" fmla="*/ 2147483647 h 225"/>
                    <a:gd name="T74" fmla="*/ 2147483647 w 720"/>
                    <a:gd name="T75" fmla="*/ 2147483647 h 225"/>
                    <a:gd name="T76" fmla="*/ 2147483647 w 720"/>
                    <a:gd name="T77" fmla="*/ 2147483647 h 225"/>
                    <a:gd name="T78" fmla="*/ 2147483647 w 720"/>
                    <a:gd name="T79" fmla="*/ 2147483647 h 225"/>
                    <a:gd name="T80" fmla="*/ 2147483647 w 720"/>
                    <a:gd name="T81" fmla="*/ 2147483647 h 225"/>
                    <a:gd name="T82" fmla="*/ 2147483647 w 720"/>
                    <a:gd name="T83" fmla="*/ 2147483647 h 225"/>
                    <a:gd name="T84" fmla="*/ 0 w 720"/>
                    <a:gd name="T85" fmla="*/ 2147483647 h 225"/>
                    <a:gd name="T86" fmla="*/ 2147483647 w 720"/>
                    <a:gd name="T87" fmla="*/ 2147483647 h 225"/>
                    <a:gd name="T88" fmla="*/ 2147483647 w 720"/>
                    <a:gd name="T89" fmla="*/ 2147483647 h 225"/>
                    <a:gd name="T90" fmla="*/ 2147483647 w 720"/>
                    <a:gd name="T91" fmla="*/ 2147483647 h 225"/>
                    <a:gd name="T92" fmla="*/ 2147483647 w 720"/>
                    <a:gd name="T93" fmla="*/ 2147483647 h 225"/>
                    <a:gd name="T94" fmla="*/ 2147483647 w 720"/>
                    <a:gd name="T95" fmla="*/ 2147483647 h 225"/>
                    <a:gd name="T96" fmla="*/ 2147483647 w 720"/>
                    <a:gd name="T97" fmla="*/ 2147483647 h 225"/>
                    <a:gd name="T98" fmla="*/ 2147483647 w 720"/>
                    <a:gd name="T99" fmla="*/ 2147483647 h 225"/>
                    <a:gd name="T100" fmla="*/ 2147483647 w 720"/>
                    <a:gd name="T101" fmla="*/ 2147483647 h 225"/>
                    <a:gd name="T102" fmla="*/ 2147483647 w 720"/>
                    <a:gd name="T103" fmla="*/ 2147483647 h 225"/>
                    <a:gd name="T104" fmla="*/ 2147483647 w 720"/>
                    <a:gd name="T105" fmla="*/ 2147483647 h 225"/>
                    <a:gd name="T106" fmla="*/ 2147483647 w 720"/>
                    <a:gd name="T107" fmla="*/ 2147483647 h 225"/>
                    <a:gd name="T108" fmla="*/ 2147483647 w 720"/>
                    <a:gd name="T109" fmla="*/ 2147483647 h 225"/>
                    <a:gd name="T110" fmla="*/ 2147483647 w 720"/>
                    <a:gd name="T111" fmla="*/ 2147483647 h 225"/>
                    <a:gd name="T112" fmla="*/ 2147483647 w 720"/>
                    <a:gd name="T113" fmla="*/ 2147483647 h 225"/>
                    <a:gd name="T114" fmla="*/ 2147483647 w 720"/>
                    <a:gd name="T115" fmla="*/ 2147483647 h 225"/>
                    <a:gd name="T116" fmla="*/ 2147483647 w 720"/>
                    <a:gd name="T117" fmla="*/ 2147483647 h 22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720" h="225">
                      <a:moveTo>
                        <a:pt x="341" y="217"/>
                      </a:moveTo>
                      <a:lnTo>
                        <a:pt x="353" y="214"/>
                      </a:lnTo>
                      <a:lnTo>
                        <a:pt x="362" y="211"/>
                      </a:lnTo>
                      <a:lnTo>
                        <a:pt x="370" y="207"/>
                      </a:lnTo>
                      <a:lnTo>
                        <a:pt x="377" y="205"/>
                      </a:lnTo>
                      <a:lnTo>
                        <a:pt x="382" y="204"/>
                      </a:lnTo>
                      <a:lnTo>
                        <a:pt x="386" y="201"/>
                      </a:lnTo>
                      <a:lnTo>
                        <a:pt x="389" y="201"/>
                      </a:lnTo>
                      <a:lnTo>
                        <a:pt x="391" y="200"/>
                      </a:lnTo>
                      <a:lnTo>
                        <a:pt x="398" y="198"/>
                      </a:lnTo>
                      <a:lnTo>
                        <a:pt x="404" y="194"/>
                      </a:lnTo>
                      <a:lnTo>
                        <a:pt x="409" y="192"/>
                      </a:lnTo>
                      <a:lnTo>
                        <a:pt x="414" y="191"/>
                      </a:lnTo>
                      <a:lnTo>
                        <a:pt x="419" y="189"/>
                      </a:lnTo>
                      <a:lnTo>
                        <a:pt x="423" y="186"/>
                      </a:lnTo>
                      <a:lnTo>
                        <a:pt x="428" y="185"/>
                      </a:lnTo>
                      <a:lnTo>
                        <a:pt x="432" y="183"/>
                      </a:lnTo>
                      <a:lnTo>
                        <a:pt x="440" y="179"/>
                      </a:lnTo>
                      <a:lnTo>
                        <a:pt x="447" y="176"/>
                      </a:lnTo>
                      <a:lnTo>
                        <a:pt x="454" y="172"/>
                      </a:lnTo>
                      <a:lnTo>
                        <a:pt x="458" y="171"/>
                      </a:lnTo>
                      <a:lnTo>
                        <a:pt x="463" y="168"/>
                      </a:lnTo>
                      <a:lnTo>
                        <a:pt x="469" y="166"/>
                      </a:lnTo>
                      <a:lnTo>
                        <a:pt x="474" y="163"/>
                      </a:lnTo>
                      <a:lnTo>
                        <a:pt x="477" y="162"/>
                      </a:lnTo>
                      <a:lnTo>
                        <a:pt x="482" y="160"/>
                      </a:lnTo>
                      <a:lnTo>
                        <a:pt x="486" y="157"/>
                      </a:lnTo>
                      <a:lnTo>
                        <a:pt x="490" y="155"/>
                      </a:lnTo>
                      <a:lnTo>
                        <a:pt x="495" y="153"/>
                      </a:lnTo>
                      <a:lnTo>
                        <a:pt x="518" y="140"/>
                      </a:lnTo>
                      <a:lnTo>
                        <a:pt x="538" y="129"/>
                      </a:lnTo>
                      <a:lnTo>
                        <a:pt x="559" y="117"/>
                      </a:lnTo>
                      <a:lnTo>
                        <a:pt x="577" y="106"/>
                      </a:lnTo>
                      <a:lnTo>
                        <a:pt x="596" y="95"/>
                      </a:lnTo>
                      <a:lnTo>
                        <a:pt x="612" y="86"/>
                      </a:lnTo>
                      <a:lnTo>
                        <a:pt x="628" y="76"/>
                      </a:lnTo>
                      <a:lnTo>
                        <a:pt x="643" y="68"/>
                      </a:lnTo>
                      <a:lnTo>
                        <a:pt x="656" y="59"/>
                      </a:lnTo>
                      <a:lnTo>
                        <a:pt x="668" y="51"/>
                      </a:lnTo>
                      <a:lnTo>
                        <a:pt x="680" y="45"/>
                      </a:lnTo>
                      <a:lnTo>
                        <a:pt x="690" y="38"/>
                      </a:lnTo>
                      <a:lnTo>
                        <a:pt x="700" y="32"/>
                      </a:lnTo>
                      <a:lnTo>
                        <a:pt x="708" y="26"/>
                      </a:lnTo>
                      <a:lnTo>
                        <a:pt x="715" y="21"/>
                      </a:lnTo>
                      <a:lnTo>
                        <a:pt x="720" y="18"/>
                      </a:lnTo>
                      <a:lnTo>
                        <a:pt x="656" y="0"/>
                      </a:lnTo>
                      <a:lnTo>
                        <a:pt x="431" y="130"/>
                      </a:lnTo>
                      <a:lnTo>
                        <a:pt x="429" y="130"/>
                      </a:lnTo>
                      <a:lnTo>
                        <a:pt x="424" y="130"/>
                      </a:lnTo>
                      <a:lnTo>
                        <a:pt x="415" y="129"/>
                      </a:lnTo>
                      <a:lnTo>
                        <a:pt x="404" y="128"/>
                      </a:lnTo>
                      <a:lnTo>
                        <a:pt x="389" y="126"/>
                      </a:lnTo>
                      <a:lnTo>
                        <a:pt x="371" y="125"/>
                      </a:lnTo>
                      <a:lnTo>
                        <a:pt x="352" y="123"/>
                      </a:lnTo>
                      <a:lnTo>
                        <a:pt x="331" y="121"/>
                      </a:lnTo>
                      <a:lnTo>
                        <a:pt x="308" y="117"/>
                      </a:lnTo>
                      <a:lnTo>
                        <a:pt x="283" y="114"/>
                      </a:lnTo>
                      <a:lnTo>
                        <a:pt x="256" y="109"/>
                      </a:lnTo>
                      <a:lnTo>
                        <a:pt x="230" y="104"/>
                      </a:lnTo>
                      <a:lnTo>
                        <a:pt x="201" y="100"/>
                      </a:lnTo>
                      <a:lnTo>
                        <a:pt x="172" y="94"/>
                      </a:lnTo>
                      <a:lnTo>
                        <a:pt x="143" y="87"/>
                      </a:lnTo>
                      <a:lnTo>
                        <a:pt x="114" y="80"/>
                      </a:lnTo>
                      <a:lnTo>
                        <a:pt x="116" y="81"/>
                      </a:lnTo>
                      <a:lnTo>
                        <a:pt x="116" y="83"/>
                      </a:lnTo>
                      <a:lnTo>
                        <a:pt x="121" y="93"/>
                      </a:lnTo>
                      <a:lnTo>
                        <a:pt x="128" y="102"/>
                      </a:lnTo>
                      <a:lnTo>
                        <a:pt x="136" y="109"/>
                      </a:lnTo>
                      <a:lnTo>
                        <a:pt x="148" y="114"/>
                      </a:lnTo>
                      <a:lnTo>
                        <a:pt x="129" y="117"/>
                      </a:lnTo>
                      <a:lnTo>
                        <a:pt x="112" y="121"/>
                      </a:lnTo>
                      <a:lnTo>
                        <a:pt x="94" y="124"/>
                      </a:lnTo>
                      <a:lnTo>
                        <a:pt x="75" y="125"/>
                      </a:lnTo>
                      <a:lnTo>
                        <a:pt x="57" y="128"/>
                      </a:lnTo>
                      <a:lnTo>
                        <a:pt x="40" y="128"/>
                      </a:lnTo>
                      <a:lnTo>
                        <a:pt x="21" y="128"/>
                      </a:lnTo>
                      <a:lnTo>
                        <a:pt x="4" y="128"/>
                      </a:lnTo>
                      <a:lnTo>
                        <a:pt x="2" y="129"/>
                      </a:lnTo>
                      <a:lnTo>
                        <a:pt x="0" y="131"/>
                      </a:lnTo>
                      <a:lnTo>
                        <a:pt x="0" y="133"/>
                      </a:lnTo>
                      <a:lnTo>
                        <a:pt x="0" y="136"/>
                      </a:lnTo>
                      <a:lnTo>
                        <a:pt x="5" y="144"/>
                      </a:lnTo>
                      <a:lnTo>
                        <a:pt x="9" y="153"/>
                      </a:lnTo>
                      <a:lnTo>
                        <a:pt x="12" y="161"/>
                      </a:lnTo>
                      <a:lnTo>
                        <a:pt x="12" y="169"/>
                      </a:lnTo>
                      <a:lnTo>
                        <a:pt x="35" y="177"/>
                      </a:lnTo>
                      <a:lnTo>
                        <a:pt x="57" y="184"/>
                      </a:lnTo>
                      <a:lnTo>
                        <a:pt x="79" y="191"/>
                      </a:lnTo>
                      <a:lnTo>
                        <a:pt x="101" y="197"/>
                      </a:lnTo>
                      <a:lnTo>
                        <a:pt x="123" y="201"/>
                      </a:lnTo>
                      <a:lnTo>
                        <a:pt x="143" y="206"/>
                      </a:lnTo>
                      <a:lnTo>
                        <a:pt x="163" y="209"/>
                      </a:lnTo>
                      <a:lnTo>
                        <a:pt x="182" y="213"/>
                      </a:lnTo>
                      <a:lnTo>
                        <a:pt x="202" y="216"/>
                      </a:lnTo>
                      <a:lnTo>
                        <a:pt x="220" y="219"/>
                      </a:lnTo>
                      <a:lnTo>
                        <a:pt x="239" y="221"/>
                      </a:lnTo>
                      <a:lnTo>
                        <a:pt x="256" y="222"/>
                      </a:lnTo>
                      <a:lnTo>
                        <a:pt x="272" y="223"/>
                      </a:lnTo>
                      <a:lnTo>
                        <a:pt x="288" y="224"/>
                      </a:lnTo>
                      <a:lnTo>
                        <a:pt x="303" y="225"/>
                      </a:lnTo>
                      <a:lnTo>
                        <a:pt x="318" y="225"/>
                      </a:lnTo>
                      <a:lnTo>
                        <a:pt x="324" y="223"/>
                      </a:lnTo>
                      <a:lnTo>
                        <a:pt x="330" y="222"/>
                      </a:lnTo>
                      <a:lnTo>
                        <a:pt x="336" y="220"/>
                      </a:lnTo>
                      <a:lnTo>
                        <a:pt x="341" y="217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0" name="Freeform 85"/>
                <p:cNvSpPr>
                  <a:spLocks/>
                </p:cNvSpPr>
                <p:nvPr/>
              </p:nvSpPr>
              <p:spPr bwMode="auto">
                <a:xfrm>
                  <a:off x="6019800" y="5348288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2147483647 w 1"/>
                    <a:gd name="T3" fmla="*/ 2147483647 w 1"/>
                    <a:gd name="T4" fmla="*/ 2147483647 w 1"/>
                    <a:gd name="T5" fmla="*/ 2147483647 w 1"/>
                    <a:gd name="T6" fmla="*/ 2147483647 w 1"/>
                    <a:gd name="T7" fmla="*/ 0 w 1"/>
                    <a:gd name="T8" fmla="*/ 0 w 1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9">
                      <a:pos x="T0" y="0"/>
                    </a:cxn>
                    <a:cxn ang="T10">
                      <a:pos x="T1" y="0"/>
                    </a:cxn>
                    <a:cxn ang="T11">
                      <a:pos x="T2" y="0"/>
                    </a:cxn>
                    <a:cxn ang="T12">
                      <a:pos x="T3" y="0"/>
                    </a:cxn>
                    <a:cxn ang="T13">
                      <a:pos x="T4" y="0"/>
                    </a:cxn>
                    <a:cxn ang="T14">
                      <a:pos x="T5" y="0"/>
                    </a:cxn>
                    <a:cxn ang="T15">
                      <a:pos x="T6" y="0"/>
                    </a:cxn>
                    <a:cxn ang="T16">
                      <a:pos x="T7" y="0"/>
                    </a:cxn>
                    <a:cxn ang="T17">
                      <a:pos x="T8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1" name="Freeform 86"/>
                <p:cNvSpPr>
                  <a:spLocks/>
                </p:cNvSpPr>
                <p:nvPr/>
              </p:nvSpPr>
              <p:spPr bwMode="auto">
                <a:xfrm>
                  <a:off x="5743575" y="5226050"/>
                  <a:ext cx="22225" cy="26988"/>
                </a:xfrm>
                <a:custGeom>
                  <a:avLst/>
                  <a:gdLst>
                    <a:gd name="T0" fmla="*/ 2147483647 w 27"/>
                    <a:gd name="T1" fmla="*/ 0 h 33"/>
                    <a:gd name="T2" fmla="*/ 0 w 27"/>
                    <a:gd name="T3" fmla="*/ 2147483647 h 33"/>
                    <a:gd name="T4" fmla="*/ 2147483647 w 27"/>
                    <a:gd name="T5" fmla="*/ 2147483647 h 33"/>
                    <a:gd name="T6" fmla="*/ 2147483647 w 27"/>
                    <a:gd name="T7" fmla="*/ 2147483647 h 33"/>
                    <a:gd name="T8" fmla="*/ 2147483647 w 27"/>
                    <a:gd name="T9" fmla="*/ 2147483647 h 33"/>
                    <a:gd name="T10" fmla="*/ 2147483647 w 27"/>
                    <a:gd name="T11" fmla="*/ 2147483647 h 33"/>
                    <a:gd name="T12" fmla="*/ 2147483647 w 27"/>
                    <a:gd name="T13" fmla="*/ 2147483647 h 33"/>
                    <a:gd name="T14" fmla="*/ 2147483647 w 27"/>
                    <a:gd name="T15" fmla="*/ 2147483647 h 33"/>
                    <a:gd name="T16" fmla="*/ 2147483647 w 27"/>
                    <a:gd name="T17" fmla="*/ 2147483647 h 33"/>
                    <a:gd name="T18" fmla="*/ 2147483647 w 27"/>
                    <a:gd name="T19" fmla="*/ 2147483647 h 33"/>
                    <a:gd name="T20" fmla="*/ 2147483647 w 27"/>
                    <a:gd name="T21" fmla="*/ 2147483647 h 33"/>
                    <a:gd name="T22" fmla="*/ 2147483647 w 27"/>
                    <a:gd name="T23" fmla="*/ 2147483647 h 33"/>
                    <a:gd name="T24" fmla="*/ 2147483647 w 27"/>
                    <a:gd name="T25" fmla="*/ 2147483647 h 33"/>
                    <a:gd name="T26" fmla="*/ 2147483647 w 27"/>
                    <a:gd name="T27" fmla="*/ 0 h 3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" h="33">
                      <a:moveTo>
                        <a:pt x="25" y="0"/>
                      </a:moveTo>
                      <a:lnTo>
                        <a:pt x="0" y="10"/>
                      </a:lnTo>
                      <a:lnTo>
                        <a:pt x="1" y="11"/>
                      </a:lnTo>
                      <a:lnTo>
                        <a:pt x="3" y="15"/>
                      </a:lnTo>
                      <a:lnTo>
                        <a:pt x="7" y="20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9" y="31"/>
                      </a:lnTo>
                      <a:lnTo>
                        <a:pt x="23" y="32"/>
                      </a:lnTo>
                      <a:lnTo>
                        <a:pt x="27" y="33"/>
                      </a:lnTo>
                      <a:lnTo>
                        <a:pt x="27" y="25"/>
                      </a:lnTo>
                      <a:lnTo>
                        <a:pt x="27" y="16"/>
                      </a:lnTo>
                      <a:lnTo>
                        <a:pt x="26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5B5B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2" name="Freeform 87"/>
                <p:cNvSpPr>
                  <a:spLocks/>
                </p:cNvSpPr>
                <p:nvPr/>
              </p:nvSpPr>
              <p:spPr bwMode="auto">
                <a:xfrm>
                  <a:off x="5976938" y="5327650"/>
                  <a:ext cx="14288" cy="6350"/>
                </a:xfrm>
                <a:custGeom>
                  <a:avLst/>
                  <a:gdLst>
                    <a:gd name="T0" fmla="*/ 0 w 18"/>
                    <a:gd name="T1" fmla="*/ 0 h 10"/>
                    <a:gd name="T2" fmla="*/ 2147483647 w 18"/>
                    <a:gd name="T3" fmla="*/ 2147483647 h 10"/>
                    <a:gd name="T4" fmla="*/ 2147483647 w 18"/>
                    <a:gd name="T5" fmla="*/ 2147483647 h 10"/>
                    <a:gd name="T6" fmla="*/ 2147483647 w 18"/>
                    <a:gd name="T7" fmla="*/ 2147483647 h 10"/>
                    <a:gd name="T8" fmla="*/ 2147483647 w 18"/>
                    <a:gd name="T9" fmla="*/ 2147483647 h 10"/>
                    <a:gd name="T10" fmla="*/ 2147483647 w 18"/>
                    <a:gd name="T11" fmla="*/ 2147483647 h 10"/>
                    <a:gd name="T12" fmla="*/ 2147483647 w 18"/>
                    <a:gd name="T13" fmla="*/ 2147483647 h 10"/>
                    <a:gd name="T14" fmla="*/ 2147483647 w 18"/>
                    <a:gd name="T15" fmla="*/ 2147483647 h 10"/>
                    <a:gd name="T16" fmla="*/ 0 w 18"/>
                    <a:gd name="T17" fmla="*/ 0 h 10"/>
                    <a:gd name="T18" fmla="*/ 0 w 18"/>
                    <a:gd name="T19" fmla="*/ 0 h 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3" y="7"/>
                      </a:lnTo>
                      <a:lnTo>
                        <a:pt x="18" y="10"/>
                      </a:lnTo>
                      <a:lnTo>
                        <a:pt x="13" y="7"/>
                      </a:lnTo>
                      <a:lnTo>
                        <a:pt x="10" y="5"/>
                      </a:lnTo>
                      <a:lnTo>
                        <a:pt x="5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3873" name="Freeform 88"/>
                <p:cNvSpPr>
                  <a:spLocks/>
                </p:cNvSpPr>
                <p:nvPr/>
              </p:nvSpPr>
              <p:spPr bwMode="auto">
                <a:xfrm>
                  <a:off x="5754688" y="5208588"/>
                  <a:ext cx="387350" cy="242888"/>
                </a:xfrm>
                <a:custGeom>
                  <a:avLst/>
                  <a:gdLst>
                    <a:gd name="T0" fmla="*/ 2147483647 w 490"/>
                    <a:gd name="T1" fmla="*/ 2147483647 h 304"/>
                    <a:gd name="T2" fmla="*/ 2147483647 w 490"/>
                    <a:gd name="T3" fmla="*/ 2147483647 h 304"/>
                    <a:gd name="T4" fmla="*/ 2147483647 w 490"/>
                    <a:gd name="T5" fmla="*/ 2147483647 h 304"/>
                    <a:gd name="T6" fmla="*/ 2147483647 w 490"/>
                    <a:gd name="T7" fmla="*/ 2147483647 h 304"/>
                    <a:gd name="T8" fmla="*/ 2147483647 w 490"/>
                    <a:gd name="T9" fmla="*/ 2147483647 h 304"/>
                    <a:gd name="T10" fmla="*/ 2147483647 w 490"/>
                    <a:gd name="T11" fmla="*/ 2147483647 h 304"/>
                    <a:gd name="T12" fmla="*/ 2147483647 w 490"/>
                    <a:gd name="T13" fmla="*/ 2147483647 h 304"/>
                    <a:gd name="T14" fmla="*/ 2147483647 w 490"/>
                    <a:gd name="T15" fmla="*/ 2147483647 h 304"/>
                    <a:gd name="T16" fmla="*/ 2147483647 w 490"/>
                    <a:gd name="T17" fmla="*/ 2147483647 h 304"/>
                    <a:gd name="T18" fmla="*/ 2147483647 w 490"/>
                    <a:gd name="T19" fmla="*/ 2147483647 h 304"/>
                    <a:gd name="T20" fmla="*/ 2147483647 w 490"/>
                    <a:gd name="T21" fmla="*/ 2147483647 h 304"/>
                    <a:gd name="T22" fmla="*/ 2147483647 w 490"/>
                    <a:gd name="T23" fmla="*/ 2147483647 h 304"/>
                    <a:gd name="T24" fmla="*/ 2147483647 w 490"/>
                    <a:gd name="T25" fmla="*/ 2147483647 h 304"/>
                    <a:gd name="T26" fmla="*/ 2147483647 w 490"/>
                    <a:gd name="T27" fmla="*/ 2147483647 h 304"/>
                    <a:gd name="T28" fmla="*/ 2147483647 w 490"/>
                    <a:gd name="T29" fmla="*/ 2147483647 h 304"/>
                    <a:gd name="T30" fmla="*/ 2147483647 w 490"/>
                    <a:gd name="T31" fmla="*/ 2147483647 h 304"/>
                    <a:gd name="T32" fmla="*/ 2147483647 w 490"/>
                    <a:gd name="T33" fmla="*/ 2147483647 h 304"/>
                    <a:gd name="T34" fmla="*/ 2147483647 w 490"/>
                    <a:gd name="T35" fmla="*/ 2147483647 h 304"/>
                    <a:gd name="T36" fmla="*/ 0 w 490"/>
                    <a:gd name="T37" fmla="*/ 2147483647 h 304"/>
                    <a:gd name="T38" fmla="*/ 2147483647 w 490"/>
                    <a:gd name="T39" fmla="*/ 2147483647 h 304"/>
                    <a:gd name="T40" fmla="*/ 2147483647 w 490"/>
                    <a:gd name="T41" fmla="*/ 2147483647 h 304"/>
                    <a:gd name="T42" fmla="*/ 2147483647 w 490"/>
                    <a:gd name="T43" fmla="*/ 2147483647 h 304"/>
                    <a:gd name="T44" fmla="*/ 2147483647 w 490"/>
                    <a:gd name="T45" fmla="*/ 2147483647 h 304"/>
                    <a:gd name="T46" fmla="*/ 2147483647 w 490"/>
                    <a:gd name="T47" fmla="*/ 2147483647 h 304"/>
                    <a:gd name="T48" fmla="*/ 2147483647 w 490"/>
                    <a:gd name="T49" fmla="*/ 2147483647 h 304"/>
                    <a:gd name="T50" fmla="*/ 2147483647 w 490"/>
                    <a:gd name="T51" fmla="*/ 2147483647 h 304"/>
                    <a:gd name="T52" fmla="*/ 2147483647 w 490"/>
                    <a:gd name="T53" fmla="*/ 2147483647 h 304"/>
                    <a:gd name="T54" fmla="*/ 2147483647 w 490"/>
                    <a:gd name="T55" fmla="*/ 2147483647 h 304"/>
                    <a:gd name="T56" fmla="*/ 2147483647 w 490"/>
                    <a:gd name="T57" fmla="*/ 2147483647 h 304"/>
                    <a:gd name="T58" fmla="*/ 2147483647 w 490"/>
                    <a:gd name="T59" fmla="*/ 2147483647 h 304"/>
                    <a:gd name="T60" fmla="*/ 2147483647 w 490"/>
                    <a:gd name="T61" fmla="*/ 2147483647 h 304"/>
                    <a:gd name="T62" fmla="*/ 2147483647 w 490"/>
                    <a:gd name="T63" fmla="*/ 2147483647 h 304"/>
                    <a:gd name="T64" fmla="*/ 2147483647 w 490"/>
                    <a:gd name="T65" fmla="*/ 2147483647 h 304"/>
                    <a:gd name="T66" fmla="*/ 2147483647 w 490"/>
                    <a:gd name="T67" fmla="*/ 2147483647 h 304"/>
                    <a:gd name="T68" fmla="*/ 2147483647 w 490"/>
                    <a:gd name="T69" fmla="*/ 2147483647 h 304"/>
                    <a:gd name="T70" fmla="*/ 2147483647 w 490"/>
                    <a:gd name="T71" fmla="*/ 2147483647 h 304"/>
                    <a:gd name="T72" fmla="*/ 2147483647 w 490"/>
                    <a:gd name="T73" fmla="*/ 2147483647 h 304"/>
                    <a:gd name="T74" fmla="*/ 2147483647 w 490"/>
                    <a:gd name="T75" fmla="*/ 2147483647 h 304"/>
                    <a:gd name="T76" fmla="*/ 2147483647 w 490"/>
                    <a:gd name="T77" fmla="*/ 2147483647 h 304"/>
                    <a:gd name="T78" fmla="*/ 2147483647 w 490"/>
                    <a:gd name="T79" fmla="*/ 2147483647 h 304"/>
                    <a:gd name="T80" fmla="*/ 2147483647 w 490"/>
                    <a:gd name="T81" fmla="*/ 2147483647 h 304"/>
                    <a:gd name="T82" fmla="*/ 2147483647 w 490"/>
                    <a:gd name="T83" fmla="*/ 2147483647 h 304"/>
                    <a:gd name="T84" fmla="*/ 2147483647 w 490"/>
                    <a:gd name="T85" fmla="*/ 2147483647 h 304"/>
                    <a:gd name="T86" fmla="*/ 2147483647 w 490"/>
                    <a:gd name="T87" fmla="*/ 2147483647 h 304"/>
                    <a:gd name="T88" fmla="*/ 2147483647 w 490"/>
                    <a:gd name="T89" fmla="*/ 2147483647 h 304"/>
                    <a:gd name="T90" fmla="*/ 2147483647 w 490"/>
                    <a:gd name="T91" fmla="*/ 2147483647 h 304"/>
                    <a:gd name="T92" fmla="*/ 2147483647 w 490"/>
                    <a:gd name="T93" fmla="*/ 2147483647 h 304"/>
                    <a:gd name="T94" fmla="*/ 2147483647 w 490"/>
                    <a:gd name="T95" fmla="*/ 2147483647 h 304"/>
                    <a:gd name="T96" fmla="*/ 2147483647 w 490"/>
                    <a:gd name="T97" fmla="*/ 2147483647 h 304"/>
                    <a:gd name="T98" fmla="*/ 2147483647 w 490"/>
                    <a:gd name="T99" fmla="*/ 2147483647 h 304"/>
                    <a:gd name="T100" fmla="*/ 2147483647 w 490"/>
                    <a:gd name="T101" fmla="*/ 2147483647 h 304"/>
                    <a:gd name="T102" fmla="*/ 2147483647 w 490"/>
                    <a:gd name="T103" fmla="*/ 2147483647 h 304"/>
                    <a:gd name="T104" fmla="*/ 2147483647 w 490"/>
                    <a:gd name="T105" fmla="*/ 2147483647 h 304"/>
                    <a:gd name="T106" fmla="*/ 2147483647 w 490"/>
                    <a:gd name="T107" fmla="*/ 2147483647 h 304"/>
                    <a:gd name="T108" fmla="*/ 2147483647 w 490"/>
                    <a:gd name="T109" fmla="*/ 2147483647 h 304"/>
                    <a:gd name="T110" fmla="*/ 2147483647 w 490"/>
                    <a:gd name="T111" fmla="*/ 2147483647 h 304"/>
                    <a:gd name="T112" fmla="*/ 2147483647 w 490"/>
                    <a:gd name="T113" fmla="*/ 2147483647 h 304"/>
                    <a:gd name="T114" fmla="*/ 2147483647 w 490"/>
                    <a:gd name="T115" fmla="*/ 2147483647 h 304"/>
                    <a:gd name="T116" fmla="*/ 2147483647 w 490"/>
                    <a:gd name="T117" fmla="*/ 2147483647 h 304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490" h="304">
                      <a:moveTo>
                        <a:pt x="273" y="183"/>
                      </a:moveTo>
                      <a:lnTo>
                        <a:pt x="264" y="173"/>
                      </a:lnTo>
                      <a:lnTo>
                        <a:pt x="255" y="162"/>
                      </a:lnTo>
                      <a:lnTo>
                        <a:pt x="246" y="152"/>
                      </a:lnTo>
                      <a:lnTo>
                        <a:pt x="236" y="143"/>
                      </a:lnTo>
                      <a:lnTo>
                        <a:pt x="226" y="133"/>
                      </a:lnTo>
                      <a:lnTo>
                        <a:pt x="215" y="124"/>
                      </a:lnTo>
                      <a:lnTo>
                        <a:pt x="203" y="117"/>
                      </a:lnTo>
                      <a:lnTo>
                        <a:pt x="190" y="110"/>
                      </a:lnTo>
                      <a:lnTo>
                        <a:pt x="183" y="107"/>
                      </a:lnTo>
                      <a:lnTo>
                        <a:pt x="175" y="106"/>
                      </a:lnTo>
                      <a:lnTo>
                        <a:pt x="167" y="105"/>
                      </a:lnTo>
                      <a:lnTo>
                        <a:pt x="159" y="105"/>
                      </a:lnTo>
                      <a:lnTo>
                        <a:pt x="151" y="103"/>
                      </a:lnTo>
                      <a:lnTo>
                        <a:pt x="143" y="102"/>
                      </a:lnTo>
                      <a:lnTo>
                        <a:pt x="136" y="100"/>
                      </a:lnTo>
                      <a:lnTo>
                        <a:pt x="129" y="95"/>
                      </a:lnTo>
                      <a:lnTo>
                        <a:pt x="121" y="84"/>
                      </a:lnTo>
                      <a:lnTo>
                        <a:pt x="113" y="72"/>
                      </a:lnTo>
                      <a:lnTo>
                        <a:pt x="106" y="61"/>
                      </a:lnTo>
                      <a:lnTo>
                        <a:pt x="101" y="49"/>
                      </a:lnTo>
                      <a:lnTo>
                        <a:pt x="94" y="37"/>
                      </a:lnTo>
                      <a:lnTo>
                        <a:pt x="87" y="25"/>
                      </a:lnTo>
                      <a:lnTo>
                        <a:pt x="79" y="14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69" y="1"/>
                      </a:lnTo>
                      <a:lnTo>
                        <a:pt x="69" y="0"/>
                      </a:lnTo>
                      <a:lnTo>
                        <a:pt x="13" y="22"/>
                      </a:lnTo>
                      <a:lnTo>
                        <a:pt x="14" y="30"/>
                      </a:lnTo>
                      <a:lnTo>
                        <a:pt x="15" y="38"/>
                      </a:lnTo>
                      <a:lnTo>
                        <a:pt x="15" y="47"/>
                      </a:lnTo>
                      <a:lnTo>
                        <a:pt x="15" y="55"/>
                      </a:lnTo>
                      <a:lnTo>
                        <a:pt x="11" y="54"/>
                      </a:lnTo>
                      <a:lnTo>
                        <a:pt x="7" y="53"/>
                      </a:lnTo>
                      <a:lnTo>
                        <a:pt x="4" y="52"/>
                      </a:lnTo>
                      <a:lnTo>
                        <a:pt x="0" y="50"/>
                      </a:lnTo>
                      <a:lnTo>
                        <a:pt x="7" y="60"/>
                      </a:lnTo>
                      <a:lnTo>
                        <a:pt x="15" y="70"/>
                      </a:lnTo>
                      <a:lnTo>
                        <a:pt x="25" y="83"/>
                      </a:lnTo>
                      <a:lnTo>
                        <a:pt x="36" y="95"/>
                      </a:lnTo>
                      <a:lnTo>
                        <a:pt x="49" y="110"/>
                      </a:lnTo>
                      <a:lnTo>
                        <a:pt x="64" y="125"/>
                      </a:lnTo>
                      <a:lnTo>
                        <a:pt x="80" y="140"/>
                      </a:lnTo>
                      <a:lnTo>
                        <a:pt x="98" y="158"/>
                      </a:lnTo>
                      <a:lnTo>
                        <a:pt x="119" y="174"/>
                      </a:lnTo>
                      <a:lnTo>
                        <a:pt x="141" y="191"/>
                      </a:lnTo>
                      <a:lnTo>
                        <a:pt x="165" y="208"/>
                      </a:lnTo>
                      <a:lnTo>
                        <a:pt x="190" y="224"/>
                      </a:lnTo>
                      <a:lnTo>
                        <a:pt x="219" y="242"/>
                      </a:lnTo>
                      <a:lnTo>
                        <a:pt x="249" y="258"/>
                      </a:lnTo>
                      <a:lnTo>
                        <a:pt x="281" y="274"/>
                      </a:lnTo>
                      <a:lnTo>
                        <a:pt x="316" y="289"/>
                      </a:lnTo>
                      <a:lnTo>
                        <a:pt x="321" y="291"/>
                      </a:lnTo>
                      <a:lnTo>
                        <a:pt x="325" y="294"/>
                      </a:lnTo>
                      <a:lnTo>
                        <a:pt x="330" y="295"/>
                      </a:lnTo>
                      <a:lnTo>
                        <a:pt x="336" y="297"/>
                      </a:lnTo>
                      <a:lnTo>
                        <a:pt x="340" y="298"/>
                      </a:lnTo>
                      <a:lnTo>
                        <a:pt x="345" y="301"/>
                      </a:lnTo>
                      <a:lnTo>
                        <a:pt x="349" y="302"/>
                      </a:lnTo>
                      <a:lnTo>
                        <a:pt x="354" y="304"/>
                      </a:lnTo>
                      <a:lnTo>
                        <a:pt x="354" y="296"/>
                      </a:lnTo>
                      <a:lnTo>
                        <a:pt x="351" y="288"/>
                      </a:lnTo>
                      <a:lnTo>
                        <a:pt x="347" y="279"/>
                      </a:lnTo>
                      <a:lnTo>
                        <a:pt x="342" y="271"/>
                      </a:lnTo>
                      <a:lnTo>
                        <a:pt x="342" y="268"/>
                      </a:lnTo>
                      <a:lnTo>
                        <a:pt x="342" y="266"/>
                      </a:lnTo>
                      <a:lnTo>
                        <a:pt x="344" y="264"/>
                      </a:lnTo>
                      <a:lnTo>
                        <a:pt x="346" y="263"/>
                      </a:lnTo>
                      <a:lnTo>
                        <a:pt x="363" y="263"/>
                      </a:lnTo>
                      <a:lnTo>
                        <a:pt x="382" y="263"/>
                      </a:lnTo>
                      <a:lnTo>
                        <a:pt x="399" y="263"/>
                      </a:lnTo>
                      <a:lnTo>
                        <a:pt x="417" y="260"/>
                      </a:lnTo>
                      <a:lnTo>
                        <a:pt x="436" y="259"/>
                      </a:lnTo>
                      <a:lnTo>
                        <a:pt x="454" y="256"/>
                      </a:lnTo>
                      <a:lnTo>
                        <a:pt x="471" y="252"/>
                      </a:lnTo>
                      <a:lnTo>
                        <a:pt x="490" y="249"/>
                      </a:lnTo>
                      <a:lnTo>
                        <a:pt x="478" y="244"/>
                      </a:lnTo>
                      <a:lnTo>
                        <a:pt x="470" y="237"/>
                      </a:lnTo>
                      <a:lnTo>
                        <a:pt x="463" y="228"/>
                      </a:lnTo>
                      <a:lnTo>
                        <a:pt x="458" y="218"/>
                      </a:lnTo>
                      <a:lnTo>
                        <a:pt x="458" y="216"/>
                      </a:lnTo>
                      <a:lnTo>
                        <a:pt x="456" y="215"/>
                      </a:lnTo>
                      <a:lnTo>
                        <a:pt x="452" y="214"/>
                      </a:lnTo>
                      <a:lnTo>
                        <a:pt x="446" y="213"/>
                      </a:lnTo>
                      <a:lnTo>
                        <a:pt x="441" y="211"/>
                      </a:lnTo>
                      <a:lnTo>
                        <a:pt x="436" y="209"/>
                      </a:lnTo>
                      <a:lnTo>
                        <a:pt x="431" y="208"/>
                      </a:lnTo>
                      <a:lnTo>
                        <a:pt x="425" y="206"/>
                      </a:lnTo>
                      <a:lnTo>
                        <a:pt x="421" y="205"/>
                      </a:lnTo>
                      <a:lnTo>
                        <a:pt x="416" y="204"/>
                      </a:lnTo>
                      <a:lnTo>
                        <a:pt x="415" y="204"/>
                      </a:lnTo>
                      <a:lnTo>
                        <a:pt x="415" y="203"/>
                      </a:lnTo>
                      <a:lnTo>
                        <a:pt x="400" y="198"/>
                      </a:lnTo>
                      <a:lnTo>
                        <a:pt x="384" y="192"/>
                      </a:lnTo>
                      <a:lnTo>
                        <a:pt x="369" y="188"/>
                      </a:lnTo>
                      <a:lnTo>
                        <a:pt x="355" y="182"/>
                      </a:lnTo>
                      <a:lnTo>
                        <a:pt x="340" y="176"/>
                      </a:lnTo>
                      <a:lnTo>
                        <a:pt x="326" y="170"/>
                      </a:lnTo>
                      <a:lnTo>
                        <a:pt x="312" y="165"/>
                      </a:lnTo>
                      <a:lnTo>
                        <a:pt x="299" y="158"/>
                      </a:lnTo>
                      <a:lnTo>
                        <a:pt x="294" y="155"/>
                      </a:lnTo>
                      <a:lnTo>
                        <a:pt x="291" y="153"/>
                      </a:lnTo>
                      <a:lnTo>
                        <a:pt x="286" y="151"/>
                      </a:lnTo>
                      <a:lnTo>
                        <a:pt x="281" y="148"/>
                      </a:lnTo>
                      <a:lnTo>
                        <a:pt x="278" y="156"/>
                      </a:lnTo>
                      <a:lnTo>
                        <a:pt x="278" y="166"/>
                      </a:lnTo>
                      <a:lnTo>
                        <a:pt x="278" y="174"/>
                      </a:lnTo>
                      <a:lnTo>
                        <a:pt x="273" y="183"/>
                      </a:lnTo>
                      <a:close/>
                    </a:path>
                  </a:pathLst>
                </a:custGeom>
                <a:solidFill>
                  <a:srgbClr val="7777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sp>
        <p:nvSpPr>
          <p:cNvPr id="618" name="Right Brace 617"/>
          <p:cNvSpPr/>
          <p:nvPr/>
        </p:nvSpPr>
        <p:spPr>
          <a:xfrm>
            <a:off x="5410200" y="3922713"/>
            <a:ext cx="334963" cy="1762125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9" name="TextBox 618"/>
          <p:cNvSpPr txBox="1">
            <a:spLocks noChangeArrowheads="1"/>
          </p:cNvSpPr>
          <p:nvPr/>
        </p:nvSpPr>
        <p:spPr bwMode="auto">
          <a:xfrm>
            <a:off x="5884863" y="4191000"/>
            <a:ext cx="2443162" cy="12001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requires to look into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the object and thus use 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content and contextual </a:t>
            </a:r>
          </a:p>
          <a:p>
            <a:pPr algn="ctr" eaLnBrk="1" hangingPunct="1"/>
            <a:r>
              <a:rPr lang="en-US" altLang="de-DE">
                <a:solidFill>
                  <a:schemeClr val="bg1"/>
                </a:solidFill>
              </a:rPr>
              <a:t>information </a:t>
            </a:r>
          </a:p>
        </p:txBody>
      </p:sp>
      <p:sp>
        <p:nvSpPr>
          <p:cNvPr id="620" name="Textfeld 619"/>
          <p:cNvSpPr txBox="1"/>
          <p:nvPr/>
        </p:nvSpPr>
        <p:spPr>
          <a:xfrm>
            <a:off x="2020835" y="332655"/>
            <a:ext cx="5025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3600" dirty="0" err="1" smtClean="0"/>
              <a:t>CoCos</a:t>
            </a:r>
            <a:r>
              <a:rPr lang="de-DE" sz="3600" dirty="0" smtClean="0"/>
              <a:t> at </a:t>
            </a:r>
            <a:r>
              <a:rPr lang="de-DE" sz="3600" dirty="0" err="1" smtClean="0"/>
              <a:t>separable</a:t>
            </a:r>
            <a:r>
              <a:rPr lang="de-DE" sz="3600" dirty="0" smtClean="0"/>
              <a:t> </a:t>
            </a:r>
            <a:r>
              <a:rPr lang="de-DE" sz="3600" dirty="0" err="1" smtClean="0"/>
              <a:t>Layers</a:t>
            </a:r>
            <a:endParaRPr lang="de-DE" sz="3600" dirty="0"/>
          </a:p>
        </p:txBody>
      </p:sp>
      <p:sp>
        <p:nvSpPr>
          <p:cNvPr id="3" name="Abgerundetes Rechteck 2"/>
          <p:cNvSpPr/>
          <p:nvPr/>
        </p:nvSpPr>
        <p:spPr>
          <a:xfrm>
            <a:off x="2456765" y="1896870"/>
            <a:ext cx="6345705" cy="10566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4842030" y="1853825"/>
            <a:ext cx="188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metadata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domain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622" name="Textfeld 621"/>
          <p:cNvSpPr txBox="1"/>
          <p:nvPr/>
        </p:nvSpPr>
        <p:spPr>
          <a:xfrm>
            <a:off x="5076549" y="2937481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PID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5" name="Nach links gekrümmter Pfeil 4"/>
          <p:cNvSpPr/>
          <p:nvPr/>
        </p:nvSpPr>
        <p:spPr>
          <a:xfrm>
            <a:off x="4887036" y="2692400"/>
            <a:ext cx="270030" cy="455798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Nach oben gekrümmter Pfeil 5"/>
          <p:cNvSpPr/>
          <p:nvPr/>
        </p:nvSpPr>
        <p:spPr>
          <a:xfrm flipH="1">
            <a:off x="5210544" y="3239308"/>
            <a:ext cx="1957018" cy="207796"/>
          </a:xfrm>
          <a:prstGeom prst="curvedUpArrow">
            <a:avLst>
              <a:gd name="adj1" fmla="val 25000"/>
              <a:gd name="adj2" fmla="val 160892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0000"/>
              </a:solidFill>
            </a:endParaRPr>
          </a:p>
        </p:txBody>
      </p:sp>
      <p:pic>
        <p:nvPicPr>
          <p:cNvPr id="623" name="Grafik 6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260648"/>
            <a:ext cx="720080" cy="7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2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 animBg="1"/>
      <p:bldP spid="253" grpId="0" animBg="1"/>
      <p:bldP spid="254" grpId="0" animBg="1"/>
      <p:bldP spid="255" grpId="0" animBg="1"/>
      <p:bldP spid="618" grpId="0" animBg="1"/>
      <p:bldP spid="619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2914</Words>
  <Application>Microsoft Office PowerPoint</Application>
  <PresentationFormat>Bildschirmpräsentation (4:3)</PresentationFormat>
  <Paragraphs>680</Paragraphs>
  <Slides>51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2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</dc:creator>
  <cp:lastModifiedBy>Peter</cp:lastModifiedBy>
  <cp:revision>57</cp:revision>
  <cp:lastPrinted>2015-11-22T21:28:37Z</cp:lastPrinted>
  <dcterms:created xsi:type="dcterms:W3CDTF">2015-11-21T19:02:40Z</dcterms:created>
  <dcterms:modified xsi:type="dcterms:W3CDTF">2016-05-22T11:31:51Z</dcterms:modified>
</cp:coreProperties>
</file>