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02" r:id="rId2"/>
    <p:sldId id="350" r:id="rId3"/>
  </p:sldIdLst>
  <p:sldSz cx="9144000" cy="6858000" type="screen4x3"/>
  <p:notesSz cx="9874250" cy="67976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660" y="-1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1416" y="-48"/>
      </p:cViewPr>
      <p:guideLst>
        <p:guide orient="horz" pos="2141"/>
        <p:guide pos="311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593123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CD65D0-3C91-457A-AE62-C28F9EFB9E1D}" type="datetimeFigureOut">
              <a:rPr lang="de-DE" smtClean="0"/>
              <a:t>23.05.2016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593123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68FB8-90C7-4F93-9FC4-BC1E0F0BA1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6243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593123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79D5FB-4AA2-4DE3-85D6-C805B26464A1}" type="datetimeFigureOut">
              <a:rPr lang="de-DE" smtClean="0"/>
              <a:t>23.05.2016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87425" y="3228895"/>
            <a:ext cx="789940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593123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CE3FB-C9FC-4E22-AD18-ED7877DCC3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36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23.05.2016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0797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23.05.2016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062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23.05.2016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7423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23.05.2016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1365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23.05.2016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8686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23.05.2016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1450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23.05.2016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0062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23.05.2016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5775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23.05.2016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763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23.05.2016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960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23.05.2016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582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B9179-7B64-44B5-9D8A-2697C55971E6}" type="datetimeFigureOut">
              <a:rPr lang="de-DE" smtClean="0"/>
              <a:t>23.05.2016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1401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076404" y="2634585"/>
            <a:ext cx="4994957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dirty="0" smtClean="0"/>
              <a:t>Daten Repositorien</a:t>
            </a:r>
          </a:p>
          <a:p>
            <a:pPr algn="ctr"/>
            <a:endParaRPr lang="de-DE" sz="4800" dirty="0"/>
          </a:p>
          <a:p>
            <a:pPr algn="ctr"/>
            <a:r>
              <a:rPr lang="de-DE" dirty="0" smtClean="0"/>
              <a:t>Peter Wittenburg</a:t>
            </a:r>
          </a:p>
          <a:p>
            <a:pPr algn="ctr"/>
            <a:r>
              <a:rPr lang="de-DE" dirty="0" smtClean="0"/>
              <a:t>Max Planck </a:t>
            </a:r>
            <a:r>
              <a:rPr lang="de-DE" dirty="0" err="1" smtClean="0"/>
              <a:t>Compute</a:t>
            </a:r>
            <a:r>
              <a:rPr lang="de-DE" dirty="0" smtClean="0"/>
              <a:t> &amp; Data Facility</a:t>
            </a:r>
          </a:p>
          <a:p>
            <a:pPr algn="ctr"/>
            <a:r>
              <a:rPr lang="de-DE" dirty="0" smtClean="0"/>
              <a:t>Dir. RDA Europe / TAB RDA Global</a:t>
            </a:r>
          </a:p>
          <a:p>
            <a:pPr algn="ctr"/>
            <a:r>
              <a:rPr lang="de-DE" dirty="0" smtClean="0"/>
              <a:t>Co-</a:t>
            </a:r>
            <a:r>
              <a:rPr lang="de-DE" dirty="0" err="1" smtClean="0"/>
              <a:t>Chair</a:t>
            </a:r>
            <a:r>
              <a:rPr lang="de-DE" dirty="0" smtClean="0"/>
              <a:t> of Data </a:t>
            </a:r>
            <a:r>
              <a:rPr lang="de-DE" dirty="0" err="1" smtClean="0"/>
              <a:t>Foundation</a:t>
            </a:r>
            <a:r>
              <a:rPr lang="de-DE" dirty="0" smtClean="0"/>
              <a:t> &amp; </a:t>
            </a:r>
            <a:r>
              <a:rPr lang="de-DE" dirty="0" err="1" smtClean="0"/>
              <a:t>Terminology</a:t>
            </a:r>
            <a:r>
              <a:rPr lang="de-DE" dirty="0" smtClean="0"/>
              <a:t> Group</a:t>
            </a:r>
          </a:p>
          <a:p>
            <a:pPr algn="ctr"/>
            <a:r>
              <a:rPr lang="de-DE" dirty="0" smtClean="0"/>
              <a:t>Co-</a:t>
            </a:r>
            <a:r>
              <a:rPr lang="de-DE" dirty="0" err="1" smtClean="0"/>
              <a:t>Chair</a:t>
            </a:r>
            <a:r>
              <a:rPr lang="de-DE" dirty="0" smtClean="0"/>
              <a:t> of Data </a:t>
            </a:r>
            <a:r>
              <a:rPr lang="de-DE" dirty="0" err="1" smtClean="0"/>
              <a:t>Fabric</a:t>
            </a:r>
            <a:r>
              <a:rPr lang="de-DE" dirty="0" smtClean="0"/>
              <a:t> Group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765" y="692041"/>
            <a:ext cx="4078420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2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521550" y="983228"/>
            <a:ext cx="83529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400" dirty="0" err="1" smtClean="0">
                <a:latin typeface="Arial" charset="0"/>
                <a:cs typeface="Arial" charset="0"/>
              </a:rPr>
              <a:t>Vertrauenswürdige</a:t>
            </a:r>
            <a:r>
              <a:rPr lang="en-CA" sz="2400" dirty="0" smtClean="0">
                <a:latin typeface="Arial" charset="0"/>
                <a:cs typeface="Arial" charset="0"/>
              </a:rPr>
              <a:t> </a:t>
            </a:r>
            <a:r>
              <a:rPr lang="en-CA" sz="2400" dirty="0" err="1" smtClean="0">
                <a:latin typeface="Arial" charset="0"/>
                <a:cs typeface="Arial" charset="0"/>
              </a:rPr>
              <a:t>Datenrepositorien</a:t>
            </a:r>
            <a:r>
              <a:rPr lang="en-CA" sz="2400" dirty="0" smtClean="0">
                <a:latin typeface="Arial" charset="0"/>
                <a:cs typeface="Arial" charset="0"/>
              </a:rPr>
              <a:t> </a:t>
            </a:r>
            <a:r>
              <a:rPr lang="en-CA" sz="2400" smtClean="0">
                <a:latin typeface="Arial" charset="0"/>
                <a:cs typeface="Arial" charset="0"/>
              </a:rPr>
              <a:t>(VR) sind</a:t>
            </a:r>
            <a:r>
              <a:rPr lang="en-CA" sz="2400" dirty="0" smtClean="0">
                <a:latin typeface="Arial" charset="0"/>
                <a:cs typeface="Arial" charset="0"/>
              </a:rPr>
              <a:t> der </a:t>
            </a:r>
            <a:r>
              <a:rPr lang="en-CA" sz="2400" dirty="0" err="1" smtClean="0">
                <a:latin typeface="Arial" charset="0"/>
                <a:cs typeface="Arial" charset="0"/>
              </a:rPr>
              <a:t>Schlüssel</a:t>
            </a:r>
            <a:r>
              <a:rPr lang="en-CA" sz="2400" dirty="0" smtClean="0">
                <a:latin typeface="Arial" charset="0"/>
                <a:cs typeface="Arial" charset="0"/>
              </a:rPr>
              <a:t> </a:t>
            </a:r>
            <a:r>
              <a:rPr lang="en-CA" sz="2400" dirty="0" err="1" smtClean="0">
                <a:latin typeface="Arial" charset="0"/>
                <a:cs typeface="Arial" charset="0"/>
              </a:rPr>
              <a:t>zu</a:t>
            </a:r>
            <a:r>
              <a:rPr lang="en-CA" sz="2400" dirty="0" smtClean="0">
                <a:latin typeface="Arial" charset="0"/>
                <a:cs typeface="Arial" charset="0"/>
              </a:rPr>
              <a:t> </a:t>
            </a:r>
            <a:r>
              <a:rPr lang="en-CA" sz="2400" dirty="0" err="1" smtClean="0">
                <a:latin typeface="Arial" charset="0"/>
                <a:cs typeface="Arial" charset="0"/>
              </a:rPr>
              <a:t>funktionierenden</a:t>
            </a:r>
            <a:r>
              <a:rPr lang="en-CA" sz="2400" dirty="0" smtClean="0">
                <a:latin typeface="Arial" charset="0"/>
                <a:cs typeface="Arial" charset="0"/>
              </a:rPr>
              <a:t> und </a:t>
            </a:r>
            <a:r>
              <a:rPr lang="en-CA" sz="2400" dirty="0" err="1" smtClean="0">
                <a:latin typeface="Arial" charset="0"/>
                <a:cs typeface="Arial" charset="0"/>
              </a:rPr>
              <a:t>stabilen</a:t>
            </a:r>
            <a:r>
              <a:rPr lang="en-CA" sz="2400" dirty="0" smtClean="0">
                <a:latin typeface="Arial" charset="0"/>
                <a:cs typeface="Arial" charset="0"/>
              </a:rPr>
              <a:t> </a:t>
            </a:r>
            <a:r>
              <a:rPr lang="en-CA" sz="2400" dirty="0" err="1" smtClean="0">
                <a:latin typeface="Arial" charset="0"/>
                <a:cs typeface="Arial" charset="0"/>
              </a:rPr>
              <a:t>Informations</a:t>
            </a:r>
            <a:r>
              <a:rPr lang="en-CA" sz="2400" dirty="0" smtClean="0">
                <a:latin typeface="Arial" charset="0"/>
                <a:cs typeface="Arial" charset="0"/>
              </a:rPr>
              <a:t> </a:t>
            </a:r>
            <a:r>
              <a:rPr lang="en-CA" sz="2400" dirty="0" err="1" smtClean="0">
                <a:latin typeface="Arial" charset="0"/>
                <a:cs typeface="Arial" charset="0"/>
              </a:rPr>
              <a:t>Infrastrukturen</a:t>
            </a:r>
            <a:endParaRPr lang="en-CA" sz="2400" dirty="0" smtClean="0">
              <a:latin typeface="Arial" charset="0"/>
              <a:cs typeface="Arial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CA" sz="1000" dirty="0" smtClean="0">
              <a:latin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b="1" dirty="0" err="1" smtClean="0">
                <a:latin typeface="Arial" charset="0"/>
                <a:cs typeface="Arial" charset="0"/>
              </a:rPr>
              <a:t>Aufgaben</a:t>
            </a:r>
            <a:r>
              <a:rPr lang="en-CA" sz="2000" dirty="0" smtClean="0">
                <a:latin typeface="Arial" charset="0"/>
                <a:cs typeface="Arial" charset="0"/>
              </a:rPr>
              <a:t>: </a:t>
            </a:r>
            <a:r>
              <a:rPr lang="en-CA" sz="2000" dirty="0" err="1" smtClean="0">
                <a:latin typeface="Arial" charset="0"/>
                <a:cs typeface="Arial" charset="0"/>
              </a:rPr>
              <a:t>sie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erlauben</a:t>
            </a:r>
            <a:r>
              <a:rPr lang="en-CA" sz="2000" dirty="0" smtClean="0">
                <a:latin typeface="Arial" charset="0"/>
                <a:cs typeface="Arial" charset="0"/>
              </a:rPr>
              <a:t> Deposits, </a:t>
            </a:r>
            <a:r>
              <a:rPr lang="en-CA" sz="2000" dirty="0" err="1" smtClean="0">
                <a:latin typeface="Arial" charset="0"/>
                <a:cs typeface="Arial" charset="0"/>
              </a:rPr>
              <a:t>speichern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Daten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langfristig</a:t>
            </a:r>
            <a:r>
              <a:rPr lang="en-CA" sz="2000" dirty="0" smtClean="0">
                <a:latin typeface="Arial" charset="0"/>
                <a:cs typeface="Arial" charset="0"/>
              </a:rPr>
              <a:t>, </a:t>
            </a:r>
            <a:r>
              <a:rPr lang="en-CA" sz="2000" dirty="0" err="1" smtClean="0">
                <a:latin typeface="Arial" charset="0"/>
                <a:cs typeface="Arial" charset="0"/>
              </a:rPr>
              <a:t>kümmern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sich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deren</a:t>
            </a:r>
            <a:r>
              <a:rPr lang="en-CA" sz="2000" dirty="0" smtClean="0">
                <a:latin typeface="Arial" charset="0"/>
                <a:cs typeface="Arial" charset="0"/>
              </a:rPr>
              <a:t> Management &amp; </a:t>
            </a:r>
            <a:r>
              <a:rPr lang="en-CA" sz="2000" dirty="0" err="1" smtClean="0">
                <a:latin typeface="Arial" charset="0"/>
                <a:cs typeface="Arial" charset="0"/>
              </a:rPr>
              <a:t>Kuration</a:t>
            </a:r>
            <a:r>
              <a:rPr lang="en-CA" sz="2000" dirty="0">
                <a:latin typeface="Arial" charset="0"/>
                <a:cs typeface="Arial" charset="0"/>
              </a:rPr>
              <a:t> </a:t>
            </a:r>
            <a:r>
              <a:rPr lang="en-CA" sz="2000" dirty="0" smtClean="0">
                <a:latin typeface="Arial" charset="0"/>
                <a:cs typeface="Arial" charset="0"/>
              </a:rPr>
              <a:t>und </a:t>
            </a:r>
            <a:r>
              <a:rPr lang="en-CA" sz="2000" dirty="0" err="1" smtClean="0">
                <a:latin typeface="Arial" charset="0"/>
                <a:cs typeface="Arial" charset="0"/>
              </a:rPr>
              <a:t>erlauben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Zugriff</a:t>
            </a:r>
            <a:r>
              <a:rPr lang="en-CA" sz="2000" dirty="0" smtClean="0">
                <a:latin typeface="Arial" charset="0"/>
                <a:cs typeface="Arial" charset="0"/>
              </a:rPr>
              <a:t> auf </a:t>
            </a:r>
            <a:r>
              <a:rPr lang="en-CA" sz="2000" dirty="0" err="1" smtClean="0">
                <a:latin typeface="Arial" charset="0"/>
                <a:cs typeface="Arial" charset="0"/>
              </a:rPr>
              <a:t>sie</a:t>
            </a:r>
            <a:endParaRPr lang="en-CA" sz="2000" dirty="0" smtClean="0">
              <a:latin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b="1" dirty="0" err="1" smtClean="0">
                <a:latin typeface="Arial" charset="0"/>
                <a:cs typeface="Arial" charset="0"/>
              </a:rPr>
              <a:t>Struktur</a:t>
            </a:r>
            <a:r>
              <a:rPr lang="en-CA" sz="2000" dirty="0" smtClean="0">
                <a:latin typeface="Arial" charset="0"/>
                <a:cs typeface="Arial" charset="0"/>
              </a:rPr>
              <a:t>: </a:t>
            </a:r>
            <a:r>
              <a:rPr lang="en-CA" sz="2000" dirty="0" err="1" smtClean="0">
                <a:latin typeface="Arial" charset="0"/>
                <a:cs typeface="Arial" charset="0"/>
              </a:rPr>
              <a:t>sie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folgen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bestimmten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Daten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Organisationsprinzipien</a:t>
            </a:r>
            <a:endParaRPr lang="en-CA" sz="2000" dirty="0" smtClean="0">
              <a:latin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b="1" dirty="0" err="1" smtClean="0">
                <a:latin typeface="Arial" charset="0"/>
                <a:cs typeface="Arial" charset="0"/>
              </a:rPr>
              <a:t>Interoperabilität</a:t>
            </a:r>
            <a:r>
              <a:rPr lang="en-CA" sz="2000" dirty="0" smtClean="0">
                <a:latin typeface="Arial" charset="0"/>
                <a:cs typeface="Arial" charset="0"/>
              </a:rPr>
              <a:t>: </a:t>
            </a:r>
            <a:r>
              <a:rPr lang="en-CA" sz="2000" dirty="0" err="1" smtClean="0">
                <a:latin typeface="Arial" charset="0"/>
                <a:cs typeface="Arial" charset="0"/>
              </a:rPr>
              <a:t>sie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befolgen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Vorschlägen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zur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Interoperabilität</a:t>
            </a:r>
            <a:endParaRPr lang="en-CA" sz="2000" dirty="0" smtClean="0">
              <a:latin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b="1" dirty="0" smtClean="0">
                <a:latin typeface="Arial" charset="0"/>
                <a:cs typeface="Arial" charset="0"/>
              </a:rPr>
              <a:t>SW-</a:t>
            </a:r>
            <a:r>
              <a:rPr lang="en-CA" sz="2000" b="1" dirty="0" err="1" smtClean="0">
                <a:latin typeface="Arial" charset="0"/>
                <a:cs typeface="Arial" charset="0"/>
              </a:rPr>
              <a:t>Lösungen</a:t>
            </a:r>
            <a:r>
              <a:rPr lang="en-CA" sz="2000" dirty="0" smtClean="0">
                <a:latin typeface="Arial" charset="0"/>
                <a:cs typeface="Arial" charset="0"/>
              </a:rPr>
              <a:t>: </a:t>
            </a:r>
            <a:r>
              <a:rPr lang="en-CA" sz="2000" dirty="0" err="1" smtClean="0">
                <a:latin typeface="Arial" charset="0"/>
                <a:cs typeface="Arial" charset="0"/>
              </a:rPr>
              <a:t>es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gibt</a:t>
            </a:r>
            <a:r>
              <a:rPr lang="en-CA" sz="2000" dirty="0" smtClean="0">
                <a:latin typeface="Arial" charset="0"/>
                <a:cs typeface="Arial" charset="0"/>
              </a:rPr>
              <a:t> Software </a:t>
            </a:r>
            <a:r>
              <a:rPr lang="en-CA" sz="2000" dirty="0" err="1" smtClean="0">
                <a:latin typeface="Arial" charset="0"/>
                <a:cs typeface="Arial" charset="0"/>
              </a:rPr>
              <a:t>zum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Betreiben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eines</a:t>
            </a:r>
            <a:r>
              <a:rPr lang="en-CA" sz="2000" dirty="0" smtClean="0">
                <a:latin typeface="Arial" charset="0"/>
                <a:cs typeface="Arial" charset="0"/>
              </a:rPr>
              <a:t> VR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b="1" dirty="0" err="1" smtClean="0">
                <a:latin typeface="Arial" charset="0"/>
                <a:cs typeface="Arial" charset="0"/>
              </a:rPr>
              <a:t>Schnittstellen</a:t>
            </a:r>
            <a:r>
              <a:rPr lang="en-CA" sz="2000" dirty="0" smtClean="0">
                <a:latin typeface="Arial" charset="0"/>
                <a:cs typeface="Arial" charset="0"/>
              </a:rPr>
              <a:t>: </a:t>
            </a:r>
            <a:r>
              <a:rPr lang="en-CA" sz="2000" dirty="0" err="1" smtClean="0">
                <a:latin typeface="Arial" charset="0"/>
                <a:cs typeface="Arial" charset="0"/>
              </a:rPr>
              <a:t>sie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bieten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verschiedene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Schnittstellen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für</a:t>
            </a:r>
            <a:r>
              <a:rPr lang="en-CA" sz="2000" dirty="0" smtClean="0">
                <a:latin typeface="Arial" charset="0"/>
                <a:cs typeface="Arial" charset="0"/>
              </a:rPr>
              <a:t> den </a:t>
            </a:r>
            <a:r>
              <a:rPr lang="en-CA" sz="2000" dirty="0" err="1" smtClean="0">
                <a:latin typeface="Arial" charset="0"/>
                <a:cs typeface="Arial" charset="0"/>
              </a:rPr>
              <a:t>Zugriff</a:t>
            </a:r>
            <a:endParaRPr lang="en-CA" sz="2000" dirty="0" smtClean="0">
              <a:latin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b="1" dirty="0" err="1" smtClean="0">
                <a:latin typeface="Arial" charset="0"/>
                <a:cs typeface="Arial" charset="0"/>
              </a:rPr>
              <a:t>Registraturen</a:t>
            </a:r>
            <a:r>
              <a:rPr lang="en-CA" sz="2000" dirty="0" smtClean="0">
                <a:latin typeface="Arial" charset="0"/>
                <a:cs typeface="Arial" charset="0"/>
              </a:rPr>
              <a:t>: </a:t>
            </a:r>
            <a:r>
              <a:rPr lang="en-CA" sz="2000" dirty="0" err="1" smtClean="0">
                <a:latin typeface="Arial" charset="0"/>
                <a:cs typeface="Arial" charset="0"/>
              </a:rPr>
              <a:t>sie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sollten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sich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registrieren</a:t>
            </a:r>
            <a:r>
              <a:rPr lang="en-CA" sz="2000" dirty="0" smtClean="0">
                <a:latin typeface="Arial" charset="0"/>
                <a:cs typeface="Arial" charset="0"/>
              </a:rPr>
              <a:t>, um </a:t>
            </a:r>
            <a:r>
              <a:rPr lang="en-CA" sz="2000" dirty="0" err="1" smtClean="0">
                <a:latin typeface="Arial" charset="0"/>
                <a:cs typeface="Arial" charset="0"/>
              </a:rPr>
              <a:t>sichtbar</a:t>
            </a:r>
            <a:r>
              <a:rPr lang="en-CA" sz="2000" dirty="0" smtClean="0">
                <a:latin typeface="Arial" charset="0"/>
                <a:cs typeface="Arial" charset="0"/>
              </a:rPr>
              <a:t> und </a:t>
            </a:r>
            <a:r>
              <a:rPr lang="en-CA" sz="2000" dirty="0" err="1" smtClean="0">
                <a:latin typeface="Arial" charset="0"/>
                <a:cs typeface="Arial" charset="0"/>
              </a:rPr>
              <a:t>findbar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zu</a:t>
            </a:r>
            <a:r>
              <a:rPr lang="en-CA" sz="2000" dirty="0" smtClean="0">
                <a:latin typeface="Arial" charset="0"/>
                <a:cs typeface="Arial" charset="0"/>
              </a:rPr>
              <a:t> sein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b="1" dirty="0" err="1" smtClean="0">
                <a:latin typeface="Arial" charset="0"/>
                <a:cs typeface="Arial" charset="0"/>
              </a:rPr>
              <a:t>Zertifizierung</a:t>
            </a:r>
            <a:r>
              <a:rPr lang="en-CA" sz="2000" dirty="0" smtClean="0">
                <a:latin typeface="Arial" charset="0"/>
                <a:cs typeface="Arial" charset="0"/>
              </a:rPr>
              <a:t>: </a:t>
            </a:r>
            <a:r>
              <a:rPr lang="en-CA" sz="2000" dirty="0" err="1" smtClean="0">
                <a:latin typeface="Arial" charset="0"/>
                <a:cs typeface="Arial" charset="0"/>
              </a:rPr>
              <a:t>sie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werden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zertifiziert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r>
              <a:rPr lang="en-CA" sz="2000" dirty="0" err="1" smtClean="0">
                <a:latin typeface="Arial" charset="0"/>
                <a:cs typeface="Arial" charset="0"/>
              </a:rPr>
              <a:t>entsprechend</a:t>
            </a:r>
            <a:r>
              <a:rPr lang="en-CA" sz="2000" dirty="0" smtClean="0">
                <a:latin typeface="Arial" charset="0"/>
                <a:cs typeface="Arial" charset="0"/>
              </a:rPr>
              <a:t> Standards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1000" dirty="0">
              <a:latin typeface="Arial" charset="0"/>
              <a:cs typeface="Arial" charset="0"/>
            </a:endParaRPr>
          </a:p>
          <a:p>
            <a:r>
              <a:rPr lang="en-CA" sz="2400" dirty="0" smtClean="0">
                <a:latin typeface="Arial" charset="0"/>
                <a:cs typeface="Arial" charset="0"/>
              </a:rPr>
              <a:t>Deutschland </a:t>
            </a:r>
            <a:r>
              <a:rPr lang="en-CA" sz="2400" dirty="0" err="1" smtClean="0">
                <a:latin typeface="Arial" charset="0"/>
                <a:cs typeface="Arial" charset="0"/>
              </a:rPr>
              <a:t>braucht</a:t>
            </a:r>
            <a:r>
              <a:rPr lang="en-CA" sz="2400" dirty="0" smtClean="0">
                <a:latin typeface="Arial" charset="0"/>
                <a:cs typeface="Arial" charset="0"/>
              </a:rPr>
              <a:t> </a:t>
            </a:r>
            <a:r>
              <a:rPr lang="en-CA" sz="2400" dirty="0" err="1" smtClean="0">
                <a:latin typeface="Arial" charset="0"/>
                <a:cs typeface="Arial" charset="0"/>
              </a:rPr>
              <a:t>eine</a:t>
            </a:r>
            <a:r>
              <a:rPr lang="en-CA" sz="2400" dirty="0" smtClean="0">
                <a:latin typeface="Arial" charset="0"/>
                <a:cs typeface="Arial" charset="0"/>
              </a:rPr>
              <a:t> </a:t>
            </a:r>
            <a:r>
              <a:rPr lang="en-CA" sz="2400" dirty="0" err="1" smtClean="0">
                <a:latin typeface="Arial" charset="0"/>
                <a:cs typeface="Arial" charset="0"/>
              </a:rPr>
              <a:t>föderierte</a:t>
            </a:r>
            <a:r>
              <a:rPr lang="en-CA" sz="2400" dirty="0" smtClean="0">
                <a:latin typeface="Arial" charset="0"/>
                <a:cs typeface="Arial" charset="0"/>
              </a:rPr>
              <a:t> </a:t>
            </a:r>
            <a:r>
              <a:rPr lang="en-CA" sz="2400" dirty="0" err="1" smtClean="0">
                <a:latin typeface="Arial" charset="0"/>
                <a:cs typeface="Arial" charset="0"/>
              </a:rPr>
              <a:t>Landschaft</a:t>
            </a:r>
            <a:r>
              <a:rPr lang="en-CA" sz="2400" dirty="0" smtClean="0">
                <a:latin typeface="Arial" charset="0"/>
                <a:cs typeface="Arial" charset="0"/>
              </a:rPr>
              <a:t> von VR (</a:t>
            </a:r>
            <a:r>
              <a:rPr lang="en-CA" sz="2400" dirty="0" err="1" smtClean="0">
                <a:latin typeface="Arial" charset="0"/>
                <a:cs typeface="Arial" charset="0"/>
              </a:rPr>
              <a:t>Disziplinen</a:t>
            </a:r>
            <a:r>
              <a:rPr lang="en-CA" sz="2400" dirty="0" smtClean="0">
                <a:latin typeface="Arial" charset="0"/>
                <a:cs typeface="Arial" charset="0"/>
              </a:rPr>
              <a:t>, </a:t>
            </a:r>
            <a:r>
              <a:rPr lang="en-CA" sz="2400" dirty="0" err="1" smtClean="0">
                <a:latin typeface="Arial" charset="0"/>
                <a:cs typeface="Arial" charset="0"/>
              </a:rPr>
              <a:t>Organisationen</a:t>
            </a:r>
            <a:r>
              <a:rPr lang="en-CA" sz="2400" dirty="0" smtClean="0">
                <a:latin typeface="Arial" charset="0"/>
                <a:cs typeface="Arial" charset="0"/>
              </a:rPr>
              <a:t>) und </a:t>
            </a:r>
            <a:r>
              <a:rPr lang="en-CA" sz="2400" dirty="0" err="1" smtClean="0">
                <a:latin typeface="Arial" charset="0"/>
                <a:cs typeface="Arial" charset="0"/>
              </a:rPr>
              <a:t>Experten</a:t>
            </a:r>
            <a:r>
              <a:rPr lang="en-CA" sz="2400" dirty="0" smtClean="0">
                <a:latin typeface="Arial" charset="0"/>
                <a:cs typeface="Arial" charset="0"/>
              </a:rPr>
              <a:t>, die </a:t>
            </a:r>
            <a:r>
              <a:rPr lang="en-CA" sz="2400" dirty="0" err="1" smtClean="0">
                <a:latin typeface="Arial" charset="0"/>
                <a:cs typeface="Arial" charset="0"/>
              </a:rPr>
              <a:t>diese</a:t>
            </a:r>
            <a:r>
              <a:rPr lang="en-CA" sz="2400" dirty="0" smtClean="0">
                <a:latin typeface="Arial" charset="0"/>
                <a:cs typeface="Arial" charset="0"/>
              </a:rPr>
              <a:t> VR am </a:t>
            </a:r>
            <a:r>
              <a:rPr lang="en-CA" sz="2400" dirty="0" err="1" smtClean="0">
                <a:latin typeface="Arial" charset="0"/>
                <a:cs typeface="Arial" charset="0"/>
              </a:rPr>
              <a:t>Leben</a:t>
            </a:r>
            <a:r>
              <a:rPr lang="en-CA" sz="2400" dirty="0" smtClean="0">
                <a:latin typeface="Arial" charset="0"/>
                <a:cs typeface="Arial" charset="0"/>
              </a:rPr>
              <a:t> </a:t>
            </a:r>
            <a:r>
              <a:rPr lang="en-CA" sz="2400" dirty="0" err="1" smtClean="0">
                <a:latin typeface="Arial" charset="0"/>
                <a:cs typeface="Arial" charset="0"/>
              </a:rPr>
              <a:t>erhalten</a:t>
            </a:r>
            <a:r>
              <a:rPr lang="en-CA" sz="2400" dirty="0" smtClean="0">
                <a:latin typeface="Arial" charset="0"/>
                <a:cs typeface="Arial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5761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</Words>
  <Application>Microsoft Office PowerPoint</Application>
  <PresentationFormat>Bildschirmpräsentation (4:3)</PresentationFormat>
  <Paragraphs>18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Peter</dc:creator>
  <cp:lastModifiedBy>Peter</cp:lastModifiedBy>
  <cp:revision>59</cp:revision>
  <cp:lastPrinted>2015-11-22T21:28:37Z</cp:lastPrinted>
  <dcterms:created xsi:type="dcterms:W3CDTF">2015-11-21T19:02:40Z</dcterms:created>
  <dcterms:modified xsi:type="dcterms:W3CDTF">2016-05-23T12:03:20Z</dcterms:modified>
</cp:coreProperties>
</file>