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02" r:id="rId2"/>
    <p:sldId id="350" r:id="rId3"/>
    <p:sldId id="347" r:id="rId4"/>
    <p:sldId id="351" r:id="rId5"/>
    <p:sldId id="339" r:id="rId6"/>
    <p:sldId id="355" r:id="rId7"/>
    <p:sldId id="341" r:id="rId8"/>
    <p:sldId id="271" r:id="rId9"/>
    <p:sldId id="359" r:id="rId10"/>
    <p:sldId id="325" r:id="rId11"/>
    <p:sldId id="368" r:id="rId12"/>
    <p:sldId id="369" r:id="rId13"/>
    <p:sldId id="374" r:id="rId14"/>
    <p:sldId id="370" r:id="rId15"/>
    <p:sldId id="371" r:id="rId16"/>
    <p:sldId id="372" r:id="rId17"/>
    <p:sldId id="334" r:id="rId18"/>
    <p:sldId id="361" r:id="rId19"/>
    <p:sldId id="366" r:id="rId20"/>
    <p:sldId id="319" r:id="rId21"/>
    <p:sldId id="363" r:id="rId22"/>
    <p:sldId id="373" r:id="rId23"/>
    <p:sldId id="377" r:id="rId24"/>
    <p:sldId id="376" r:id="rId25"/>
    <p:sldId id="375" r:id="rId26"/>
    <p:sldId id="379" r:id="rId27"/>
    <p:sldId id="326" r:id="rId28"/>
    <p:sldId id="290" r:id="rId29"/>
    <p:sldId id="378" r:id="rId30"/>
  </p:sldIdLst>
  <p:sldSz cx="9144000" cy="6858000" type="screen4x3"/>
  <p:notesSz cx="9874250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60" y="-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756"/>
    </p:cViewPr>
  </p:sorterViewPr>
  <p:notesViewPr>
    <p:cSldViewPr>
      <p:cViewPr varScale="1">
        <p:scale>
          <a:sx n="64" d="100"/>
          <a:sy n="64" d="100"/>
        </p:scale>
        <p:origin x="-1416" y="-48"/>
      </p:cViewPr>
      <p:guideLst>
        <p:guide orient="horz" pos="2141"/>
        <p:guide pos="311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F:\DataOne\Albuquerque%20meeting\chart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6353166641614986E-2"/>
          <c:y val="5.7589972996197704E-2"/>
          <c:w val="0.94293934660854672"/>
          <c:h val="0.6430266251595627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9E3E6"/>
            </a:solidFill>
            <a:ln>
              <a:solidFill>
                <a:srgbClr val="1A435D"/>
              </a:solidFill>
            </a:ln>
          </c:spPr>
          <c:invertIfNegative val="0"/>
          <c:dPt>
            <c:idx val="7"/>
            <c:invertIfNegative val="0"/>
            <c:bubble3D val="0"/>
            <c:spPr>
              <a:solidFill>
                <a:srgbClr val="186072"/>
              </a:solidFill>
              <a:ln>
                <a:solidFill>
                  <a:srgbClr val="186072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953735"/>
              </a:solidFill>
              <a:ln>
                <a:noFill/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Sheet1!$A$49:$A$57</c:f>
              <c:strCache>
                <c:ptCount val="9"/>
                <c:pt idx="0">
                  <c:v>DIF</c:v>
                </c:pt>
                <c:pt idx="1">
                  <c:v>DwC</c:v>
                </c:pt>
                <c:pt idx="2">
                  <c:v>DC</c:v>
                </c:pt>
                <c:pt idx="3">
                  <c:v>EML</c:v>
                </c:pt>
                <c:pt idx="4">
                  <c:v>FGDC</c:v>
                </c:pt>
                <c:pt idx="5">
                  <c:v>Open GIS</c:v>
                </c:pt>
                <c:pt idx="6">
                  <c:v>ISO</c:v>
                </c:pt>
                <c:pt idx="7">
                  <c:v>My Lab</c:v>
                </c:pt>
                <c:pt idx="8">
                  <c:v>none</c:v>
                </c:pt>
              </c:strCache>
            </c:strRef>
          </c:cat>
          <c:val>
            <c:numRef>
              <c:f>Sheet1!$B$49:$B$57</c:f>
              <c:numCache>
                <c:formatCode>General</c:formatCode>
                <c:ptCount val="9"/>
                <c:pt idx="0">
                  <c:v>12</c:v>
                </c:pt>
                <c:pt idx="1">
                  <c:v>21</c:v>
                </c:pt>
                <c:pt idx="2">
                  <c:v>26</c:v>
                </c:pt>
                <c:pt idx="3">
                  <c:v>95</c:v>
                </c:pt>
                <c:pt idx="4">
                  <c:v>95</c:v>
                </c:pt>
                <c:pt idx="5">
                  <c:v>96</c:v>
                </c:pt>
                <c:pt idx="6">
                  <c:v>97</c:v>
                </c:pt>
                <c:pt idx="7">
                  <c:v>266</c:v>
                </c:pt>
                <c:pt idx="8">
                  <c:v>676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1780736"/>
        <c:axId val="81782656"/>
      </c:barChart>
      <c:catAx>
        <c:axId val="817807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crossAx val="81782656"/>
        <c:crosses val="autoZero"/>
        <c:auto val="1"/>
        <c:lblAlgn val="ctr"/>
        <c:lblOffset val="100"/>
        <c:noMultiLvlLbl val="0"/>
      </c:catAx>
      <c:valAx>
        <c:axId val="81782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17807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rgbClr val="1A435D"/>
          </a:solidFill>
        </a:defRPr>
      </a:pPr>
      <a:endParaRPr lang="de-DE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0.14118</cdr:x>
      <cdr:y>0.14072</cdr:y>
    </cdr:from>
    <cdr:to>
      <cdr:x>0.46811</cdr:x>
      <cdr:y>0.20947</cdr:y>
    </cdr:to>
    <cdr:sp macro="" textlink="">
      <cdr:nvSpPr>
        <cdr:cNvPr id="2" name="TextBox 1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07680" y="630070"/>
          <a:ext cx="2333625" cy="3077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AU"/>
          </a:defPPr>
          <a:lvl1pPr algn="l" rtl="0" fontAlgn="base">
            <a:spcBef>
              <a:spcPct val="0"/>
            </a:spcBef>
            <a:spcAft>
              <a:spcPct val="0"/>
            </a:spcAft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5pPr>
          <a:lvl6pPr marL="2286000" algn="l" defTabSz="457200" rtl="0" eaLnBrk="1" latinLnBrk="0" hangingPunct="1"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6pPr>
          <a:lvl7pPr marL="2743200" algn="l" defTabSz="457200" rtl="0" eaLnBrk="1" latinLnBrk="0" hangingPunct="1"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7pPr>
          <a:lvl8pPr marL="3200400" algn="l" defTabSz="457200" rtl="0" eaLnBrk="1" latinLnBrk="0" hangingPunct="1"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8pPr>
          <a:lvl9pPr marL="3657600" algn="l" defTabSz="457200" rtl="0" eaLnBrk="1" latinLnBrk="0" hangingPunct="1">
            <a:defRPr sz="2800" b="1" kern="12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defRPr>
          </a:lvl9pPr>
        </a:lstStyle>
        <a:p xmlns:a="http://schemas.openxmlformats.org/drawingml/2006/main">
          <a:pPr eaLnBrk="1" hangingPunct="1"/>
          <a:r>
            <a:rPr lang="en-US" sz="1400" i="1" dirty="0" smtClean="0">
              <a:solidFill>
                <a:srgbClr val="69923A"/>
              </a:solidFill>
              <a:latin typeface="Arial" pitchFamily="34" charset="0"/>
            </a:rPr>
            <a:t>Bill </a:t>
          </a:r>
          <a:r>
            <a:rPr lang="en-US" sz="1400" i="1" dirty="0">
              <a:solidFill>
                <a:srgbClr val="69923A"/>
              </a:solidFill>
              <a:latin typeface="Arial" pitchFamily="34" charset="0"/>
            </a:rPr>
            <a:t>Michener, </a:t>
          </a:r>
          <a:r>
            <a:rPr lang="en-US" sz="1400" i="1" dirty="0" err="1">
              <a:solidFill>
                <a:srgbClr val="69923A"/>
              </a:solidFill>
              <a:latin typeface="Arial" pitchFamily="34" charset="0"/>
            </a:rPr>
            <a:t>DataONE</a:t>
          </a:r>
          <a:endParaRPr lang="en-US" sz="1400" i="1" dirty="0">
            <a:solidFill>
              <a:srgbClr val="69923A"/>
            </a:solidFill>
            <a:latin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D65D0-3C91-457A-AE62-C28F9EFB9E1D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68FB8-90C7-4F93-9FC4-BC1E0F0BA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243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9D5FB-4AA2-4DE3-85D6-C805B26464A1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87425" y="3228895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CE3FB-C9FC-4E22-AD18-ED7877DCC3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6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3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de-DE" smtClean="0"/>
              <a:t>EPTID: no SSO, no authorization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7B15CE-76BB-463C-8F1F-03DB938FEE3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de-D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B1C7F1-14F7-427F-BB12-E3B5650B42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71450" indent="-296711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86847" indent="-237369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61585" indent="-237369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136324" indent="-237369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611062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85801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560540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4035279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7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6389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79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06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742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36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68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450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06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77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76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60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82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8137599" cy="478539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180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332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40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816717" y="2634585"/>
            <a:ext cx="5514330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dirty="0" err="1" smtClean="0"/>
              <a:t>VR</a:t>
            </a:r>
            <a:r>
              <a:rPr lang="de-DE" sz="4800" dirty="0" smtClean="0"/>
              <a:t> als Dienstanbieter</a:t>
            </a:r>
            <a:endParaRPr lang="de-DE" sz="4800" dirty="0" smtClean="0"/>
          </a:p>
          <a:p>
            <a:pPr algn="ctr"/>
            <a:endParaRPr lang="de-DE" sz="4800" dirty="0"/>
          </a:p>
          <a:p>
            <a:pPr algn="ctr"/>
            <a:r>
              <a:rPr lang="de-DE" dirty="0" smtClean="0"/>
              <a:t>Peter Wittenburg</a:t>
            </a:r>
          </a:p>
          <a:p>
            <a:pPr algn="ctr"/>
            <a:r>
              <a:rPr lang="de-DE" dirty="0" smtClean="0"/>
              <a:t>Max Planck </a:t>
            </a:r>
            <a:r>
              <a:rPr lang="de-DE" dirty="0" err="1" smtClean="0"/>
              <a:t>Compute</a:t>
            </a:r>
            <a:r>
              <a:rPr lang="de-DE" dirty="0" smtClean="0"/>
              <a:t> &amp; Data Facility</a:t>
            </a:r>
          </a:p>
          <a:p>
            <a:pPr algn="ctr"/>
            <a:r>
              <a:rPr lang="de-DE" dirty="0" smtClean="0"/>
              <a:t>Dir. RDA Europe / TAB RDA Global</a:t>
            </a:r>
          </a:p>
          <a:p>
            <a:pPr algn="ctr"/>
            <a:r>
              <a:rPr lang="de-DE" dirty="0" smtClean="0"/>
              <a:t>Co-</a:t>
            </a:r>
            <a:r>
              <a:rPr lang="de-DE" dirty="0" err="1" smtClean="0"/>
              <a:t>Chair</a:t>
            </a:r>
            <a:r>
              <a:rPr lang="de-DE" dirty="0" smtClean="0"/>
              <a:t> of Data </a:t>
            </a:r>
            <a:r>
              <a:rPr lang="de-DE" dirty="0" err="1" smtClean="0"/>
              <a:t>Foundation</a:t>
            </a:r>
            <a:r>
              <a:rPr lang="de-DE" dirty="0" smtClean="0"/>
              <a:t> &amp; </a:t>
            </a:r>
            <a:r>
              <a:rPr lang="de-DE" dirty="0" err="1" smtClean="0"/>
              <a:t>Terminology</a:t>
            </a:r>
            <a:r>
              <a:rPr lang="de-DE" dirty="0" smtClean="0"/>
              <a:t> Group</a:t>
            </a:r>
          </a:p>
          <a:p>
            <a:pPr algn="ctr"/>
            <a:r>
              <a:rPr lang="de-DE" dirty="0" smtClean="0"/>
              <a:t>Co-</a:t>
            </a:r>
            <a:r>
              <a:rPr lang="de-DE" dirty="0" err="1" smtClean="0"/>
              <a:t>Chair</a:t>
            </a:r>
            <a:r>
              <a:rPr lang="de-DE" dirty="0" smtClean="0"/>
              <a:t> of Data </a:t>
            </a:r>
            <a:r>
              <a:rPr lang="de-DE" dirty="0" err="1" smtClean="0"/>
              <a:t>Fabric</a:t>
            </a:r>
            <a:r>
              <a:rPr lang="de-DE" dirty="0" smtClean="0"/>
              <a:t> Group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65" y="692041"/>
            <a:ext cx="407842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latin typeface="Arial" charset="0"/>
                <a:cs typeface="Arial" charset="0"/>
              </a:rPr>
              <a:t>Repositorien</a:t>
            </a:r>
            <a:r>
              <a:rPr lang="en-CA" sz="2400" b="1" dirty="0" smtClean="0"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latin typeface="Arial" charset="0"/>
                <a:cs typeface="Arial" charset="0"/>
              </a:rPr>
              <a:t>sind</a:t>
            </a:r>
            <a:r>
              <a:rPr lang="en-CA" sz="2400" b="1" dirty="0" smtClean="0">
                <a:latin typeface="Arial" charset="0"/>
                <a:cs typeface="Arial" charset="0"/>
              </a:rPr>
              <a:t> Kern</a:t>
            </a:r>
            <a:endParaRPr lang="en-CA" sz="2400" b="1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Beispiel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im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Verändern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Clouds die Welt?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Welt der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Metadaten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was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sonst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noch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1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 bwMode="auto">
          <a:xfrm>
            <a:off x="355381" y="1355130"/>
            <a:ext cx="8633194" cy="49158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G8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/FAIR/</a:t>
            </a:r>
            <a:r>
              <a:rPr lang="en-CA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FORCE11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/etc. – data should be</a:t>
            </a:r>
          </a:p>
          <a:p>
            <a:pPr lvl="1"/>
            <a:endParaRPr lang="en-CA" dirty="0" smtClean="0">
              <a:solidFill>
                <a:srgbClr val="58A618"/>
              </a:solidFill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searchable/findable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-&gt; create useful/rich metadata 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accessible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	-&gt; deposit in trusted repository and use PIDs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interpretable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-&gt; create metadata, register schema and semantics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re-usable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	-&gt; provide contextual metadata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persistent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	-&gt; provide persistent repositories </a:t>
            </a:r>
          </a:p>
          <a:p>
            <a:pPr marL="457200" lvl="1" indent="0">
              <a:buNone/>
            </a:pPr>
            <a:endParaRPr lang="en-CA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00050"/>
            <a:endParaRPr lang="en-CA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04664" y="332655"/>
            <a:ext cx="5297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Repositorien sind essentiell</a:t>
            </a:r>
            <a:endParaRPr lang="de-DE" sz="3600" dirty="0"/>
          </a:p>
        </p:txBody>
      </p:sp>
      <p:sp>
        <p:nvSpPr>
          <p:cNvPr id="5" name="Rechteck 4"/>
          <p:cNvSpPr/>
          <p:nvPr/>
        </p:nvSpPr>
        <p:spPr>
          <a:xfrm>
            <a:off x="656563" y="4689140"/>
            <a:ext cx="78758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Daten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PIDs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Metadaten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müssen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gespeichert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gepflegt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und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zugreifbar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gemacht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8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werden</a:t>
            </a:r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.</a:t>
            </a:r>
            <a:endParaRPr lang="en-CA" sz="28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Group 207"/>
          <p:cNvGrpSpPr>
            <a:grpSpLocks/>
          </p:cNvGrpSpPr>
          <p:nvPr/>
        </p:nvGrpSpPr>
        <p:grpSpPr bwMode="auto">
          <a:xfrm>
            <a:off x="52388" y="1927225"/>
            <a:ext cx="2887662" cy="2636838"/>
            <a:chOff x="156790" y="1944637"/>
            <a:chExt cx="2887811" cy="2636534"/>
          </a:xfrm>
        </p:grpSpPr>
        <p:grpSp>
          <p:nvGrpSpPr>
            <p:cNvPr id="34171" name="Group 208"/>
            <p:cNvGrpSpPr>
              <a:grpSpLocks/>
            </p:cNvGrpSpPr>
            <p:nvPr/>
          </p:nvGrpSpPr>
          <p:grpSpPr bwMode="auto">
            <a:xfrm>
              <a:off x="156790" y="1944637"/>
              <a:ext cx="2887811" cy="2636534"/>
              <a:chOff x="156790" y="1944637"/>
              <a:chExt cx="2887811" cy="2636534"/>
            </a:xfrm>
          </p:grpSpPr>
          <p:sp>
            <p:nvSpPr>
              <p:cNvPr id="34175" name="TextBox 212"/>
              <p:cNvSpPr txBox="1">
                <a:spLocks noChangeArrowheads="1"/>
              </p:cNvSpPr>
              <p:nvPr/>
            </p:nvSpPr>
            <p:spPr bwMode="auto">
              <a:xfrm>
                <a:off x="179714" y="3934840"/>
                <a:ext cx="2864887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de-DE"/>
                  <a:t>Scientists,  Data Curators,</a:t>
                </a:r>
              </a:p>
              <a:p>
                <a:pPr algn="ctr" eaLnBrk="1" hangingPunct="1"/>
                <a:r>
                  <a:rPr lang="en-US" altLang="de-DE"/>
                  <a:t>End Users, Applications</a:t>
                </a:r>
              </a:p>
            </p:txBody>
          </p:sp>
          <p:grpSp>
            <p:nvGrpSpPr>
              <p:cNvPr id="34176" name="Group 213"/>
              <p:cNvGrpSpPr>
                <a:grpSpLocks/>
              </p:cNvGrpSpPr>
              <p:nvPr/>
            </p:nvGrpSpPr>
            <p:grpSpPr bwMode="auto">
              <a:xfrm flipH="1">
                <a:off x="156790" y="2527238"/>
                <a:ext cx="1227451" cy="1147066"/>
                <a:chOff x="1111202" y="2523141"/>
                <a:chExt cx="1553872" cy="1452110"/>
              </a:xfrm>
            </p:grpSpPr>
            <p:sp>
              <p:nvSpPr>
                <p:cNvPr id="34251" name="Rectangle 944"/>
                <p:cNvSpPr>
                  <a:spLocks noChangeArrowheads="1"/>
                </p:cNvSpPr>
                <p:nvPr/>
              </p:nvSpPr>
              <p:spPr bwMode="auto">
                <a:xfrm flipH="1">
                  <a:off x="1111202" y="2970957"/>
                  <a:ext cx="1553872" cy="849774"/>
                </a:xfrm>
                <a:prstGeom prst="rect">
                  <a:avLst/>
                </a:prstGeom>
                <a:solidFill>
                  <a:srgbClr val="8D9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4252" name="Freeform 953"/>
                <p:cNvSpPr>
                  <a:spLocks/>
                </p:cNvSpPr>
                <p:nvPr/>
              </p:nvSpPr>
              <p:spPr bwMode="auto">
                <a:xfrm flipH="1">
                  <a:off x="1318924" y="3138215"/>
                  <a:ext cx="234699" cy="159164"/>
                </a:xfrm>
                <a:custGeom>
                  <a:avLst/>
                  <a:gdLst>
                    <a:gd name="T0" fmla="*/ 2147483647 w 174"/>
                    <a:gd name="T1" fmla="*/ 2147483647 h 118"/>
                    <a:gd name="T2" fmla="*/ 2147483647 w 174"/>
                    <a:gd name="T3" fmla="*/ 2147483647 h 118"/>
                    <a:gd name="T4" fmla="*/ 2147483647 w 174"/>
                    <a:gd name="T5" fmla="*/ 2147483647 h 118"/>
                    <a:gd name="T6" fmla="*/ 2147483647 w 174"/>
                    <a:gd name="T7" fmla="*/ 2147483647 h 118"/>
                    <a:gd name="T8" fmla="*/ 2147483647 w 174"/>
                    <a:gd name="T9" fmla="*/ 2147483647 h 118"/>
                    <a:gd name="T10" fmla="*/ 2147483647 w 174"/>
                    <a:gd name="T11" fmla="*/ 2147483647 h 118"/>
                    <a:gd name="T12" fmla="*/ 2147483647 w 174"/>
                    <a:gd name="T13" fmla="*/ 2147483647 h 118"/>
                    <a:gd name="T14" fmla="*/ 2147483647 w 174"/>
                    <a:gd name="T15" fmla="*/ 2147483647 h 118"/>
                    <a:gd name="T16" fmla="*/ 2147483647 w 174"/>
                    <a:gd name="T17" fmla="*/ 2147483647 h 118"/>
                    <a:gd name="T18" fmla="*/ 2147483647 w 174"/>
                    <a:gd name="T19" fmla="*/ 2147483647 h 118"/>
                    <a:gd name="T20" fmla="*/ 2147483647 w 174"/>
                    <a:gd name="T21" fmla="*/ 2147483647 h 118"/>
                    <a:gd name="T22" fmla="*/ 2147483647 w 174"/>
                    <a:gd name="T23" fmla="*/ 2147483647 h 118"/>
                    <a:gd name="T24" fmla="*/ 2147483647 w 174"/>
                    <a:gd name="T25" fmla="*/ 2147483647 h 118"/>
                    <a:gd name="T26" fmla="*/ 2147483647 w 174"/>
                    <a:gd name="T27" fmla="*/ 2147483647 h 118"/>
                    <a:gd name="T28" fmla="*/ 2147483647 w 174"/>
                    <a:gd name="T29" fmla="*/ 2147483647 h 118"/>
                    <a:gd name="T30" fmla="*/ 2147483647 w 174"/>
                    <a:gd name="T31" fmla="*/ 2147483647 h 118"/>
                    <a:gd name="T32" fmla="*/ 2147483647 w 174"/>
                    <a:gd name="T33" fmla="*/ 2147483647 h 118"/>
                    <a:gd name="T34" fmla="*/ 2147483647 w 174"/>
                    <a:gd name="T35" fmla="*/ 0 h 118"/>
                    <a:gd name="T36" fmla="*/ 2147483647 w 174"/>
                    <a:gd name="T37" fmla="*/ 0 h 118"/>
                    <a:gd name="T38" fmla="*/ 2147483647 w 174"/>
                    <a:gd name="T39" fmla="*/ 2147483647 h 118"/>
                    <a:gd name="T40" fmla="*/ 2147483647 w 174"/>
                    <a:gd name="T41" fmla="*/ 2147483647 h 118"/>
                    <a:gd name="T42" fmla="*/ 2147483647 w 174"/>
                    <a:gd name="T43" fmla="*/ 2147483647 h 118"/>
                    <a:gd name="T44" fmla="*/ 2147483647 w 174"/>
                    <a:gd name="T45" fmla="*/ 2147483647 h 118"/>
                    <a:gd name="T46" fmla="*/ 2147483647 w 174"/>
                    <a:gd name="T47" fmla="*/ 2147483647 h 118"/>
                    <a:gd name="T48" fmla="*/ 2147483647 w 174"/>
                    <a:gd name="T49" fmla="*/ 2147483647 h 118"/>
                    <a:gd name="T50" fmla="*/ 2147483647 w 174"/>
                    <a:gd name="T51" fmla="*/ 2147483647 h 118"/>
                    <a:gd name="T52" fmla="*/ 2147483647 w 174"/>
                    <a:gd name="T53" fmla="*/ 2147483647 h 118"/>
                    <a:gd name="T54" fmla="*/ 2147483647 w 174"/>
                    <a:gd name="T55" fmla="*/ 2147483647 h 118"/>
                    <a:gd name="T56" fmla="*/ 2147483647 w 174"/>
                    <a:gd name="T57" fmla="*/ 2147483647 h 118"/>
                    <a:gd name="T58" fmla="*/ 2147483647 w 174"/>
                    <a:gd name="T59" fmla="*/ 2147483647 h 118"/>
                    <a:gd name="T60" fmla="*/ 0 w 174"/>
                    <a:gd name="T61" fmla="*/ 2147483647 h 118"/>
                    <a:gd name="T62" fmla="*/ 2147483647 w 174"/>
                    <a:gd name="T63" fmla="*/ 2147483647 h 118"/>
                    <a:gd name="T64" fmla="*/ 2147483647 w 174"/>
                    <a:gd name="T65" fmla="*/ 2147483647 h 118"/>
                    <a:gd name="T66" fmla="*/ 2147483647 w 174"/>
                    <a:gd name="T67" fmla="*/ 2147483647 h 118"/>
                    <a:gd name="T68" fmla="*/ 2147483647 w 174"/>
                    <a:gd name="T69" fmla="*/ 2147483647 h 118"/>
                    <a:gd name="T70" fmla="*/ 2147483647 w 174"/>
                    <a:gd name="T71" fmla="*/ 2147483647 h 118"/>
                    <a:gd name="T72" fmla="*/ 2147483647 w 174"/>
                    <a:gd name="T73" fmla="*/ 2147483647 h 1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74" h="118">
                      <a:moveTo>
                        <a:pt x="36" y="118"/>
                      </a:moveTo>
                      <a:lnTo>
                        <a:pt x="36" y="118"/>
                      </a:lnTo>
                      <a:lnTo>
                        <a:pt x="60" y="114"/>
                      </a:lnTo>
                      <a:lnTo>
                        <a:pt x="84" y="108"/>
                      </a:lnTo>
                      <a:lnTo>
                        <a:pt x="114" y="98"/>
                      </a:lnTo>
                      <a:lnTo>
                        <a:pt x="118" y="96"/>
                      </a:lnTo>
                      <a:lnTo>
                        <a:pt x="132" y="86"/>
                      </a:lnTo>
                      <a:lnTo>
                        <a:pt x="150" y="70"/>
                      </a:lnTo>
                      <a:lnTo>
                        <a:pt x="168" y="54"/>
                      </a:lnTo>
                      <a:lnTo>
                        <a:pt x="172" y="46"/>
                      </a:lnTo>
                      <a:lnTo>
                        <a:pt x="174" y="40"/>
                      </a:lnTo>
                      <a:lnTo>
                        <a:pt x="170" y="34"/>
                      </a:lnTo>
                      <a:lnTo>
                        <a:pt x="164" y="28"/>
                      </a:lnTo>
                      <a:lnTo>
                        <a:pt x="148" y="14"/>
                      </a:lnTo>
                      <a:lnTo>
                        <a:pt x="126" y="0"/>
                      </a:lnTo>
                      <a:lnTo>
                        <a:pt x="118" y="2"/>
                      </a:lnTo>
                      <a:lnTo>
                        <a:pt x="102" y="8"/>
                      </a:lnTo>
                      <a:lnTo>
                        <a:pt x="78" y="20"/>
                      </a:lnTo>
                      <a:lnTo>
                        <a:pt x="66" y="28"/>
                      </a:lnTo>
                      <a:lnTo>
                        <a:pt x="56" y="38"/>
                      </a:lnTo>
                      <a:lnTo>
                        <a:pt x="40" y="52"/>
                      </a:lnTo>
                      <a:lnTo>
                        <a:pt x="24" y="64"/>
                      </a:lnTo>
                      <a:lnTo>
                        <a:pt x="12" y="76"/>
                      </a:lnTo>
                      <a:lnTo>
                        <a:pt x="4" y="84"/>
                      </a:lnTo>
                      <a:lnTo>
                        <a:pt x="2" y="90"/>
                      </a:lnTo>
                      <a:lnTo>
                        <a:pt x="0" y="94"/>
                      </a:lnTo>
                      <a:lnTo>
                        <a:pt x="2" y="98"/>
                      </a:lnTo>
                      <a:lnTo>
                        <a:pt x="4" y="102"/>
                      </a:lnTo>
                      <a:lnTo>
                        <a:pt x="8" y="106"/>
                      </a:lnTo>
                      <a:lnTo>
                        <a:pt x="16" y="110"/>
                      </a:lnTo>
                      <a:lnTo>
                        <a:pt x="36" y="11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3" name="Freeform 954"/>
                <p:cNvSpPr>
                  <a:spLocks/>
                </p:cNvSpPr>
                <p:nvPr/>
              </p:nvSpPr>
              <p:spPr bwMode="auto">
                <a:xfrm flipH="1">
                  <a:off x="1480786" y="3213751"/>
                  <a:ext cx="126792" cy="134885"/>
                </a:xfrm>
                <a:custGeom>
                  <a:avLst/>
                  <a:gdLst>
                    <a:gd name="T0" fmla="*/ 2147483647 w 94"/>
                    <a:gd name="T1" fmla="*/ 2147483647 h 100"/>
                    <a:gd name="T2" fmla="*/ 2147483647 w 94"/>
                    <a:gd name="T3" fmla="*/ 0 h 100"/>
                    <a:gd name="T4" fmla="*/ 0 w 94"/>
                    <a:gd name="T5" fmla="*/ 2147483647 h 100"/>
                    <a:gd name="T6" fmla="*/ 2147483647 w 94"/>
                    <a:gd name="T7" fmla="*/ 2147483647 h 100"/>
                    <a:gd name="T8" fmla="*/ 2147483647 w 94"/>
                    <a:gd name="T9" fmla="*/ 2147483647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4" h="100">
                      <a:moveTo>
                        <a:pt x="94" y="70"/>
                      </a:moveTo>
                      <a:lnTo>
                        <a:pt x="64" y="0"/>
                      </a:lnTo>
                      <a:lnTo>
                        <a:pt x="0" y="10"/>
                      </a:lnTo>
                      <a:lnTo>
                        <a:pt x="26" y="100"/>
                      </a:lnTo>
                      <a:lnTo>
                        <a:pt x="94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4" name="Freeform 955"/>
                <p:cNvSpPr>
                  <a:spLocks/>
                </p:cNvSpPr>
                <p:nvPr/>
              </p:nvSpPr>
              <p:spPr bwMode="auto">
                <a:xfrm flipH="1">
                  <a:off x="1496972" y="3294682"/>
                  <a:ext cx="13488" cy="13488"/>
                </a:xfrm>
                <a:custGeom>
                  <a:avLst/>
                  <a:gdLst>
                    <a:gd name="T0" fmla="*/ 2147483647 w 10"/>
                    <a:gd name="T1" fmla="*/ 2147483647 h 10"/>
                    <a:gd name="T2" fmla="*/ 2147483647 w 10"/>
                    <a:gd name="T3" fmla="*/ 2147483647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2147483647 w 10"/>
                    <a:gd name="T19" fmla="*/ 2147483647 h 10"/>
                    <a:gd name="T20" fmla="*/ 2147483647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2147483647 h 10"/>
                    <a:gd name="T26" fmla="*/ 2147483647 w 10"/>
                    <a:gd name="T27" fmla="*/ 2147483647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8"/>
                      </a:lnTo>
                      <a:lnTo>
                        <a:pt x="6" y="10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5" name="Freeform 956"/>
                <p:cNvSpPr>
                  <a:spLocks/>
                </p:cNvSpPr>
                <p:nvPr/>
              </p:nvSpPr>
              <p:spPr bwMode="auto">
                <a:xfrm flipH="1">
                  <a:off x="1356692" y="3116634"/>
                  <a:ext cx="64745" cy="40465"/>
                </a:xfrm>
                <a:custGeom>
                  <a:avLst/>
                  <a:gdLst>
                    <a:gd name="T0" fmla="*/ 0 w 48"/>
                    <a:gd name="T1" fmla="*/ 2147483647 h 30"/>
                    <a:gd name="T2" fmla="*/ 0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0 h 30"/>
                    <a:gd name="T14" fmla="*/ 2147483647 w 48"/>
                    <a:gd name="T15" fmla="*/ 0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0 w 48"/>
                    <a:gd name="T37" fmla="*/ 2147483647 h 30"/>
                    <a:gd name="T38" fmla="*/ 0 w 48"/>
                    <a:gd name="T39" fmla="*/ 2147483647 h 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8" h="30">
                      <a:moveTo>
                        <a:pt x="0" y="28"/>
                      </a:moveTo>
                      <a:lnTo>
                        <a:pt x="0" y="28"/>
                      </a:lnTo>
                      <a:lnTo>
                        <a:pt x="14" y="22"/>
                      </a:lnTo>
                      <a:lnTo>
                        <a:pt x="26" y="14"/>
                      </a:lnTo>
                      <a:lnTo>
                        <a:pt x="38" y="4"/>
                      </a:lnTo>
                      <a:lnTo>
                        <a:pt x="42" y="0"/>
                      </a:lnTo>
                      <a:lnTo>
                        <a:pt x="44" y="0"/>
                      </a:lnTo>
                      <a:lnTo>
                        <a:pt x="46" y="2"/>
                      </a:lnTo>
                      <a:lnTo>
                        <a:pt x="48" y="8"/>
                      </a:lnTo>
                      <a:lnTo>
                        <a:pt x="48" y="14"/>
                      </a:lnTo>
                      <a:lnTo>
                        <a:pt x="46" y="18"/>
                      </a:lnTo>
                      <a:lnTo>
                        <a:pt x="44" y="24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8" y="30"/>
                      </a:lnTo>
                      <a:lnTo>
                        <a:pt x="16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6" name="Freeform 957"/>
                <p:cNvSpPr>
                  <a:spLocks/>
                </p:cNvSpPr>
                <p:nvPr/>
              </p:nvSpPr>
              <p:spPr bwMode="auto">
                <a:xfrm flipH="1">
                  <a:off x="1515856" y="2884632"/>
                  <a:ext cx="876751" cy="593493"/>
                </a:xfrm>
                <a:custGeom>
                  <a:avLst/>
                  <a:gdLst>
                    <a:gd name="T0" fmla="*/ 2147483647 w 650"/>
                    <a:gd name="T1" fmla="*/ 2147483647 h 440"/>
                    <a:gd name="T2" fmla="*/ 2147483647 w 650"/>
                    <a:gd name="T3" fmla="*/ 2147483647 h 440"/>
                    <a:gd name="T4" fmla="*/ 2147483647 w 650"/>
                    <a:gd name="T5" fmla="*/ 2147483647 h 440"/>
                    <a:gd name="T6" fmla="*/ 2147483647 w 650"/>
                    <a:gd name="T7" fmla="*/ 2147483647 h 440"/>
                    <a:gd name="T8" fmla="*/ 2147483647 w 650"/>
                    <a:gd name="T9" fmla="*/ 2147483647 h 440"/>
                    <a:gd name="T10" fmla="*/ 2147483647 w 650"/>
                    <a:gd name="T11" fmla="*/ 2147483647 h 440"/>
                    <a:gd name="T12" fmla="*/ 2147483647 w 650"/>
                    <a:gd name="T13" fmla="*/ 2147483647 h 440"/>
                    <a:gd name="T14" fmla="*/ 2147483647 w 650"/>
                    <a:gd name="T15" fmla="*/ 2147483647 h 440"/>
                    <a:gd name="T16" fmla="*/ 2147483647 w 650"/>
                    <a:gd name="T17" fmla="*/ 2147483647 h 440"/>
                    <a:gd name="T18" fmla="*/ 2147483647 w 650"/>
                    <a:gd name="T19" fmla="*/ 2147483647 h 440"/>
                    <a:gd name="T20" fmla="*/ 2147483647 w 650"/>
                    <a:gd name="T21" fmla="*/ 2147483647 h 440"/>
                    <a:gd name="T22" fmla="*/ 2147483647 w 650"/>
                    <a:gd name="T23" fmla="*/ 2147483647 h 440"/>
                    <a:gd name="T24" fmla="*/ 2147483647 w 650"/>
                    <a:gd name="T25" fmla="*/ 2147483647 h 440"/>
                    <a:gd name="T26" fmla="*/ 2147483647 w 650"/>
                    <a:gd name="T27" fmla="*/ 2147483647 h 440"/>
                    <a:gd name="T28" fmla="*/ 2147483647 w 650"/>
                    <a:gd name="T29" fmla="*/ 2147483647 h 440"/>
                    <a:gd name="T30" fmla="*/ 2147483647 w 650"/>
                    <a:gd name="T31" fmla="*/ 2147483647 h 440"/>
                    <a:gd name="T32" fmla="*/ 2147483647 w 650"/>
                    <a:gd name="T33" fmla="*/ 2147483647 h 440"/>
                    <a:gd name="T34" fmla="*/ 2147483647 w 650"/>
                    <a:gd name="T35" fmla="*/ 2147483647 h 440"/>
                    <a:gd name="T36" fmla="*/ 2147483647 w 650"/>
                    <a:gd name="T37" fmla="*/ 2147483647 h 440"/>
                    <a:gd name="T38" fmla="*/ 2147483647 w 650"/>
                    <a:gd name="T39" fmla="*/ 2147483647 h 440"/>
                    <a:gd name="T40" fmla="*/ 2147483647 w 650"/>
                    <a:gd name="T41" fmla="*/ 2147483647 h 440"/>
                    <a:gd name="T42" fmla="*/ 2147483647 w 650"/>
                    <a:gd name="T43" fmla="*/ 2147483647 h 440"/>
                    <a:gd name="T44" fmla="*/ 2147483647 w 650"/>
                    <a:gd name="T45" fmla="*/ 2147483647 h 440"/>
                    <a:gd name="T46" fmla="*/ 2147483647 w 650"/>
                    <a:gd name="T47" fmla="*/ 2147483647 h 440"/>
                    <a:gd name="T48" fmla="*/ 2147483647 w 650"/>
                    <a:gd name="T49" fmla="*/ 2147483647 h 440"/>
                    <a:gd name="T50" fmla="*/ 2147483647 w 650"/>
                    <a:gd name="T51" fmla="*/ 2147483647 h 440"/>
                    <a:gd name="T52" fmla="*/ 2147483647 w 650"/>
                    <a:gd name="T53" fmla="*/ 2147483647 h 440"/>
                    <a:gd name="T54" fmla="*/ 2147483647 w 650"/>
                    <a:gd name="T55" fmla="*/ 2147483647 h 440"/>
                    <a:gd name="T56" fmla="*/ 2147483647 w 650"/>
                    <a:gd name="T57" fmla="*/ 2147483647 h 440"/>
                    <a:gd name="T58" fmla="*/ 2147483647 w 650"/>
                    <a:gd name="T59" fmla="*/ 2147483647 h 440"/>
                    <a:gd name="T60" fmla="*/ 2147483647 w 650"/>
                    <a:gd name="T61" fmla="*/ 2147483647 h 440"/>
                    <a:gd name="T62" fmla="*/ 2147483647 w 650"/>
                    <a:gd name="T63" fmla="*/ 2147483647 h 440"/>
                    <a:gd name="T64" fmla="*/ 2147483647 w 650"/>
                    <a:gd name="T65" fmla="*/ 2147483647 h 440"/>
                    <a:gd name="T66" fmla="*/ 2147483647 w 650"/>
                    <a:gd name="T67" fmla="*/ 2147483647 h 440"/>
                    <a:gd name="T68" fmla="*/ 2147483647 w 650"/>
                    <a:gd name="T69" fmla="*/ 2147483647 h 440"/>
                    <a:gd name="T70" fmla="*/ 2147483647 w 650"/>
                    <a:gd name="T71" fmla="*/ 2147483647 h 440"/>
                    <a:gd name="T72" fmla="*/ 2147483647 w 650"/>
                    <a:gd name="T73" fmla="*/ 2147483647 h 440"/>
                    <a:gd name="T74" fmla="*/ 2147483647 w 650"/>
                    <a:gd name="T75" fmla="*/ 2147483647 h 440"/>
                    <a:gd name="T76" fmla="*/ 2147483647 w 650"/>
                    <a:gd name="T77" fmla="*/ 0 h 440"/>
                    <a:gd name="T78" fmla="*/ 2147483647 w 650"/>
                    <a:gd name="T79" fmla="*/ 2147483647 h 440"/>
                    <a:gd name="T80" fmla="*/ 2147483647 w 650"/>
                    <a:gd name="T81" fmla="*/ 2147483647 h 440"/>
                    <a:gd name="T82" fmla="*/ 2147483647 w 650"/>
                    <a:gd name="T83" fmla="*/ 2147483647 h 440"/>
                    <a:gd name="T84" fmla="*/ 2147483647 w 650"/>
                    <a:gd name="T85" fmla="*/ 2147483647 h 440"/>
                    <a:gd name="T86" fmla="*/ 2147483647 w 650"/>
                    <a:gd name="T87" fmla="*/ 2147483647 h 440"/>
                    <a:gd name="T88" fmla="*/ 2147483647 w 650"/>
                    <a:gd name="T89" fmla="*/ 2147483647 h 440"/>
                    <a:gd name="T90" fmla="*/ 0 w 650"/>
                    <a:gd name="T91" fmla="*/ 2147483647 h 440"/>
                    <a:gd name="T92" fmla="*/ 0 w 650"/>
                    <a:gd name="T93" fmla="*/ 2147483647 h 440"/>
                    <a:gd name="T94" fmla="*/ 0 w 650"/>
                    <a:gd name="T95" fmla="*/ 2147483647 h 440"/>
                    <a:gd name="T96" fmla="*/ 2147483647 w 650"/>
                    <a:gd name="T97" fmla="*/ 2147483647 h 440"/>
                    <a:gd name="T98" fmla="*/ 2147483647 w 650"/>
                    <a:gd name="T99" fmla="*/ 2147483647 h 440"/>
                    <a:gd name="T100" fmla="*/ 2147483647 w 650"/>
                    <a:gd name="T101" fmla="*/ 2147483647 h 440"/>
                    <a:gd name="T102" fmla="*/ 2147483647 w 650"/>
                    <a:gd name="T103" fmla="*/ 2147483647 h 44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650" h="440">
                      <a:moveTo>
                        <a:pt x="20" y="138"/>
                      </a:moveTo>
                      <a:lnTo>
                        <a:pt x="20" y="138"/>
                      </a:lnTo>
                      <a:lnTo>
                        <a:pt x="68" y="186"/>
                      </a:lnTo>
                      <a:lnTo>
                        <a:pt x="172" y="292"/>
                      </a:lnTo>
                      <a:lnTo>
                        <a:pt x="230" y="348"/>
                      </a:lnTo>
                      <a:lnTo>
                        <a:pt x="282" y="396"/>
                      </a:lnTo>
                      <a:lnTo>
                        <a:pt x="304" y="414"/>
                      </a:lnTo>
                      <a:lnTo>
                        <a:pt x="322" y="428"/>
                      </a:lnTo>
                      <a:lnTo>
                        <a:pt x="336" y="438"/>
                      </a:lnTo>
                      <a:lnTo>
                        <a:pt x="340" y="440"/>
                      </a:lnTo>
                      <a:lnTo>
                        <a:pt x="344" y="440"/>
                      </a:lnTo>
                      <a:lnTo>
                        <a:pt x="396" y="424"/>
                      </a:lnTo>
                      <a:lnTo>
                        <a:pt x="488" y="394"/>
                      </a:lnTo>
                      <a:lnTo>
                        <a:pt x="648" y="342"/>
                      </a:lnTo>
                      <a:lnTo>
                        <a:pt x="650" y="338"/>
                      </a:lnTo>
                      <a:lnTo>
                        <a:pt x="650" y="334"/>
                      </a:lnTo>
                      <a:lnTo>
                        <a:pt x="650" y="328"/>
                      </a:lnTo>
                      <a:lnTo>
                        <a:pt x="620" y="242"/>
                      </a:lnTo>
                      <a:lnTo>
                        <a:pt x="386" y="312"/>
                      </a:lnTo>
                      <a:lnTo>
                        <a:pt x="370" y="294"/>
                      </a:lnTo>
                      <a:lnTo>
                        <a:pt x="334" y="250"/>
                      </a:lnTo>
                      <a:lnTo>
                        <a:pt x="284" y="194"/>
                      </a:lnTo>
                      <a:lnTo>
                        <a:pt x="256" y="166"/>
                      </a:lnTo>
                      <a:lnTo>
                        <a:pt x="228" y="140"/>
                      </a:lnTo>
                      <a:lnTo>
                        <a:pt x="210" y="122"/>
                      </a:lnTo>
                      <a:lnTo>
                        <a:pt x="194" y="106"/>
                      </a:lnTo>
                      <a:lnTo>
                        <a:pt x="170" y="74"/>
                      </a:lnTo>
                      <a:lnTo>
                        <a:pt x="152" y="48"/>
                      </a:lnTo>
                      <a:lnTo>
                        <a:pt x="144" y="38"/>
                      </a:lnTo>
                      <a:lnTo>
                        <a:pt x="136" y="30"/>
                      </a:lnTo>
                      <a:lnTo>
                        <a:pt x="116" y="18"/>
                      </a:lnTo>
                      <a:lnTo>
                        <a:pt x="98" y="8"/>
                      </a:lnTo>
                      <a:lnTo>
                        <a:pt x="82" y="2"/>
                      </a:lnTo>
                      <a:lnTo>
                        <a:pt x="66" y="0"/>
                      </a:lnTo>
                      <a:lnTo>
                        <a:pt x="52" y="2"/>
                      </a:lnTo>
                      <a:lnTo>
                        <a:pt x="38" y="6"/>
                      </a:lnTo>
                      <a:lnTo>
                        <a:pt x="28" y="12"/>
                      </a:lnTo>
                      <a:lnTo>
                        <a:pt x="18" y="22"/>
                      </a:lnTo>
                      <a:lnTo>
                        <a:pt x="10" y="32"/>
                      </a:lnTo>
                      <a:lnTo>
                        <a:pt x="4" y="46"/>
                      </a:lnTo>
                      <a:lnTo>
                        <a:pt x="0" y="60"/>
                      </a:lnTo>
                      <a:lnTo>
                        <a:pt x="0" y="74"/>
                      </a:lnTo>
                      <a:lnTo>
                        <a:pt x="0" y="90"/>
                      </a:lnTo>
                      <a:lnTo>
                        <a:pt x="4" y="106"/>
                      </a:lnTo>
                      <a:lnTo>
                        <a:pt x="12" y="122"/>
                      </a:lnTo>
                      <a:lnTo>
                        <a:pt x="20" y="138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7" name="Freeform 958"/>
                <p:cNvSpPr>
                  <a:spLocks/>
                </p:cNvSpPr>
                <p:nvPr/>
              </p:nvSpPr>
              <p:spPr bwMode="auto">
                <a:xfrm flipH="1">
                  <a:off x="1243389" y="3146308"/>
                  <a:ext cx="151071" cy="94419"/>
                </a:xfrm>
                <a:custGeom>
                  <a:avLst/>
                  <a:gdLst>
                    <a:gd name="T0" fmla="*/ 2147483647 w 112"/>
                    <a:gd name="T1" fmla="*/ 0 h 70"/>
                    <a:gd name="T2" fmla="*/ 2147483647 w 112"/>
                    <a:gd name="T3" fmla="*/ 0 h 70"/>
                    <a:gd name="T4" fmla="*/ 2147483647 w 112"/>
                    <a:gd name="T5" fmla="*/ 2147483647 h 70"/>
                    <a:gd name="T6" fmla="*/ 2147483647 w 112"/>
                    <a:gd name="T7" fmla="*/ 2147483647 h 70"/>
                    <a:gd name="T8" fmla="*/ 2147483647 w 112"/>
                    <a:gd name="T9" fmla="*/ 2147483647 h 70"/>
                    <a:gd name="T10" fmla="*/ 2147483647 w 112"/>
                    <a:gd name="T11" fmla="*/ 2147483647 h 70"/>
                    <a:gd name="T12" fmla="*/ 2147483647 w 112"/>
                    <a:gd name="T13" fmla="*/ 2147483647 h 70"/>
                    <a:gd name="T14" fmla="*/ 2147483647 w 112"/>
                    <a:gd name="T15" fmla="*/ 2147483647 h 70"/>
                    <a:gd name="T16" fmla="*/ 2147483647 w 112"/>
                    <a:gd name="T17" fmla="*/ 2147483647 h 70"/>
                    <a:gd name="T18" fmla="*/ 2147483647 w 112"/>
                    <a:gd name="T19" fmla="*/ 2147483647 h 70"/>
                    <a:gd name="T20" fmla="*/ 2147483647 w 112"/>
                    <a:gd name="T21" fmla="*/ 2147483647 h 70"/>
                    <a:gd name="T22" fmla="*/ 2147483647 w 112"/>
                    <a:gd name="T23" fmla="*/ 2147483647 h 70"/>
                    <a:gd name="T24" fmla="*/ 2147483647 w 112"/>
                    <a:gd name="T25" fmla="*/ 2147483647 h 70"/>
                    <a:gd name="T26" fmla="*/ 2147483647 w 112"/>
                    <a:gd name="T27" fmla="*/ 2147483647 h 70"/>
                    <a:gd name="T28" fmla="*/ 2147483647 w 112"/>
                    <a:gd name="T29" fmla="*/ 2147483647 h 70"/>
                    <a:gd name="T30" fmla="*/ 2147483647 w 112"/>
                    <a:gd name="T31" fmla="*/ 2147483647 h 70"/>
                    <a:gd name="T32" fmla="*/ 2147483647 w 112"/>
                    <a:gd name="T33" fmla="*/ 2147483647 h 70"/>
                    <a:gd name="T34" fmla="*/ 2147483647 w 112"/>
                    <a:gd name="T35" fmla="*/ 2147483647 h 70"/>
                    <a:gd name="T36" fmla="*/ 2147483647 w 112"/>
                    <a:gd name="T37" fmla="*/ 2147483647 h 70"/>
                    <a:gd name="T38" fmla="*/ 2147483647 w 112"/>
                    <a:gd name="T39" fmla="*/ 2147483647 h 70"/>
                    <a:gd name="T40" fmla="*/ 2147483647 w 112"/>
                    <a:gd name="T41" fmla="*/ 2147483647 h 70"/>
                    <a:gd name="T42" fmla="*/ 2147483647 w 112"/>
                    <a:gd name="T43" fmla="*/ 2147483647 h 70"/>
                    <a:gd name="T44" fmla="*/ 2147483647 w 112"/>
                    <a:gd name="T45" fmla="*/ 2147483647 h 70"/>
                    <a:gd name="T46" fmla="*/ 2147483647 w 112"/>
                    <a:gd name="T47" fmla="*/ 2147483647 h 70"/>
                    <a:gd name="T48" fmla="*/ 2147483647 w 112"/>
                    <a:gd name="T49" fmla="*/ 2147483647 h 70"/>
                    <a:gd name="T50" fmla="*/ 2147483647 w 112"/>
                    <a:gd name="T51" fmla="*/ 2147483647 h 70"/>
                    <a:gd name="T52" fmla="*/ 2147483647 w 112"/>
                    <a:gd name="T53" fmla="*/ 2147483647 h 70"/>
                    <a:gd name="T54" fmla="*/ 2147483647 w 112"/>
                    <a:gd name="T55" fmla="*/ 2147483647 h 70"/>
                    <a:gd name="T56" fmla="*/ 2147483647 w 112"/>
                    <a:gd name="T57" fmla="*/ 2147483647 h 70"/>
                    <a:gd name="T58" fmla="*/ 2147483647 w 112"/>
                    <a:gd name="T59" fmla="*/ 2147483647 h 70"/>
                    <a:gd name="T60" fmla="*/ 2147483647 w 112"/>
                    <a:gd name="T61" fmla="*/ 2147483647 h 70"/>
                    <a:gd name="T62" fmla="*/ 2147483647 w 112"/>
                    <a:gd name="T63" fmla="*/ 2147483647 h 70"/>
                    <a:gd name="T64" fmla="*/ 2147483647 w 112"/>
                    <a:gd name="T65" fmla="*/ 2147483647 h 70"/>
                    <a:gd name="T66" fmla="*/ 2147483647 w 112"/>
                    <a:gd name="T67" fmla="*/ 2147483647 h 70"/>
                    <a:gd name="T68" fmla="*/ 2147483647 w 112"/>
                    <a:gd name="T69" fmla="*/ 2147483647 h 70"/>
                    <a:gd name="T70" fmla="*/ 2147483647 w 112"/>
                    <a:gd name="T71" fmla="*/ 2147483647 h 70"/>
                    <a:gd name="T72" fmla="*/ 2147483647 w 112"/>
                    <a:gd name="T73" fmla="*/ 2147483647 h 70"/>
                    <a:gd name="T74" fmla="*/ 2147483647 w 112"/>
                    <a:gd name="T75" fmla="*/ 2147483647 h 70"/>
                    <a:gd name="T76" fmla="*/ 2147483647 w 112"/>
                    <a:gd name="T77" fmla="*/ 2147483647 h 70"/>
                    <a:gd name="T78" fmla="*/ 2147483647 w 112"/>
                    <a:gd name="T79" fmla="*/ 2147483647 h 70"/>
                    <a:gd name="T80" fmla="*/ 2147483647 w 112"/>
                    <a:gd name="T81" fmla="*/ 2147483647 h 70"/>
                    <a:gd name="T82" fmla="*/ 0 w 112"/>
                    <a:gd name="T83" fmla="*/ 2147483647 h 70"/>
                    <a:gd name="T84" fmla="*/ 0 w 112"/>
                    <a:gd name="T85" fmla="*/ 2147483647 h 70"/>
                    <a:gd name="T86" fmla="*/ 0 w 112"/>
                    <a:gd name="T87" fmla="*/ 2147483647 h 70"/>
                    <a:gd name="T88" fmla="*/ 2147483647 w 112"/>
                    <a:gd name="T89" fmla="*/ 2147483647 h 70"/>
                    <a:gd name="T90" fmla="*/ 2147483647 w 112"/>
                    <a:gd name="T91" fmla="*/ 0 h 70"/>
                    <a:gd name="T92" fmla="*/ 2147483647 w 112"/>
                    <a:gd name="T93" fmla="*/ 0 h 7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7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4" y="10"/>
                      </a:lnTo>
                      <a:lnTo>
                        <a:pt x="74" y="20"/>
                      </a:lnTo>
                      <a:lnTo>
                        <a:pt x="88" y="26"/>
                      </a:lnTo>
                      <a:lnTo>
                        <a:pt x="96" y="32"/>
                      </a:lnTo>
                      <a:lnTo>
                        <a:pt x="98" y="34"/>
                      </a:lnTo>
                      <a:lnTo>
                        <a:pt x="98" y="36"/>
                      </a:lnTo>
                      <a:lnTo>
                        <a:pt x="96" y="40"/>
                      </a:lnTo>
                      <a:lnTo>
                        <a:pt x="104" y="42"/>
                      </a:lnTo>
                      <a:lnTo>
                        <a:pt x="110" y="44"/>
                      </a:lnTo>
                      <a:lnTo>
                        <a:pt x="112" y="46"/>
                      </a:lnTo>
                      <a:lnTo>
                        <a:pt x="112" y="50"/>
                      </a:lnTo>
                      <a:lnTo>
                        <a:pt x="108" y="54"/>
                      </a:lnTo>
                      <a:lnTo>
                        <a:pt x="102" y="58"/>
                      </a:lnTo>
                      <a:lnTo>
                        <a:pt x="98" y="58"/>
                      </a:lnTo>
                      <a:lnTo>
                        <a:pt x="94" y="56"/>
                      </a:lnTo>
                      <a:lnTo>
                        <a:pt x="96" y="58"/>
                      </a:lnTo>
                      <a:lnTo>
                        <a:pt x="96" y="60"/>
                      </a:lnTo>
                      <a:lnTo>
                        <a:pt x="96" y="62"/>
                      </a:lnTo>
                      <a:lnTo>
                        <a:pt x="94" y="64"/>
                      </a:lnTo>
                      <a:lnTo>
                        <a:pt x="86" y="68"/>
                      </a:lnTo>
                      <a:lnTo>
                        <a:pt x="72" y="68"/>
                      </a:lnTo>
                      <a:lnTo>
                        <a:pt x="56" y="64"/>
                      </a:lnTo>
                      <a:lnTo>
                        <a:pt x="40" y="60"/>
                      </a:lnTo>
                      <a:lnTo>
                        <a:pt x="38" y="58"/>
                      </a:lnTo>
                      <a:lnTo>
                        <a:pt x="34" y="54"/>
                      </a:lnTo>
                      <a:lnTo>
                        <a:pt x="30" y="54"/>
                      </a:lnTo>
                      <a:lnTo>
                        <a:pt x="26" y="56"/>
                      </a:lnTo>
                      <a:lnTo>
                        <a:pt x="18" y="60"/>
                      </a:lnTo>
                      <a:lnTo>
                        <a:pt x="10" y="66"/>
                      </a:lnTo>
                      <a:lnTo>
                        <a:pt x="8" y="70"/>
                      </a:lnTo>
                      <a:lnTo>
                        <a:pt x="4" y="70"/>
                      </a:lnTo>
                      <a:lnTo>
                        <a:pt x="2" y="70"/>
                      </a:lnTo>
                      <a:lnTo>
                        <a:pt x="0" y="66"/>
                      </a:lnTo>
                      <a:lnTo>
                        <a:pt x="0" y="56"/>
                      </a:lnTo>
                      <a:lnTo>
                        <a:pt x="0" y="42"/>
                      </a:lnTo>
                      <a:lnTo>
                        <a:pt x="4" y="1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8" name="Freeform 959"/>
                <p:cNvSpPr>
                  <a:spLocks/>
                </p:cNvSpPr>
                <p:nvPr/>
              </p:nvSpPr>
              <p:spPr bwMode="auto">
                <a:xfrm flipH="1">
                  <a:off x="1836882" y="2849562"/>
                  <a:ext cx="828192" cy="971170"/>
                </a:xfrm>
                <a:custGeom>
                  <a:avLst/>
                  <a:gdLst>
                    <a:gd name="T0" fmla="*/ 2147483647 w 614"/>
                    <a:gd name="T1" fmla="*/ 2147483647 h 720"/>
                    <a:gd name="T2" fmla="*/ 2147483647 w 614"/>
                    <a:gd name="T3" fmla="*/ 2147483647 h 720"/>
                    <a:gd name="T4" fmla="*/ 2147483647 w 614"/>
                    <a:gd name="T5" fmla="*/ 2147483647 h 720"/>
                    <a:gd name="T6" fmla="*/ 2147483647 w 614"/>
                    <a:gd name="T7" fmla="*/ 2147483647 h 720"/>
                    <a:gd name="T8" fmla="*/ 2147483647 w 614"/>
                    <a:gd name="T9" fmla="*/ 2147483647 h 720"/>
                    <a:gd name="T10" fmla="*/ 2147483647 w 614"/>
                    <a:gd name="T11" fmla="*/ 2147483647 h 720"/>
                    <a:gd name="T12" fmla="*/ 2147483647 w 614"/>
                    <a:gd name="T13" fmla="*/ 2147483647 h 720"/>
                    <a:gd name="T14" fmla="*/ 2147483647 w 614"/>
                    <a:gd name="T15" fmla="*/ 2147483647 h 720"/>
                    <a:gd name="T16" fmla="*/ 2147483647 w 614"/>
                    <a:gd name="T17" fmla="*/ 2147483647 h 720"/>
                    <a:gd name="T18" fmla="*/ 2147483647 w 614"/>
                    <a:gd name="T19" fmla="*/ 2147483647 h 720"/>
                    <a:gd name="T20" fmla="*/ 2147483647 w 614"/>
                    <a:gd name="T21" fmla="*/ 2147483647 h 720"/>
                    <a:gd name="T22" fmla="*/ 2147483647 w 614"/>
                    <a:gd name="T23" fmla="*/ 2147483647 h 720"/>
                    <a:gd name="T24" fmla="*/ 2147483647 w 614"/>
                    <a:gd name="T25" fmla="*/ 2147483647 h 720"/>
                    <a:gd name="T26" fmla="*/ 2147483647 w 614"/>
                    <a:gd name="T27" fmla="*/ 2147483647 h 720"/>
                    <a:gd name="T28" fmla="*/ 2147483647 w 614"/>
                    <a:gd name="T29" fmla="*/ 2147483647 h 720"/>
                    <a:gd name="T30" fmla="*/ 2147483647 w 614"/>
                    <a:gd name="T31" fmla="*/ 2147483647 h 720"/>
                    <a:gd name="T32" fmla="*/ 2147483647 w 614"/>
                    <a:gd name="T33" fmla="*/ 2147483647 h 720"/>
                    <a:gd name="T34" fmla="*/ 2147483647 w 614"/>
                    <a:gd name="T35" fmla="*/ 2147483647 h 720"/>
                    <a:gd name="T36" fmla="*/ 2147483647 w 614"/>
                    <a:gd name="T37" fmla="*/ 2147483647 h 720"/>
                    <a:gd name="T38" fmla="*/ 2147483647 w 614"/>
                    <a:gd name="T39" fmla="*/ 2147483647 h 720"/>
                    <a:gd name="T40" fmla="*/ 2147483647 w 614"/>
                    <a:gd name="T41" fmla="*/ 2147483647 h 720"/>
                    <a:gd name="T42" fmla="*/ 2147483647 w 614"/>
                    <a:gd name="T43" fmla="*/ 2147483647 h 720"/>
                    <a:gd name="T44" fmla="*/ 2147483647 w 614"/>
                    <a:gd name="T45" fmla="*/ 2147483647 h 720"/>
                    <a:gd name="T46" fmla="*/ 2147483647 w 614"/>
                    <a:gd name="T47" fmla="*/ 0 h 720"/>
                    <a:gd name="T48" fmla="*/ 2147483647 w 614"/>
                    <a:gd name="T49" fmla="*/ 0 h 720"/>
                    <a:gd name="T50" fmla="*/ 2147483647 w 614"/>
                    <a:gd name="T51" fmla="*/ 0 h 720"/>
                    <a:gd name="T52" fmla="*/ 2147483647 w 614"/>
                    <a:gd name="T53" fmla="*/ 0 h 720"/>
                    <a:gd name="T54" fmla="*/ 2147483647 w 614"/>
                    <a:gd name="T55" fmla="*/ 2147483647 h 720"/>
                    <a:gd name="T56" fmla="*/ 2147483647 w 614"/>
                    <a:gd name="T57" fmla="*/ 2147483647 h 720"/>
                    <a:gd name="T58" fmla="*/ 2147483647 w 614"/>
                    <a:gd name="T59" fmla="*/ 2147483647 h 720"/>
                    <a:gd name="T60" fmla="*/ 2147483647 w 614"/>
                    <a:gd name="T61" fmla="*/ 2147483647 h 720"/>
                    <a:gd name="T62" fmla="*/ 2147483647 w 614"/>
                    <a:gd name="T63" fmla="*/ 2147483647 h 720"/>
                    <a:gd name="T64" fmla="*/ 2147483647 w 614"/>
                    <a:gd name="T65" fmla="*/ 2147483647 h 720"/>
                    <a:gd name="T66" fmla="*/ 2147483647 w 614"/>
                    <a:gd name="T67" fmla="*/ 2147483647 h 720"/>
                    <a:gd name="T68" fmla="*/ 2147483647 w 614"/>
                    <a:gd name="T69" fmla="*/ 2147483647 h 720"/>
                    <a:gd name="T70" fmla="*/ 2147483647 w 614"/>
                    <a:gd name="T71" fmla="*/ 2147483647 h 720"/>
                    <a:gd name="T72" fmla="*/ 0 w 614"/>
                    <a:gd name="T73" fmla="*/ 2147483647 h 720"/>
                    <a:gd name="T74" fmla="*/ 0 w 614"/>
                    <a:gd name="T75" fmla="*/ 2147483647 h 720"/>
                    <a:gd name="T76" fmla="*/ 2147483647 w 614"/>
                    <a:gd name="T77" fmla="*/ 2147483647 h 720"/>
                    <a:gd name="T78" fmla="*/ 2147483647 w 614"/>
                    <a:gd name="T79" fmla="*/ 2147483647 h 720"/>
                    <a:gd name="T80" fmla="*/ 2147483647 w 614"/>
                    <a:gd name="T81" fmla="*/ 2147483647 h 720"/>
                    <a:gd name="T82" fmla="*/ 2147483647 w 614"/>
                    <a:gd name="T83" fmla="*/ 2147483647 h 720"/>
                    <a:gd name="T84" fmla="*/ 2147483647 w 614"/>
                    <a:gd name="T85" fmla="*/ 2147483647 h 720"/>
                    <a:gd name="T86" fmla="*/ 2147483647 w 614"/>
                    <a:gd name="T87" fmla="*/ 2147483647 h 720"/>
                    <a:gd name="T88" fmla="*/ 2147483647 w 614"/>
                    <a:gd name="T89" fmla="*/ 2147483647 h 720"/>
                    <a:gd name="T90" fmla="*/ 2147483647 w 614"/>
                    <a:gd name="T91" fmla="*/ 2147483647 h 720"/>
                    <a:gd name="T92" fmla="*/ 2147483647 w 614"/>
                    <a:gd name="T93" fmla="*/ 2147483647 h 720"/>
                    <a:gd name="T94" fmla="*/ 2147483647 w 614"/>
                    <a:gd name="T95" fmla="*/ 2147483647 h 720"/>
                    <a:gd name="T96" fmla="*/ 2147483647 w 614"/>
                    <a:gd name="T97" fmla="*/ 2147483647 h 720"/>
                    <a:gd name="T98" fmla="*/ 2147483647 w 614"/>
                    <a:gd name="T99" fmla="*/ 2147483647 h 720"/>
                    <a:gd name="T100" fmla="*/ 2147483647 w 614"/>
                    <a:gd name="T101" fmla="*/ 2147483647 h 720"/>
                    <a:gd name="T102" fmla="*/ 2147483647 w 614"/>
                    <a:gd name="T103" fmla="*/ 2147483647 h 720"/>
                    <a:gd name="T104" fmla="*/ 2147483647 w 614"/>
                    <a:gd name="T105" fmla="*/ 2147483647 h 72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614" h="720">
                      <a:moveTo>
                        <a:pt x="310" y="532"/>
                      </a:moveTo>
                      <a:lnTo>
                        <a:pt x="310" y="532"/>
                      </a:lnTo>
                      <a:lnTo>
                        <a:pt x="304" y="510"/>
                      </a:lnTo>
                      <a:lnTo>
                        <a:pt x="300" y="484"/>
                      </a:lnTo>
                      <a:lnTo>
                        <a:pt x="296" y="450"/>
                      </a:lnTo>
                      <a:lnTo>
                        <a:pt x="296" y="406"/>
                      </a:lnTo>
                      <a:lnTo>
                        <a:pt x="300" y="382"/>
                      </a:lnTo>
                      <a:lnTo>
                        <a:pt x="304" y="356"/>
                      </a:lnTo>
                      <a:lnTo>
                        <a:pt x="308" y="328"/>
                      </a:lnTo>
                      <a:lnTo>
                        <a:pt x="316" y="298"/>
                      </a:lnTo>
                      <a:lnTo>
                        <a:pt x="326" y="268"/>
                      </a:lnTo>
                      <a:lnTo>
                        <a:pt x="340" y="236"/>
                      </a:lnTo>
                      <a:lnTo>
                        <a:pt x="352" y="200"/>
                      </a:lnTo>
                      <a:lnTo>
                        <a:pt x="360" y="170"/>
                      </a:lnTo>
                      <a:lnTo>
                        <a:pt x="362" y="146"/>
                      </a:lnTo>
                      <a:lnTo>
                        <a:pt x="360" y="128"/>
                      </a:lnTo>
                      <a:lnTo>
                        <a:pt x="356" y="114"/>
                      </a:lnTo>
                      <a:lnTo>
                        <a:pt x="352" y="106"/>
                      </a:lnTo>
                      <a:lnTo>
                        <a:pt x="346" y="100"/>
                      </a:lnTo>
                      <a:lnTo>
                        <a:pt x="276" y="24"/>
                      </a:lnTo>
                      <a:lnTo>
                        <a:pt x="162" y="0"/>
                      </a:lnTo>
                      <a:lnTo>
                        <a:pt x="146" y="0"/>
                      </a:lnTo>
                      <a:lnTo>
                        <a:pt x="128" y="0"/>
                      </a:lnTo>
                      <a:lnTo>
                        <a:pt x="110" y="4"/>
                      </a:lnTo>
                      <a:lnTo>
                        <a:pt x="92" y="10"/>
                      </a:lnTo>
                      <a:lnTo>
                        <a:pt x="76" y="18"/>
                      </a:lnTo>
                      <a:lnTo>
                        <a:pt x="62" y="26"/>
                      </a:lnTo>
                      <a:lnTo>
                        <a:pt x="50" y="36"/>
                      </a:lnTo>
                      <a:lnTo>
                        <a:pt x="42" y="46"/>
                      </a:lnTo>
                      <a:lnTo>
                        <a:pt x="32" y="60"/>
                      </a:lnTo>
                      <a:lnTo>
                        <a:pt x="22" y="80"/>
                      </a:lnTo>
                      <a:lnTo>
                        <a:pt x="0" y="136"/>
                      </a:lnTo>
                      <a:lnTo>
                        <a:pt x="0" y="720"/>
                      </a:lnTo>
                      <a:lnTo>
                        <a:pt x="614" y="720"/>
                      </a:lnTo>
                      <a:lnTo>
                        <a:pt x="564" y="696"/>
                      </a:lnTo>
                      <a:lnTo>
                        <a:pt x="506" y="672"/>
                      </a:lnTo>
                      <a:lnTo>
                        <a:pt x="394" y="624"/>
                      </a:lnTo>
                      <a:lnTo>
                        <a:pt x="270" y="574"/>
                      </a:lnTo>
                      <a:lnTo>
                        <a:pt x="284" y="572"/>
                      </a:lnTo>
                      <a:lnTo>
                        <a:pt x="296" y="566"/>
                      </a:lnTo>
                      <a:lnTo>
                        <a:pt x="302" y="560"/>
                      </a:lnTo>
                      <a:lnTo>
                        <a:pt x="306" y="552"/>
                      </a:lnTo>
                      <a:lnTo>
                        <a:pt x="310" y="544"/>
                      </a:lnTo>
                      <a:lnTo>
                        <a:pt x="310" y="538"/>
                      </a:lnTo>
                      <a:lnTo>
                        <a:pt x="310" y="532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9" name="Freeform 960"/>
                <p:cNvSpPr>
                  <a:spLocks/>
                </p:cNvSpPr>
                <p:nvPr/>
              </p:nvSpPr>
              <p:spPr bwMode="auto">
                <a:xfrm flipH="1">
                  <a:off x="1111202" y="3472729"/>
                  <a:ext cx="1553872" cy="502522"/>
                </a:xfrm>
                <a:custGeom>
                  <a:avLst/>
                  <a:gdLst>
                    <a:gd name="T0" fmla="*/ 2147483647 w 1152"/>
                    <a:gd name="T1" fmla="*/ 2147483647 h 258"/>
                    <a:gd name="T2" fmla="*/ 2147483647 w 1152"/>
                    <a:gd name="T3" fmla="*/ 0 h 258"/>
                    <a:gd name="T4" fmla="*/ 2147483647 w 1152"/>
                    <a:gd name="T5" fmla="*/ 0 h 258"/>
                    <a:gd name="T6" fmla="*/ 2147483647 w 1152"/>
                    <a:gd name="T7" fmla="*/ 0 h 258"/>
                    <a:gd name="T8" fmla="*/ 0 w 1152"/>
                    <a:gd name="T9" fmla="*/ 2147483647 h 258"/>
                    <a:gd name="T10" fmla="*/ 0 w 1152"/>
                    <a:gd name="T11" fmla="*/ 2147483647 h 258"/>
                    <a:gd name="T12" fmla="*/ 2147483647 w 1152"/>
                    <a:gd name="T13" fmla="*/ 2147483647 h 2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52" h="258">
                      <a:moveTo>
                        <a:pt x="1152" y="258"/>
                      </a:moveTo>
                      <a:lnTo>
                        <a:pt x="1152" y="0"/>
                      </a:lnTo>
                      <a:lnTo>
                        <a:pt x="178" y="0"/>
                      </a:lnTo>
                      <a:lnTo>
                        <a:pt x="0" y="146"/>
                      </a:lnTo>
                      <a:lnTo>
                        <a:pt x="0" y="258"/>
                      </a:lnTo>
                      <a:lnTo>
                        <a:pt x="1152" y="258"/>
                      </a:lnTo>
                      <a:close/>
                    </a:path>
                  </a:pathLst>
                </a:custGeom>
                <a:solidFill>
                  <a:srgbClr val="987F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0" name="Freeform 961"/>
                <p:cNvSpPr>
                  <a:spLocks/>
                </p:cNvSpPr>
                <p:nvPr/>
              </p:nvSpPr>
              <p:spPr bwMode="auto">
                <a:xfrm flipH="1">
                  <a:off x="1302738" y="3510497"/>
                  <a:ext cx="563818" cy="53954"/>
                </a:xfrm>
                <a:custGeom>
                  <a:avLst/>
                  <a:gdLst>
                    <a:gd name="T0" fmla="*/ 0 w 418"/>
                    <a:gd name="T1" fmla="*/ 2147483647 h 40"/>
                    <a:gd name="T2" fmla="*/ 2147483647 w 418"/>
                    <a:gd name="T3" fmla="*/ 0 h 40"/>
                    <a:gd name="T4" fmla="*/ 2147483647 w 418"/>
                    <a:gd name="T5" fmla="*/ 2147483647 h 40"/>
                    <a:gd name="T6" fmla="*/ 2147483647 w 418"/>
                    <a:gd name="T7" fmla="*/ 2147483647 h 40"/>
                    <a:gd name="T8" fmla="*/ 2147483647 w 418"/>
                    <a:gd name="T9" fmla="*/ 2147483647 h 40"/>
                    <a:gd name="T10" fmla="*/ 2147483647 w 418"/>
                    <a:gd name="T11" fmla="*/ 2147483647 h 40"/>
                    <a:gd name="T12" fmla="*/ 2147483647 w 418"/>
                    <a:gd name="T13" fmla="*/ 2147483647 h 40"/>
                    <a:gd name="T14" fmla="*/ 2147483647 w 418"/>
                    <a:gd name="T15" fmla="*/ 2147483647 h 40"/>
                    <a:gd name="T16" fmla="*/ 2147483647 w 418"/>
                    <a:gd name="T17" fmla="*/ 2147483647 h 40"/>
                    <a:gd name="T18" fmla="*/ 2147483647 w 418"/>
                    <a:gd name="T19" fmla="*/ 2147483647 h 40"/>
                    <a:gd name="T20" fmla="*/ 2147483647 w 418"/>
                    <a:gd name="T21" fmla="*/ 2147483647 h 40"/>
                    <a:gd name="T22" fmla="*/ 2147483647 w 418"/>
                    <a:gd name="T23" fmla="*/ 2147483647 h 40"/>
                    <a:gd name="T24" fmla="*/ 2147483647 w 418"/>
                    <a:gd name="T25" fmla="*/ 2147483647 h 40"/>
                    <a:gd name="T26" fmla="*/ 0 w 418"/>
                    <a:gd name="T27" fmla="*/ 2147483647 h 40"/>
                    <a:gd name="T28" fmla="*/ 0 w 418"/>
                    <a:gd name="T29" fmla="*/ 2147483647 h 4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8" h="40">
                      <a:moveTo>
                        <a:pt x="0" y="18"/>
                      </a:moveTo>
                      <a:lnTo>
                        <a:pt x="178" y="0"/>
                      </a:lnTo>
                      <a:lnTo>
                        <a:pt x="418" y="4"/>
                      </a:lnTo>
                      <a:lnTo>
                        <a:pt x="376" y="14"/>
                      </a:lnTo>
                      <a:lnTo>
                        <a:pt x="332" y="22"/>
                      </a:lnTo>
                      <a:lnTo>
                        <a:pt x="274" y="32"/>
                      </a:lnTo>
                      <a:lnTo>
                        <a:pt x="210" y="38"/>
                      </a:lnTo>
                      <a:lnTo>
                        <a:pt x="174" y="40"/>
                      </a:lnTo>
                      <a:lnTo>
                        <a:pt x="140" y="40"/>
                      </a:lnTo>
                      <a:lnTo>
                        <a:pt x="104" y="38"/>
                      </a:lnTo>
                      <a:lnTo>
                        <a:pt x="68" y="34"/>
                      </a:lnTo>
                      <a:lnTo>
                        <a:pt x="34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1" name="Freeform 962"/>
                <p:cNvSpPr>
                  <a:spLocks/>
                </p:cNvSpPr>
                <p:nvPr/>
              </p:nvSpPr>
              <p:spPr bwMode="auto">
                <a:xfrm flipH="1">
                  <a:off x="1146272" y="3081564"/>
                  <a:ext cx="329119" cy="499073"/>
                </a:xfrm>
                <a:custGeom>
                  <a:avLst/>
                  <a:gdLst>
                    <a:gd name="T0" fmla="*/ 2147483647 w 244"/>
                    <a:gd name="T1" fmla="*/ 0 h 370"/>
                    <a:gd name="T2" fmla="*/ 2147483647 w 244"/>
                    <a:gd name="T3" fmla="*/ 2147483647 h 370"/>
                    <a:gd name="T4" fmla="*/ 2147483647 w 244"/>
                    <a:gd name="T5" fmla="*/ 2147483647 h 370"/>
                    <a:gd name="T6" fmla="*/ 2147483647 w 244"/>
                    <a:gd name="T7" fmla="*/ 2147483647 h 370"/>
                    <a:gd name="T8" fmla="*/ 0 w 244"/>
                    <a:gd name="T9" fmla="*/ 2147483647 h 370"/>
                    <a:gd name="T10" fmla="*/ 2147483647 w 244"/>
                    <a:gd name="T11" fmla="*/ 2147483647 h 370"/>
                    <a:gd name="T12" fmla="*/ 2147483647 w 244"/>
                    <a:gd name="T13" fmla="*/ 2147483647 h 370"/>
                    <a:gd name="T14" fmla="*/ 2147483647 w 244"/>
                    <a:gd name="T15" fmla="*/ 2147483647 h 370"/>
                    <a:gd name="T16" fmla="*/ 2147483647 w 244"/>
                    <a:gd name="T17" fmla="*/ 2147483647 h 370"/>
                    <a:gd name="T18" fmla="*/ 2147483647 w 244"/>
                    <a:gd name="T19" fmla="*/ 2147483647 h 370"/>
                    <a:gd name="T20" fmla="*/ 2147483647 w 244"/>
                    <a:gd name="T21" fmla="*/ 0 h 37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44" h="370">
                      <a:moveTo>
                        <a:pt x="96" y="0"/>
                      </a:moveTo>
                      <a:lnTo>
                        <a:pt x="6" y="336"/>
                      </a:lnTo>
                      <a:lnTo>
                        <a:pt x="4" y="336"/>
                      </a:lnTo>
                      <a:lnTo>
                        <a:pt x="0" y="370"/>
                      </a:lnTo>
                      <a:lnTo>
                        <a:pt x="2" y="370"/>
                      </a:lnTo>
                      <a:lnTo>
                        <a:pt x="12" y="368"/>
                      </a:lnTo>
                      <a:lnTo>
                        <a:pt x="106" y="12"/>
                      </a:lnTo>
                      <a:lnTo>
                        <a:pt x="244" y="54"/>
                      </a:lnTo>
                      <a:lnTo>
                        <a:pt x="244" y="5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2" name="Freeform 963"/>
                <p:cNvSpPr>
                  <a:spLocks/>
                </p:cNvSpPr>
                <p:nvPr/>
              </p:nvSpPr>
              <p:spPr bwMode="auto">
                <a:xfrm flipH="1">
                  <a:off x="1469995" y="3534776"/>
                  <a:ext cx="407352" cy="45861"/>
                </a:xfrm>
                <a:custGeom>
                  <a:avLst/>
                  <a:gdLst>
                    <a:gd name="T0" fmla="*/ 0 w 302"/>
                    <a:gd name="T1" fmla="*/ 0 h 34"/>
                    <a:gd name="T2" fmla="*/ 0 w 302"/>
                    <a:gd name="T3" fmla="*/ 2147483647 h 34"/>
                    <a:gd name="T4" fmla="*/ 2147483647 w 302"/>
                    <a:gd name="T5" fmla="*/ 2147483647 h 34"/>
                    <a:gd name="T6" fmla="*/ 2147483647 w 302"/>
                    <a:gd name="T7" fmla="*/ 2147483647 h 34"/>
                    <a:gd name="T8" fmla="*/ 2147483647 w 302"/>
                    <a:gd name="T9" fmla="*/ 2147483647 h 34"/>
                    <a:gd name="T10" fmla="*/ 2147483647 w 302"/>
                    <a:gd name="T11" fmla="*/ 0 h 34"/>
                    <a:gd name="T12" fmla="*/ 0 w 302"/>
                    <a:gd name="T13" fmla="*/ 0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2" h="3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22"/>
                      </a:lnTo>
                      <a:lnTo>
                        <a:pt x="298" y="34"/>
                      </a:lnTo>
                      <a:lnTo>
                        <a:pt x="30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3" name="Freeform 964"/>
                <p:cNvSpPr>
                  <a:spLocks/>
                </p:cNvSpPr>
                <p:nvPr/>
              </p:nvSpPr>
              <p:spPr bwMode="auto">
                <a:xfrm flipH="1">
                  <a:off x="1146272" y="3097750"/>
                  <a:ext cx="312933" cy="480190"/>
                </a:xfrm>
                <a:custGeom>
                  <a:avLst/>
                  <a:gdLst>
                    <a:gd name="T0" fmla="*/ 2147483647 w 232"/>
                    <a:gd name="T1" fmla="*/ 2147483647 h 356"/>
                    <a:gd name="T2" fmla="*/ 2147483647 w 232"/>
                    <a:gd name="T3" fmla="*/ 0 h 356"/>
                    <a:gd name="T4" fmla="*/ 0 w 232"/>
                    <a:gd name="T5" fmla="*/ 2147483647 h 356"/>
                    <a:gd name="T6" fmla="*/ 2147483647 w 232"/>
                    <a:gd name="T7" fmla="*/ 2147483647 h 356"/>
                    <a:gd name="T8" fmla="*/ 2147483647 w 232"/>
                    <a:gd name="T9" fmla="*/ 2147483647 h 3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2" h="356">
                      <a:moveTo>
                        <a:pt x="232" y="42"/>
                      </a:moveTo>
                      <a:lnTo>
                        <a:pt x="94" y="0"/>
                      </a:lnTo>
                      <a:lnTo>
                        <a:pt x="0" y="356"/>
                      </a:lnTo>
                      <a:lnTo>
                        <a:pt x="156" y="330"/>
                      </a:lnTo>
                      <a:lnTo>
                        <a:pt x="232" y="4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4" name="Freeform 965"/>
                <p:cNvSpPr>
                  <a:spLocks/>
                </p:cNvSpPr>
                <p:nvPr/>
              </p:nvSpPr>
              <p:spPr bwMode="auto">
                <a:xfrm flipH="1">
                  <a:off x="2376421" y="3089657"/>
                  <a:ext cx="18884" cy="70140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0 h 52"/>
                    <a:gd name="T4" fmla="*/ 0 w 14"/>
                    <a:gd name="T5" fmla="*/ 2147483647 h 52"/>
                    <a:gd name="T6" fmla="*/ 0 w 14"/>
                    <a:gd name="T7" fmla="*/ 2147483647 h 52"/>
                    <a:gd name="T8" fmla="*/ 2147483647 w 14"/>
                    <a:gd name="T9" fmla="*/ 2147483647 h 52"/>
                    <a:gd name="T10" fmla="*/ 2147483647 w 14"/>
                    <a:gd name="T11" fmla="*/ 2147483647 h 52"/>
                    <a:gd name="T12" fmla="*/ 2147483647 w 14"/>
                    <a:gd name="T13" fmla="*/ 2147483647 h 52"/>
                    <a:gd name="T14" fmla="*/ 2147483647 w 14"/>
                    <a:gd name="T15" fmla="*/ 2147483647 h 52"/>
                    <a:gd name="T16" fmla="*/ 2147483647 w 14"/>
                    <a:gd name="T17" fmla="*/ 2147483647 h 52"/>
                    <a:gd name="T18" fmla="*/ 2147483647 w 14"/>
                    <a:gd name="T19" fmla="*/ 2147483647 h 52"/>
                    <a:gd name="T20" fmla="*/ 2147483647 w 14"/>
                    <a:gd name="T21" fmla="*/ 2147483647 h 52"/>
                    <a:gd name="T22" fmla="*/ 2147483647 w 14"/>
                    <a:gd name="T23" fmla="*/ 2147483647 h 52"/>
                    <a:gd name="T24" fmla="*/ 2147483647 w 14"/>
                    <a:gd name="T25" fmla="*/ 2147483647 h 52"/>
                    <a:gd name="T26" fmla="*/ 2147483647 w 14"/>
                    <a:gd name="T27" fmla="*/ 0 h 52"/>
                    <a:gd name="T28" fmla="*/ 0 w 14"/>
                    <a:gd name="T29" fmla="*/ 0 h 52"/>
                    <a:gd name="T30" fmla="*/ 0 w 14"/>
                    <a:gd name="T31" fmla="*/ 0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50"/>
                      </a:lnTo>
                      <a:lnTo>
                        <a:pt x="12" y="52"/>
                      </a:lnTo>
                      <a:lnTo>
                        <a:pt x="14" y="52"/>
                      </a:lnTo>
                      <a:lnTo>
                        <a:pt x="14" y="50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5" name="Freeform 966"/>
                <p:cNvSpPr>
                  <a:spLocks/>
                </p:cNvSpPr>
                <p:nvPr/>
              </p:nvSpPr>
              <p:spPr bwMode="auto">
                <a:xfrm flipH="1">
                  <a:off x="2130931" y="2666119"/>
                  <a:ext cx="256281" cy="304839"/>
                </a:xfrm>
                <a:custGeom>
                  <a:avLst/>
                  <a:gdLst>
                    <a:gd name="T0" fmla="*/ 2147483647 w 190"/>
                    <a:gd name="T1" fmla="*/ 0 h 226"/>
                    <a:gd name="T2" fmla="*/ 2147483647 w 190"/>
                    <a:gd name="T3" fmla="*/ 0 h 226"/>
                    <a:gd name="T4" fmla="*/ 2147483647 w 190"/>
                    <a:gd name="T5" fmla="*/ 2147483647 h 226"/>
                    <a:gd name="T6" fmla="*/ 2147483647 w 190"/>
                    <a:gd name="T7" fmla="*/ 2147483647 h 226"/>
                    <a:gd name="T8" fmla="*/ 2147483647 w 190"/>
                    <a:gd name="T9" fmla="*/ 2147483647 h 226"/>
                    <a:gd name="T10" fmla="*/ 2147483647 w 190"/>
                    <a:gd name="T11" fmla="*/ 2147483647 h 226"/>
                    <a:gd name="T12" fmla="*/ 2147483647 w 190"/>
                    <a:gd name="T13" fmla="*/ 2147483647 h 226"/>
                    <a:gd name="T14" fmla="*/ 2147483647 w 190"/>
                    <a:gd name="T15" fmla="*/ 2147483647 h 226"/>
                    <a:gd name="T16" fmla="*/ 2147483647 w 190"/>
                    <a:gd name="T17" fmla="*/ 2147483647 h 226"/>
                    <a:gd name="T18" fmla="*/ 2147483647 w 190"/>
                    <a:gd name="T19" fmla="*/ 2147483647 h 226"/>
                    <a:gd name="T20" fmla="*/ 2147483647 w 190"/>
                    <a:gd name="T21" fmla="*/ 2147483647 h 226"/>
                    <a:gd name="T22" fmla="*/ 2147483647 w 190"/>
                    <a:gd name="T23" fmla="*/ 2147483647 h 226"/>
                    <a:gd name="T24" fmla="*/ 2147483647 w 190"/>
                    <a:gd name="T25" fmla="*/ 2147483647 h 226"/>
                    <a:gd name="T26" fmla="*/ 2147483647 w 190"/>
                    <a:gd name="T27" fmla="*/ 2147483647 h 226"/>
                    <a:gd name="T28" fmla="*/ 2147483647 w 190"/>
                    <a:gd name="T29" fmla="*/ 2147483647 h 226"/>
                    <a:gd name="T30" fmla="*/ 2147483647 w 190"/>
                    <a:gd name="T31" fmla="*/ 2147483647 h 226"/>
                    <a:gd name="T32" fmla="*/ 2147483647 w 190"/>
                    <a:gd name="T33" fmla="*/ 2147483647 h 226"/>
                    <a:gd name="T34" fmla="*/ 2147483647 w 190"/>
                    <a:gd name="T35" fmla="*/ 2147483647 h 226"/>
                    <a:gd name="T36" fmla="*/ 2147483647 w 190"/>
                    <a:gd name="T37" fmla="*/ 2147483647 h 226"/>
                    <a:gd name="T38" fmla="*/ 2147483647 w 190"/>
                    <a:gd name="T39" fmla="*/ 2147483647 h 226"/>
                    <a:gd name="T40" fmla="*/ 0 w 190"/>
                    <a:gd name="T41" fmla="*/ 2147483647 h 226"/>
                    <a:gd name="T42" fmla="*/ 0 w 190"/>
                    <a:gd name="T43" fmla="*/ 2147483647 h 226"/>
                    <a:gd name="T44" fmla="*/ 2147483647 w 190"/>
                    <a:gd name="T45" fmla="*/ 2147483647 h 226"/>
                    <a:gd name="T46" fmla="*/ 2147483647 w 190"/>
                    <a:gd name="T47" fmla="*/ 2147483647 h 226"/>
                    <a:gd name="T48" fmla="*/ 2147483647 w 190"/>
                    <a:gd name="T49" fmla="*/ 2147483647 h 226"/>
                    <a:gd name="T50" fmla="*/ 2147483647 w 190"/>
                    <a:gd name="T51" fmla="*/ 2147483647 h 226"/>
                    <a:gd name="T52" fmla="*/ 2147483647 w 190"/>
                    <a:gd name="T53" fmla="*/ 2147483647 h 226"/>
                    <a:gd name="T54" fmla="*/ 2147483647 w 190"/>
                    <a:gd name="T55" fmla="*/ 2147483647 h 226"/>
                    <a:gd name="T56" fmla="*/ 2147483647 w 190"/>
                    <a:gd name="T57" fmla="*/ 0 h 226"/>
                    <a:gd name="T58" fmla="*/ 2147483647 w 190"/>
                    <a:gd name="T59" fmla="*/ 0 h 22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90" h="226">
                      <a:moveTo>
                        <a:pt x="76" y="0"/>
                      </a:moveTo>
                      <a:lnTo>
                        <a:pt x="76" y="0"/>
                      </a:lnTo>
                      <a:lnTo>
                        <a:pt x="90" y="8"/>
                      </a:lnTo>
                      <a:lnTo>
                        <a:pt x="106" y="22"/>
                      </a:lnTo>
                      <a:lnTo>
                        <a:pt x="144" y="58"/>
                      </a:lnTo>
                      <a:lnTo>
                        <a:pt x="190" y="104"/>
                      </a:lnTo>
                      <a:lnTo>
                        <a:pt x="112" y="190"/>
                      </a:lnTo>
                      <a:lnTo>
                        <a:pt x="94" y="206"/>
                      </a:lnTo>
                      <a:lnTo>
                        <a:pt x="78" y="216"/>
                      </a:lnTo>
                      <a:lnTo>
                        <a:pt x="64" y="224"/>
                      </a:lnTo>
                      <a:lnTo>
                        <a:pt x="54" y="226"/>
                      </a:lnTo>
                      <a:lnTo>
                        <a:pt x="44" y="224"/>
                      </a:lnTo>
                      <a:lnTo>
                        <a:pt x="36" y="220"/>
                      </a:lnTo>
                      <a:lnTo>
                        <a:pt x="30" y="214"/>
                      </a:lnTo>
                      <a:lnTo>
                        <a:pt x="24" y="204"/>
                      </a:lnTo>
                      <a:lnTo>
                        <a:pt x="20" y="192"/>
                      </a:lnTo>
                      <a:lnTo>
                        <a:pt x="18" y="180"/>
                      </a:lnTo>
                      <a:lnTo>
                        <a:pt x="12" y="154"/>
                      </a:lnTo>
                      <a:lnTo>
                        <a:pt x="6" y="128"/>
                      </a:lnTo>
                      <a:lnTo>
                        <a:pt x="0" y="106"/>
                      </a:lnTo>
                      <a:lnTo>
                        <a:pt x="8" y="100"/>
                      </a:lnTo>
                      <a:lnTo>
                        <a:pt x="18" y="94"/>
                      </a:lnTo>
                      <a:lnTo>
                        <a:pt x="28" y="82"/>
                      </a:lnTo>
                      <a:lnTo>
                        <a:pt x="40" y="68"/>
                      </a:lnTo>
                      <a:lnTo>
                        <a:pt x="52" y="50"/>
                      </a:lnTo>
                      <a:lnTo>
                        <a:pt x="66" y="26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6" name="Freeform 967"/>
                <p:cNvSpPr>
                  <a:spLocks/>
                </p:cNvSpPr>
                <p:nvPr/>
              </p:nvSpPr>
              <p:spPr bwMode="auto">
                <a:xfrm flipH="1">
                  <a:off x="2244234" y="2795608"/>
                  <a:ext cx="167257" cy="334514"/>
                </a:xfrm>
                <a:custGeom>
                  <a:avLst/>
                  <a:gdLst>
                    <a:gd name="T0" fmla="*/ 0 w 124"/>
                    <a:gd name="T1" fmla="*/ 2147483647 h 248"/>
                    <a:gd name="T2" fmla="*/ 2147483647 w 124"/>
                    <a:gd name="T3" fmla="*/ 0 h 248"/>
                    <a:gd name="T4" fmla="*/ 2147483647 w 124"/>
                    <a:gd name="T5" fmla="*/ 2147483647 h 248"/>
                    <a:gd name="T6" fmla="*/ 2147483647 w 124"/>
                    <a:gd name="T7" fmla="*/ 2147483647 h 248"/>
                    <a:gd name="T8" fmla="*/ 2147483647 w 124"/>
                    <a:gd name="T9" fmla="*/ 2147483647 h 248"/>
                    <a:gd name="T10" fmla="*/ 0 w 124"/>
                    <a:gd name="T11" fmla="*/ 2147483647 h 2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4" h="248">
                      <a:moveTo>
                        <a:pt x="0" y="26"/>
                      </a:moveTo>
                      <a:lnTo>
                        <a:pt x="26" y="0"/>
                      </a:lnTo>
                      <a:lnTo>
                        <a:pt x="96" y="114"/>
                      </a:lnTo>
                      <a:lnTo>
                        <a:pt x="124" y="100"/>
                      </a:lnTo>
                      <a:lnTo>
                        <a:pt x="68" y="248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7" name="Freeform 968"/>
                <p:cNvSpPr>
                  <a:spLocks/>
                </p:cNvSpPr>
                <p:nvPr/>
              </p:nvSpPr>
              <p:spPr bwMode="auto">
                <a:xfrm flipH="1">
                  <a:off x="2273908" y="2954772"/>
                  <a:ext cx="56652" cy="83629"/>
                </a:xfrm>
                <a:custGeom>
                  <a:avLst/>
                  <a:gdLst>
                    <a:gd name="T0" fmla="*/ 2147483647 w 42"/>
                    <a:gd name="T1" fmla="*/ 0 h 62"/>
                    <a:gd name="T2" fmla="*/ 0 w 42"/>
                    <a:gd name="T3" fmla="*/ 2147483647 h 62"/>
                    <a:gd name="T4" fmla="*/ 2147483647 w 42"/>
                    <a:gd name="T5" fmla="*/ 2147483647 h 62"/>
                    <a:gd name="T6" fmla="*/ 2147483647 w 42"/>
                    <a:gd name="T7" fmla="*/ 2147483647 h 62"/>
                    <a:gd name="T8" fmla="*/ 2147483647 w 42"/>
                    <a:gd name="T9" fmla="*/ 2147483647 h 62"/>
                    <a:gd name="T10" fmla="*/ 2147483647 w 42"/>
                    <a:gd name="T11" fmla="*/ 2147483647 h 62"/>
                    <a:gd name="T12" fmla="*/ 2147483647 w 42"/>
                    <a:gd name="T13" fmla="*/ 2147483647 h 62"/>
                    <a:gd name="T14" fmla="*/ 2147483647 w 42"/>
                    <a:gd name="T15" fmla="*/ 2147483647 h 62"/>
                    <a:gd name="T16" fmla="*/ 2147483647 w 42"/>
                    <a:gd name="T17" fmla="*/ 2147483647 h 62"/>
                    <a:gd name="T18" fmla="*/ 2147483647 w 42"/>
                    <a:gd name="T19" fmla="*/ 2147483647 h 62"/>
                    <a:gd name="T20" fmla="*/ 2147483647 w 42"/>
                    <a:gd name="T21" fmla="*/ 2147483647 h 62"/>
                    <a:gd name="T22" fmla="*/ 2147483647 w 42"/>
                    <a:gd name="T23" fmla="*/ 2147483647 h 62"/>
                    <a:gd name="T24" fmla="*/ 2147483647 w 42"/>
                    <a:gd name="T25" fmla="*/ 0 h 62"/>
                    <a:gd name="T26" fmla="*/ 2147483647 w 42"/>
                    <a:gd name="T27" fmla="*/ 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42" h="62">
                      <a:moveTo>
                        <a:pt x="28" y="0"/>
                      </a:moveTo>
                      <a:lnTo>
                        <a:pt x="0" y="28"/>
                      </a:lnTo>
                      <a:lnTo>
                        <a:pt x="20" y="62"/>
                      </a:lnTo>
                      <a:lnTo>
                        <a:pt x="28" y="58"/>
                      </a:lnTo>
                      <a:lnTo>
                        <a:pt x="34" y="52"/>
                      </a:lnTo>
                      <a:lnTo>
                        <a:pt x="38" y="44"/>
                      </a:lnTo>
                      <a:lnTo>
                        <a:pt x="42" y="36"/>
                      </a:lnTo>
                      <a:lnTo>
                        <a:pt x="42" y="24"/>
                      </a:lnTo>
                      <a:lnTo>
                        <a:pt x="42" y="20"/>
                      </a:lnTo>
                      <a:lnTo>
                        <a:pt x="38" y="12"/>
                      </a:lnTo>
                      <a:lnTo>
                        <a:pt x="34" y="6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8" name="Freeform 969"/>
                <p:cNvSpPr>
                  <a:spLocks/>
                </p:cNvSpPr>
                <p:nvPr/>
              </p:nvSpPr>
              <p:spPr bwMode="auto">
                <a:xfrm flipH="1">
                  <a:off x="2290094" y="3006028"/>
                  <a:ext cx="48559" cy="151071"/>
                </a:xfrm>
                <a:custGeom>
                  <a:avLst/>
                  <a:gdLst>
                    <a:gd name="T0" fmla="*/ 0 w 36"/>
                    <a:gd name="T1" fmla="*/ 2147483647 h 112"/>
                    <a:gd name="T2" fmla="*/ 2147483647 w 36"/>
                    <a:gd name="T3" fmla="*/ 0 h 112"/>
                    <a:gd name="T4" fmla="*/ 2147483647 w 36"/>
                    <a:gd name="T5" fmla="*/ 2147483647 h 112"/>
                    <a:gd name="T6" fmla="*/ 2147483647 w 36"/>
                    <a:gd name="T7" fmla="*/ 2147483647 h 112"/>
                    <a:gd name="T8" fmla="*/ 2147483647 w 36"/>
                    <a:gd name="T9" fmla="*/ 2147483647 h 112"/>
                    <a:gd name="T10" fmla="*/ 0 w 36"/>
                    <a:gd name="T11" fmla="*/ 2147483647 h 1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6" h="112">
                      <a:moveTo>
                        <a:pt x="0" y="52"/>
                      </a:moveTo>
                      <a:lnTo>
                        <a:pt x="28" y="0"/>
                      </a:lnTo>
                      <a:lnTo>
                        <a:pt x="34" y="8"/>
                      </a:lnTo>
                      <a:lnTo>
                        <a:pt x="36" y="42"/>
                      </a:lnTo>
                      <a:lnTo>
                        <a:pt x="14" y="112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9" name="Freeform 970"/>
                <p:cNvSpPr>
                  <a:spLocks/>
                </p:cNvSpPr>
                <p:nvPr/>
              </p:nvSpPr>
              <p:spPr bwMode="auto">
                <a:xfrm flipH="1">
                  <a:off x="2327862" y="2846864"/>
                  <a:ext cx="121396" cy="164559"/>
                </a:xfrm>
                <a:custGeom>
                  <a:avLst/>
                  <a:gdLst>
                    <a:gd name="T0" fmla="*/ 0 w 90"/>
                    <a:gd name="T1" fmla="*/ 0 h 122"/>
                    <a:gd name="T2" fmla="*/ 0 w 90"/>
                    <a:gd name="T3" fmla="*/ 0 h 122"/>
                    <a:gd name="T4" fmla="*/ 0 w 90"/>
                    <a:gd name="T5" fmla="*/ 2147483647 h 122"/>
                    <a:gd name="T6" fmla="*/ 0 w 90"/>
                    <a:gd name="T7" fmla="*/ 2147483647 h 122"/>
                    <a:gd name="T8" fmla="*/ 0 w 90"/>
                    <a:gd name="T9" fmla="*/ 2147483647 h 122"/>
                    <a:gd name="T10" fmla="*/ 2147483647 w 90"/>
                    <a:gd name="T11" fmla="*/ 2147483647 h 122"/>
                    <a:gd name="T12" fmla="*/ 2147483647 w 90"/>
                    <a:gd name="T13" fmla="*/ 2147483647 h 122"/>
                    <a:gd name="T14" fmla="*/ 2147483647 w 90"/>
                    <a:gd name="T15" fmla="*/ 2147483647 h 122"/>
                    <a:gd name="T16" fmla="*/ 2147483647 w 90"/>
                    <a:gd name="T17" fmla="*/ 2147483647 h 122"/>
                    <a:gd name="T18" fmla="*/ 2147483647 w 90"/>
                    <a:gd name="T19" fmla="*/ 2147483647 h 122"/>
                    <a:gd name="T20" fmla="*/ 2147483647 w 90"/>
                    <a:gd name="T21" fmla="*/ 2147483647 h 122"/>
                    <a:gd name="T22" fmla="*/ 2147483647 w 90"/>
                    <a:gd name="T23" fmla="*/ 2147483647 h 122"/>
                    <a:gd name="T24" fmla="*/ 2147483647 w 90"/>
                    <a:gd name="T25" fmla="*/ 2147483647 h 122"/>
                    <a:gd name="T26" fmla="*/ 2147483647 w 90"/>
                    <a:gd name="T27" fmla="*/ 2147483647 h 122"/>
                    <a:gd name="T28" fmla="*/ 2147483647 w 90"/>
                    <a:gd name="T29" fmla="*/ 2147483647 h 122"/>
                    <a:gd name="T30" fmla="*/ 2147483647 w 90"/>
                    <a:gd name="T31" fmla="*/ 2147483647 h 122"/>
                    <a:gd name="T32" fmla="*/ 2147483647 w 90"/>
                    <a:gd name="T33" fmla="*/ 2147483647 h 122"/>
                    <a:gd name="T34" fmla="*/ 2147483647 w 90"/>
                    <a:gd name="T35" fmla="*/ 2147483647 h 122"/>
                    <a:gd name="T36" fmla="*/ 2147483647 w 90"/>
                    <a:gd name="T37" fmla="*/ 2147483647 h 122"/>
                    <a:gd name="T38" fmla="*/ 2147483647 w 90"/>
                    <a:gd name="T39" fmla="*/ 2147483647 h 122"/>
                    <a:gd name="T40" fmla="*/ 2147483647 w 90"/>
                    <a:gd name="T41" fmla="*/ 2147483647 h 122"/>
                    <a:gd name="T42" fmla="*/ 2147483647 w 90"/>
                    <a:gd name="T43" fmla="*/ 2147483647 h 122"/>
                    <a:gd name="T44" fmla="*/ 2147483647 w 90"/>
                    <a:gd name="T45" fmla="*/ 2147483647 h 122"/>
                    <a:gd name="T46" fmla="*/ 2147483647 w 90"/>
                    <a:gd name="T47" fmla="*/ 2147483647 h 122"/>
                    <a:gd name="T48" fmla="*/ 2147483647 w 90"/>
                    <a:gd name="T49" fmla="*/ 2147483647 h 122"/>
                    <a:gd name="T50" fmla="*/ 2147483647 w 90"/>
                    <a:gd name="T51" fmla="*/ 2147483647 h 122"/>
                    <a:gd name="T52" fmla="*/ 2147483647 w 90"/>
                    <a:gd name="T53" fmla="*/ 2147483647 h 122"/>
                    <a:gd name="T54" fmla="*/ 2147483647 w 90"/>
                    <a:gd name="T55" fmla="*/ 2147483647 h 122"/>
                    <a:gd name="T56" fmla="*/ 2147483647 w 90"/>
                    <a:gd name="T57" fmla="*/ 2147483647 h 122"/>
                    <a:gd name="T58" fmla="*/ 2147483647 w 90"/>
                    <a:gd name="T59" fmla="*/ 2147483647 h 122"/>
                    <a:gd name="T60" fmla="*/ 2147483647 w 90"/>
                    <a:gd name="T61" fmla="*/ 2147483647 h 122"/>
                    <a:gd name="T62" fmla="*/ 2147483647 w 90"/>
                    <a:gd name="T63" fmla="*/ 2147483647 h 122"/>
                    <a:gd name="T64" fmla="*/ 2147483647 w 90"/>
                    <a:gd name="T65" fmla="*/ 0 h 122"/>
                    <a:gd name="T66" fmla="*/ 0 w 90"/>
                    <a:gd name="T67" fmla="*/ 0 h 122"/>
                    <a:gd name="T68" fmla="*/ 0 w 90"/>
                    <a:gd name="T69" fmla="*/ 0 h 12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90" h="1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16"/>
                      </a:lnTo>
                      <a:lnTo>
                        <a:pt x="34" y="46"/>
                      </a:lnTo>
                      <a:lnTo>
                        <a:pt x="46" y="64"/>
                      </a:lnTo>
                      <a:lnTo>
                        <a:pt x="58" y="82"/>
                      </a:lnTo>
                      <a:lnTo>
                        <a:pt x="68" y="102"/>
                      </a:lnTo>
                      <a:lnTo>
                        <a:pt x="74" y="120"/>
                      </a:lnTo>
                      <a:lnTo>
                        <a:pt x="76" y="122"/>
                      </a:lnTo>
                      <a:lnTo>
                        <a:pt x="78" y="120"/>
                      </a:lnTo>
                      <a:lnTo>
                        <a:pt x="88" y="112"/>
                      </a:lnTo>
                      <a:lnTo>
                        <a:pt x="90" y="110"/>
                      </a:lnTo>
                      <a:lnTo>
                        <a:pt x="90" y="108"/>
                      </a:lnTo>
                      <a:lnTo>
                        <a:pt x="88" y="108"/>
                      </a:lnTo>
                      <a:lnTo>
                        <a:pt x="86" y="108"/>
                      </a:lnTo>
                      <a:lnTo>
                        <a:pt x="78" y="114"/>
                      </a:lnTo>
                      <a:lnTo>
                        <a:pt x="70" y="96"/>
                      </a:lnTo>
                      <a:lnTo>
                        <a:pt x="60" y="78"/>
                      </a:lnTo>
                      <a:lnTo>
                        <a:pt x="50" y="60"/>
                      </a:lnTo>
                      <a:lnTo>
                        <a:pt x="36" y="42"/>
                      </a:lnTo>
                      <a:lnTo>
                        <a:pt x="14" y="14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0" name="Freeform 971"/>
                <p:cNvSpPr>
                  <a:spLocks/>
                </p:cNvSpPr>
                <p:nvPr/>
              </p:nvSpPr>
              <p:spPr bwMode="auto">
                <a:xfrm flipH="1">
                  <a:off x="2317071" y="2809097"/>
                  <a:ext cx="132187" cy="374980"/>
                </a:xfrm>
                <a:custGeom>
                  <a:avLst/>
                  <a:gdLst>
                    <a:gd name="T0" fmla="*/ 0 w 98"/>
                    <a:gd name="T1" fmla="*/ 2147483647 h 278"/>
                    <a:gd name="T2" fmla="*/ 2147483647 w 98"/>
                    <a:gd name="T3" fmla="*/ 0 h 278"/>
                    <a:gd name="T4" fmla="*/ 2147483647 w 98"/>
                    <a:gd name="T5" fmla="*/ 2147483647 h 278"/>
                    <a:gd name="T6" fmla="*/ 0 w 98"/>
                    <a:gd name="T7" fmla="*/ 2147483647 h 2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8" h="278">
                      <a:moveTo>
                        <a:pt x="0" y="30"/>
                      </a:moveTo>
                      <a:lnTo>
                        <a:pt x="46" y="0"/>
                      </a:lnTo>
                      <a:lnTo>
                        <a:pt x="98" y="27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1" name="Freeform 972"/>
                <p:cNvSpPr>
                  <a:spLocks/>
                </p:cNvSpPr>
                <p:nvPr/>
              </p:nvSpPr>
              <p:spPr bwMode="auto">
                <a:xfrm flipH="1">
                  <a:off x="2279304" y="2949377"/>
                  <a:ext cx="10791" cy="16186"/>
                </a:xfrm>
                <a:custGeom>
                  <a:avLst/>
                  <a:gdLst>
                    <a:gd name="T0" fmla="*/ 2147483647 w 8"/>
                    <a:gd name="T1" fmla="*/ 0 h 12"/>
                    <a:gd name="T2" fmla="*/ 0 w 8"/>
                    <a:gd name="T3" fmla="*/ 2147483647 h 12"/>
                    <a:gd name="T4" fmla="*/ 0 w 8"/>
                    <a:gd name="T5" fmla="*/ 2147483647 h 12"/>
                    <a:gd name="T6" fmla="*/ 0 w 8"/>
                    <a:gd name="T7" fmla="*/ 2147483647 h 12"/>
                    <a:gd name="T8" fmla="*/ 0 w 8"/>
                    <a:gd name="T9" fmla="*/ 2147483647 h 12"/>
                    <a:gd name="T10" fmla="*/ 0 w 8"/>
                    <a:gd name="T11" fmla="*/ 2147483647 h 12"/>
                    <a:gd name="T12" fmla="*/ 0 w 8"/>
                    <a:gd name="T13" fmla="*/ 2147483647 h 12"/>
                    <a:gd name="T14" fmla="*/ 2147483647 w 8"/>
                    <a:gd name="T15" fmla="*/ 2147483647 h 12"/>
                    <a:gd name="T16" fmla="*/ 2147483647 w 8"/>
                    <a:gd name="T17" fmla="*/ 2147483647 h 12"/>
                    <a:gd name="T18" fmla="*/ 2147483647 w 8"/>
                    <a:gd name="T19" fmla="*/ 2147483647 h 12"/>
                    <a:gd name="T20" fmla="*/ 2147483647 w 8"/>
                    <a:gd name="T21" fmla="*/ 2147483647 h 12"/>
                    <a:gd name="T22" fmla="*/ 2147483647 w 8"/>
                    <a:gd name="T23" fmla="*/ 2147483647 h 12"/>
                    <a:gd name="T24" fmla="*/ 2147483647 w 8"/>
                    <a:gd name="T25" fmla="*/ 2147483647 h 12"/>
                    <a:gd name="T26" fmla="*/ 2147483647 w 8"/>
                    <a:gd name="T27" fmla="*/ 2147483647 h 12"/>
                    <a:gd name="T28" fmla="*/ 2147483647 w 8"/>
                    <a:gd name="T29" fmla="*/ 2147483647 h 12"/>
                    <a:gd name="T30" fmla="*/ 2147483647 w 8"/>
                    <a:gd name="T31" fmla="*/ 2147483647 h 12"/>
                    <a:gd name="T32" fmla="*/ 2147483647 w 8"/>
                    <a:gd name="T33" fmla="*/ 2147483647 h 12"/>
                    <a:gd name="T34" fmla="*/ 2147483647 w 8"/>
                    <a:gd name="T35" fmla="*/ 2147483647 h 12"/>
                    <a:gd name="T36" fmla="*/ 2147483647 w 8"/>
                    <a:gd name="T37" fmla="*/ 2147483647 h 12"/>
                    <a:gd name="T38" fmla="*/ 2147483647 w 8"/>
                    <a:gd name="T39" fmla="*/ 2147483647 h 12"/>
                    <a:gd name="T40" fmla="*/ 2147483647 w 8"/>
                    <a:gd name="T41" fmla="*/ 0 h 12"/>
                    <a:gd name="T42" fmla="*/ 2147483647 w 8"/>
                    <a:gd name="T43" fmla="*/ 0 h 12"/>
                    <a:gd name="T44" fmla="*/ 2147483647 w 8"/>
                    <a:gd name="T45" fmla="*/ 0 h 12"/>
                    <a:gd name="T46" fmla="*/ 2147483647 w 8"/>
                    <a:gd name="T47" fmla="*/ 0 h 1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8" h="12">
                      <a:moveTo>
                        <a:pt x="4" y="0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6"/>
                      </a:lnTo>
                      <a:lnTo>
                        <a:pt x="4" y="10"/>
                      </a:lnTo>
                      <a:lnTo>
                        <a:pt x="6" y="12"/>
                      </a:lnTo>
                      <a:lnTo>
                        <a:pt x="8" y="10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2" name="Freeform 973"/>
                <p:cNvSpPr>
                  <a:spLocks/>
                </p:cNvSpPr>
                <p:nvPr/>
              </p:nvSpPr>
              <p:spPr bwMode="auto">
                <a:xfrm flipH="1">
                  <a:off x="2001441" y="2547420"/>
                  <a:ext cx="315630" cy="399259"/>
                </a:xfrm>
                <a:custGeom>
                  <a:avLst/>
                  <a:gdLst>
                    <a:gd name="T0" fmla="*/ 2147483647 w 234"/>
                    <a:gd name="T1" fmla="*/ 2147483647 h 296"/>
                    <a:gd name="T2" fmla="*/ 2147483647 w 234"/>
                    <a:gd name="T3" fmla="*/ 2147483647 h 296"/>
                    <a:gd name="T4" fmla="*/ 2147483647 w 234"/>
                    <a:gd name="T5" fmla="*/ 2147483647 h 296"/>
                    <a:gd name="T6" fmla="*/ 2147483647 w 234"/>
                    <a:gd name="T7" fmla="*/ 2147483647 h 296"/>
                    <a:gd name="T8" fmla="*/ 2147483647 w 234"/>
                    <a:gd name="T9" fmla="*/ 2147483647 h 296"/>
                    <a:gd name="T10" fmla="*/ 2147483647 w 234"/>
                    <a:gd name="T11" fmla="*/ 2147483647 h 296"/>
                    <a:gd name="T12" fmla="*/ 2147483647 w 234"/>
                    <a:gd name="T13" fmla="*/ 2147483647 h 296"/>
                    <a:gd name="T14" fmla="*/ 2147483647 w 234"/>
                    <a:gd name="T15" fmla="*/ 2147483647 h 296"/>
                    <a:gd name="T16" fmla="*/ 2147483647 w 234"/>
                    <a:gd name="T17" fmla="*/ 2147483647 h 296"/>
                    <a:gd name="T18" fmla="*/ 2147483647 w 234"/>
                    <a:gd name="T19" fmla="*/ 2147483647 h 296"/>
                    <a:gd name="T20" fmla="*/ 2147483647 w 234"/>
                    <a:gd name="T21" fmla="*/ 2147483647 h 296"/>
                    <a:gd name="T22" fmla="*/ 2147483647 w 234"/>
                    <a:gd name="T23" fmla="*/ 2147483647 h 296"/>
                    <a:gd name="T24" fmla="*/ 2147483647 w 234"/>
                    <a:gd name="T25" fmla="*/ 2147483647 h 296"/>
                    <a:gd name="T26" fmla="*/ 2147483647 w 234"/>
                    <a:gd name="T27" fmla="*/ 2147483647 h 296"/>
                    <a:gd name="T28" fmla="*/ 2147483647 w 234"/>
                    <a:gd name="T29" fmla="*/ 2147483647 h 296"/>
                    <a:gd name="T30" fmla="*/ 2147483647 w 234"/>
                    <a:gd name="T31" fmla="*/ 2147483647 h 296"/>
                    <a:gd name="T32" fmla="*/ 2147483647 w 234"/>
                    <a:gd name="T33" fmla="*/ 2147483647 h 296"/>
                    <a:gd name="T34" fmla="*/ 2147483647 w 234"/>
                    <a:gd name="T35" fmla="*/ 2147483647 h 296"/>
                    <a:gd name="T36" fmla="*/ 2147483647 w 234"/>
                    <a:gd name="T37" fmla="*/ 2147483647 h 296"/>
                    <a:gd name="T38" fmla="*/ 2147483647 w 234"/>
                    <a:gd name="T39" fmla="*/ 2147483647 h 296"/>
                    <a:gd name="T40" fmla="*/ 2147483647 w 234"/>
                    <a:gd name="T41" fmla="*/ 2147483647 h 296"/>
                    <a:gd name="T42" fmla="*/ 2147483647 w 234"/>
                    <a:gd name="T43" fmla="*/ 2147483647 h 296"/>
                    <a:gd name="T44" fmla="*/ 2147483647 w 234"/>
                    <a:gd name="T45" fmla="*/ 2147483647 h 296"/>
                    <a:gd name="T46" fmla="*/ 2147483647 w 234"/>
                    <a:gd name="T47" fmla="*/ 2147483647 h 296"/>
                    <a:gd name="T48" fmla="*/ 2147483647 w 234"/>
                    <a:gd name="T49" fmla="*/ 2147483647 h 296"/>
                    <a:gd name="T50" fmla="*/ 2147483647 w 234"/>
                    <a:gd name="T51" fmla="*/ 2147483647 h 296"/>
                    <a:gd name="T52" fmla="*/ 2147483647 w 234"/>
                    <a:gd name="T53" fmla="*/ 2147483647 h 296"/>
                    <a:gd name="T54" fmla="*/ 2147483647 w 234"/>
                    <a:gd name="T55" fmla="*/ 2147483647 h 296"/>
                    <a:gd name="T56" fmla="*/ 2147483647 w 234"/>
                    <a:gd name="T57" fmla="*/ 2147483647 h 296"/>
                    <a:gd name="T58" fmla="*/ 2147483647 w 234"/>
                    <a:gd name="T59" fmla="*/ 2147483647 h 296"/>
                    <a:gd name="T60" fmla="*/ 2147483647 w 234"/>
                    <a:gd name="T61" fmla="*/ 0 h 296"/>
                    <a:gd name="T62" fmla="*/ 2147483647 w 234"/>
                    <a:gd name="T63" fmla="*/ 0 h 296"/>
                    <a:gd name="T64" fmla="*/ 2147483647 w 234"/>
                    <a:gd name="T65" fmla="*/ 2147483647 h 296"/>
                    <a:gd name="T66" fmla="*/ 2147483647 w 234"/>
                    <a:gd name="T67" fmla="*/ 2147483647 h 296"/>
                    <a:gd name="T68" fmla="*/ 2147483647 w 234"/>
                    <a:gd name="T69" fmla="*/ 2147483647 h 296"/>
                    <a:gd name="T70" fmla="*/ 2147483647 w 234"/>
                    <a:gd name="T71" fmla="*/ 2147483647 h 296"/>
                    <a:gd name="T72" fmla="*/ 2147483647 w 234"/>
                    <a:gd name="T73" fmla="*/ 2147483647 h 296"/>
                    <a:gd name="T74" fmla="*/ 2147483647 w 234"/>
                    <a:gd name="T75" fmla="*/ 2147483647 h 296"/>
                    <a:gd name="T76" fmla="*/ 2147483647 w 234"/>
                    <a:gd name="T77" fmla="*/ 2147483647 h 296"/>
                    <a:gd name="T78" fmla="*/ 0 w 234"/>
                    <a:gd name="T79" fmla="*/ 2147483647 h 296"/>
                    <a:gd name="T80" fmla="*/ 0 w 234"/>
                    <a:gd name="T81" fmla="*/ 2147483647 h 296"/>
                    <a:gd name="T82" fmla="*/ 2147483647 w 234"/>
                    <a:gd name="T83" fmla="*/ 2147483647 h 296"/>
                    <a:gd name="T84" fmla="*/ 2147483647 w 234"/>
                    <a:gd name="T85" fmla="*/ 2147483647 h 296"/>
                    <a:gd name="T86" fmla="*/ 2147483647 w 234"/>
                    <a:gd name="T87" fmla="*/ 2147483647 h 296"/>
                    <a:gd name="T88" fmla="*/ 2147483647 w 234"/>
                    <a:gd name="T89" fmla="*/ 2147483647 h 296"/>
                    <a:gd name="T90" fmla="*/ 2147483647 w 234"/>
                    <a:gd name="T91" fmla="*/ 2147483647 h 296"/>
                    <a:gd name="T92" fmla="*/ 2147483647 w 234"/>
                    <a:gd name="T93" fmla="*/ 2147483647 h 296"/>
                    <a:gd name="T94" fmla="*/ 2147483647 w 234"/>
                    <a:gd name="T95" fmla="*/ 2147483647 h 296"/>
                    <a:gd name="T96" fmla="*/ 2147483647 w 234"/>
                    <a:gd name="T97" fmla="*/ 2147483647 h 296"/>
                    <a:gd name="T98" fmla="*/ 2147483647 w 234"/>
                    <a:gd name="T99" fmla="*/ 2147483647 h 296"/>
                    <a:gd name="T100" fmla="*/ 2147483647 w 234"/>
                    <a:gd name="T101" fmla="*/ 2147483647 h 296"/>
                    <a:gd name="T102" fmla="*/ 2147483647 w 234"/>
                    <a:gd name="T103" fmla="*/ 2147483647 h 296"/>
                    <a:gd name="T104" fmla="*/ 2147483647 w 234"/>
                    <a:gd name="T105" fmla="*/ 2147483647 h 296"/>
                    <a:gd name="T106" fmla="*/ 2147483647 w 234"/>
                    <a:gd name="T107" fmla="*/ 2147483647 h 296"/>
                    <a:gd name="T108" fmla="*/ 2147483647 w 234"/>
                    <a:gd name="T109" fmla="*/ 2147483647 h 296"/>
                    <a:gd name="T110" fmla="*/ 2147483647 w 234"/>
                    <a:gd name="T111" fmla="*/ 2147483647 h 296"/>
                    <a:gd name="T112" fmla="*/ 2147483647 w 234"/>
                    <a:gd name="T113" fmla="*/ 2147483647 h 296"/>
                    <a:gd name="T114" fmla="*/ 2147483647 w 234"/>
                    <a:gd name="T115" fmla="*/ 2147483647 h 296"/>
                    <a:gd name="T116" fmla="*/ 2147483647 w 234"/>
                    <a:gd name="T117" fmla="*/ 2147483647 h 296"/>
                    <a:gd name="T118" fmla="*/ 2147483647 w 234"/>
                    <a:gd name="T119" fmla="*/ 2147483647 h 296"/>
                    <a:gd name="T120" fmla="*/ 2147483647 w 234"/>
                    <a:gd name="T121" fmla="*/ 2147483647 h 29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34" h="296">
                      <a:moveTo>
                        <a:pt x="168" y="228"/>
                      </a:moveTo>
                      <a:lnTo>
                        <a:pt x="168" y="228"/>
                      </a:lnTo>
                      <a:lnTo>
                        <a:pt x="178" y="220"/>
                      </a:lnTo>
                      <a:lnTo>
                        <a:pt x="186" y="212"/>
                      </a:lnTo>
                      <a:lnTo>
                        <a:pt x="192" y="198"/>
                      </a:lnTo>
                      <a:lnTo>
                        <a:pt x="198" y="180"/>
                      </a:lnTo>
                      <a:lnTo>
                        <a:pt x="200" y="168"/>
                      </a:lnTo>
                      <a:lnTo>
                        <a:pt x="204" y="158"/>
                      </a:lnTo>
                      <a:lnTo>
                        <a:pt x="208" y="152"/>
                      </a:lnTo>
                      <a:lnTo>
                        <a:pt x="212" y="150"/>
                      </a:lnTo>
                      <a:lnTo>
                        <a:pt x="216" y="148"/>
                      </a:lnTo>
                      <a:lnTo>
                        <a:pt x="220" y="148"/>
                      </a:lnTo>
                      <a:lnTo>
                        <a:pt x="222" y="148"/>
                      </a:lnTo>
                      <a:lnTo>
                        <a:pt x="230" y="126"/>
                      </a:lnTo>
                      <a:lnTo>
                        <a:pt x="234" y="106"/>
                      </a:lnTo>
                      <a:lnTo>
                        <a:pt x="234" y="96"/>
                      </a:lnTo>
                      <a:lnTo>
                        <a:pt x="234" y="88"/>
                      </a:lnTo>
                      <a:lnTo>
                        <a:pt x="230" y="76"/>
                      </a:lnTo>
                      <a:lnTo>
                        <a:pt x="224" y="66"/>
                      </a:lnTo>
                      <a:lnTo>
                        <a:pt x="216" y="54"/>
                      </a:lnTo>
                      <a:lnTo>
                        <a:pt x="206" y="44"/>
                      </a:lnTo>
                      <a:lnTo>
                        <a:pt x="194" y="32"/>
                      </a:lnTo>
                      <a:lnTo>
                        <a:pt x="180" y="22"/>
                      </a:lnTo>
                      <a:lnTo>
                        <a:pt x="164" y="14"/>
                      </a:lnTo>
                      <a:lnTo>
                        <a:pt x="146" y="6"/>
                      </a:lnTo>
                      <a:lnTo>
                        <a:pt x="132" y="2"/>
                      </a:lnTo>
                      <a:lnTo>
                        <a:pt x="118" y="0"/>
                      </a:lnTo>
                      <a:lnTo>
                        <a:pt x="102" y="0"/>
                      </a:lnTo>
                      <a:lnTo>
                        <a:pt x="86" y="4"/>
                      </a:lnTo>
                      <a:lnTo>
                        <a:pt x="70" y="10"/>
                      </a:lnTo>
                      <a:lnTo>
                        <a:pt x="54" y="22"/>
                      </a:lnTo>
                      <a:lnTo>
                        <a:pt x="38" y="38"/>
                      </a:lnTo>
                      <a:lnTo>
                        <a:pt x="22" y="60"/>
                      </a:lnTo>
                      <a:lnTo>
                        <a:pt x="10" y="132"/>
                      </a:lnTo>
                      <a:lnTo>
                        <a:pt x="0" y="196"/>
                      </a:lnTo>
                      <a:lnTo>
                        <a:pt x="2" y="202"/>
                      </a:lnTo>
                      <a:lnTo>
                        <a:pt x="4" y="210"/>
                      </a:lnTo>
                      <a:lnTo>
                        <a:pt x="18" y="232"/>
                      </a:lnTo>
                      <a:lnTo>
                        <a:pt x="36" y="258"/>
                      </a:lnTo>
                      <a:lnTo>
                        <a:pt x="58" y="280"/>
                      </a:lnTo>
                      <a:lnTo>
                        <a:pt x="66" y="286"/>
                      </a:lnTo>
                      <a:lnTo>
                        <a:pt x="74" y="290"/>
                      </a:lnTo>
                      <a:lnTo>
                        <a:pt x="90" y="294"/>
                      </a:lnTo>
                      <a:lnTo>
                        <a:pt x="104" y="296"/>
                      </a:lnTo>
                      <a:lnTo>
                        <a:pt x="110" y="296"/>
                      </a:lnTo>
                      <a:lnTo>
                        <a:pt x="114" y="294"/>
                      </a:lnTo>
                      <a:lnTo>
                        <a:pt x="116" y="288"/>
                      </a:lnTo>
                      <a:lnTo>
                        <a:pt x="122" y="272"/>
                      </a:lnTo>
                      <a:lnTo>
                        <a:pt x="128" y="262"/>
                      </a:lnTo>
                      <a:lnTo>
                        <a:pt x="138" y="250"/>
                      </a:lnTo>
                      <a:lnTo>
                        <a:pt x="150" y="238"/>
                      </a:lnTo>
                      <a:lnTo>
                        <a:pt x="168" y="22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3" name="Freeform 974"/>
                <p:cNvSpPr>
                  <a:spLocks/>
                </p:cNvSpPr>
                <p:nvPr/>
              </p:nvSpPr>
              <p:spPr bwMode="auto">
                <a:xfrm flipH="1">
                  <a:off x="2106651" y="2674212"/>
                  <a:ext cx="86326" cy="78233"/>
                </a:xfrm>
                <a:custGeom>
                  <a:avLst/>
                  <a:gdLst>
                    <a:gd name="T0" fmla="*/ 2147483647 w 64"/>
                    <a:gd name="T1" fmla="*/ 2147483647 h 58"/>
                    <a:gd name="T2" fmla="*/ 2147483647 w 64"/>
                    <a:gd name="T3" fmla="*/ 2147483647 h 58"/>
                    <a:gd name="T4" fmla="*/ 2147483647 w 64"/>
                    <a:gd name="T5" fmla="*/ 2147483647 h 58"/>
                    <a:gd name="T6" fmla="*/ 2147483647 w 64"/>
                    <a:gd name="T7" fmla="*/ 2147483647 h 58"/>
                    <a:gd name="T8" fmla="*/ 2147483647 w 64"/>
                    <a:gd name="T9" fmla="*/ 2147483647 h 58"/>
                    <a:gd name="T10" fmla="*/ 2147483647 w 64"/>
                    <a:gd name="T11" fmla="*/ 2147483647 h 58"/>
                    <a:gd name="T12" fmla="*/ 2147483647 w 64"/>
                    <a:gd name="T13" fmla="*/ 2147483647 h 58"/>
                    <a:gd name="T14" fmla="*/ 2147483647 w 64"/>
                    <a:gd name="T15" fmla="*/ 2147483647 h 58"/>
                    <a:gd name="T16" fmla="*/ 2147483647 w 64"/>
                    <a:gd name="T17" fmla="*/ 2147483647 h 58"/>
                    <a:gd name="T18" fmla="*/ 2147483647 w 64"/>
                    <a:gd name="T19" fmla="*/ 2147483647 h 58"/>
                    <a:gd name="T20" fmla="*/ 2147483647 w 64"/>
                    <a:gd name="T21" fmla="*/ 2147483647 h 58"/>
                    <a:gd name="T22" fmla="*/ 2147483647 w 64"/>
                    <a:gd name="T23" fmla="*/ 2147483647 h 58"/>
                    <a:gd name="T24" fmla="*/ 2147483647 w 64"/>
                    <a:gd name="T25" fmla="*/ 2147483647 h 58"/>
                    <a:gd name="T26" fmla="*/ 2147483647 w 64"/>
                    <a:gd name="T27" fmla="*/ 2147483647 h 58"/>
                    <a:gd name="T28" fmla="*/ 2147483647 w 64"/>
                    <a:gd name="T29" fmla="*/ 2147483647 h 58"/>
                    <a:gd name="T30" fmla="*/ 2147483647 w 64"/>
                    <a:gd name="T31" fmla="*/ 2147483647 h 58"/>
                    <a:gd name="T32" fmla="*/ 2147483647 w 64"/>
                    <a:gd name="T33" fmla="*/ 0 h 58"/>
                    <a:gd name="T34" fmla="*/ 2147483647 w 64"/>
                    <a:gd name="T35" fmla="*/ 0 h 58"/>
                    <a:gd name="T36" fmla="*/ 2147483647 w 64"/>
                    <a:gd name="T37" fmla="*/ 0 h 58"/>
                    <a:gd name="T38" fmla="*/ 2147483647 w 64"/>
                    <a:gd name="T39" fmla="*/ 2147483647 h 58"/>
                    <a:gd name="T40" fmla="*/ 2147483647 w 64"/>
                    <a:gd name="T41" fmla="*/ 2147483647 h 58"/>
                    <a:gd name="T42" fmla="*/ 0 w 64"/>
                    <a:gd name="T43" fmla="*/ 2147483647 h 58"/>
                    <a:gd name="T44" fmla="*/ 0 w 64"/>
                    <a:gd name="T45" fmla="*/ 2147483647 h 58"/>
                    <a:gd name="T46" fmla="*/ 0 w 64"/>
                    <a:gd name="T47" fmla="*/ 2147483647 h 58"/>
                    <a:gd name="T48" fmla="*/ 2147483647 w 64"/>
                    <a:gd name="T49" fmla="*/ 2147483647 h 58"/>
                    <a:gd name="T50" fmla="*/ 2147483647 w 64"/>
                    <a:gd name="T51" fmla="*/ 2147483647 h 58"/>
                    <a:gd name="T52" fmla="*/ 2147483647 w 64"/>
                    <a:gd name="T53" fmla="*/ 2147483647 h 58"/>
                    <a:gd name="T54" fmla="*/ 2147483647 w 64"/>
                    <a:gd name="T55" fmla="*/ 2147483647 h 5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64" h="58">
                      <a:moveTo>
                        <a:pt x="20" y="52"/>
                      </a:moveTo>
                      <a:lnTo>
                        <a:pt x="20" y="52"/>
                      </a:lnTo>
                      <a:lnTo>
                        <a:pt x="32" y="58"/>
                      </a:lnTo>
                      <a:lnTo>
                        <a:pt x="38" y="58"/>
                      </a:lnTo>
                      <a:lnTo>
                        <a:pt x="44" y="58"/>
                      </a:lnTo>
                      <a:lnTo>
                        <a:pt x="44" y="56"/>
                      </a:lnTo>
                      <a:lnTo>
                        <a:pt x="56" y="44"/>
                      </a:lnTo>
                      <a:lnTo>
                        <a:pt x="62" y="36"/>
                      </a:lnTo>
                      <a:lnTo>
                        <a:pt x="64" y="32"/>
                      </a:lnTo>
                      <a:lnTo>
                        <a:pt x="64" y="30"/>
                      </a:lnTo>
                      <a:lnTo>
                        <a:pt x="56" y="20"/>
                      </a:lnTo>
                      <a:lnTo>
                        <a:pt x="48" y="12"/>
                      </a:lnTo>
                      <a:lnTo>
                        <a:pt x="40" y="8"/>
                      </a:lnTo>
                      <a:lnTo>
                        <a:pt x="32" y="4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2" y="4"/>
                      </a:lnTo>
                      <a:lnTo>
                        <a:pt x="0" y="16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8" y="42"/>
                      </a:lnTo>
                      <a:lnTo>
                        <a:pt x="20" y="5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4" name="Freeform 975"/>
                <p:cNvSpPr>
                  <a:spLocks/>
                </p:cNvSpPr>
                <p:nvPr/>
              </p:nvSpPr>
              <p:spPr bwMode="auto">
                <a:xfrm flipH="1">
                  <a:off x="2095860" y="2668816"/>
                  <a:ext cx="94419" cy="48558"/>
                </a:xfrm>
                <a:custGeom>
                  <a:avLst/>
                  <a:gdLst>
                    <a:gd name="T0" fmla="*/ 2147483647 w 70"/>
                    <a:gd name="T1" fmla="*/ 2147483647 h 36"/>
                    <a:gd name="T2" fmla="*/ 2147483647 w 70"/>
                    <a:gd name="T3" fmla="*/ 2147483647 h 36"/>
                    <a:gd name="T4" fmla="*/ 2147483647 w 70"/>
                    <a:gd name="T5" fmla="*/ 2147483647 h 36"/>
                    <a:gd name="T6" fmla="*/ 2147483647 w 70"/>
                    <a:gd name="T7" fmla="*/ 2147483647 h 36"/>
                    <a:gd name="T8" fmla="*/ 2147483647 w 70"/>
                    <a:gd name="T9" fmla="*/ 2147483647 h 36"/>
                    <a:gd name="T10" fmla="*/ 2147483647 w 70"/>
                    <a:gd name="T11" fmla="*/ 2147483647 h 36"/>
                    <a:gd name="T12" fmla="*/ 2147483647 w 70"/>
                    <a:gd name="T13" fmla="*/ 2147483647 h 36"/>
                    <a:gd name="T14" fmla="*/ 2147483647 w 70"/>
                    <a:gd name="T15" fmla="*/ 2147483647 h 36"/>
                    <a:gd name="T16" fmla="*/ 2147483647 w 70"/>
                    <a:gd name="T17" fmla="*/ 2147483647 h 36"/>
                    <a:gd name="T18" fmla="*/ 2147483647 w 70"/>
                    <a:gd name="T19" fmla="*/ 2147483647 h 36"/>
                    <a:gd name="T20" fmla="*/ 2147483647 w 70"/>
                    <a:gd name="T21" fmla="*/ 2147483647 h 36"/>
                    <a:gd name="T22" fmla="*/ 2147483647 w 70"/>
                    <a:gd name="T23" fmla="*/ 0 h 36"/>
                    <a:gd name="T24" fmla="*/ 2147483647 w 70"/>
                    <a:gd name="T25" fmla="*/ 0 h 36"/>
                    <a:gd name="T26" fmla="*/ 2147483647 w 70"/>
                    <a:gd name="T27" fmla="*/ 0 h 36"/>
                    <a:gd name="T28" fmla="*/ 0 w 70"/>
                    <a:gd name="T29" fmla="*/ 2147483647 h 36"/>
                    <a:gd name="T30" fmla="*/ 0 w 70"/>
                    <a:gd name="T31" fmla="*/ 2147483647 h 36"/>
                    <a:gd name="T32" fmla="*/ 2147483647 w 70"/>
                    <a:gd name="T33" fmla="*/ 2147483647 h 36"/>
                    <a:gd name="T34" fmla="*/ 2147483647 w 70"/>
                    <a:gd name="T35" fmla="*/ 2147483647 h 36"/>
                    <a:gd name="T36" fmla="*/ 2147483647 w 70"/>
                    <a:gd name="T37" fmla="*/ 2147483647 h 36"/>
                    <a:gd name="T38" fmla="*/ 2147483647 w 70"/>
                    <a:gd name="T39" fmla="*/ 2147483647 h 36"/>
                    <a:gd name="T40" fmla="*/ 2147483647 w 70"/>
                    <a:gd name="T41" fmla="*/ 2147483647 h 36"/>
                    <a:gd name="T42" fmla="*/ 2147483647 w 70"/>
                    <a:gd name="T43" fmla="*/ 2147483647 h 36"/>
                    <a:gd name="T44" fmla="*/ 2147483647 w 70"/>
                    <a:gd name="T45" fmla="*/ 2147483647 h 36"/>
                    <a:gd name="T46" fmla="*/ 2147483647 w 70"/>
                    <a:gd name="T47" fmla="*/ 2147483647 h 36"/>
                    <a:gd name="T48" fmla="*/ 2147483647 w 70"/>
                    <a:gd name="T49" fmla="*/ 2147483647 h 36"/>
                    <a:gd name="T50" fmla="*/ 2147483647 w 70"/>
                    <a:gd name="T51" fmla="*/ 2147483647 h 36"/>
                    <a:gd name="T52" fmla="*/ 2147483647 w 70"/>
                    <a:gd name="T53" fmla="*/ 2147483647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70" h="36">
                      <a:moveTo>
                        <a:pt x="64" y="36"/>
                      </a:moveTo>
                      <a:lnTo>
                        <a:pt x="64" y="36"/>
                      </a:lnTo>
                      <a:lnTo>
                        <a:pt x="68" y="34"/>
                      </a:lnTo>
                      <a:lnTo>
                        <a:pt x="70" y="30"/>
                      </a:lnTo>
                      <a:lnTo>
                        <a:pt x="70" y="28"/>
                      </a:lnTo>
                      <a:lnTo>
                        <a:pt x="68" y="22"/>
                      </a:lnTo>
                      <a:lnTo>
                        <a:pt x="58" y="16"/>
                      </a:lnTo>
                      <a:lnTo>
                        <a:pt x="46" y="8"/>
                      </a:lnTo>
                      <a:lnTo>
                        <a:pt x="32" y="2"/>
                      </a:lnTo>
                      <a:lnTo>
                        <a:pt x="18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28" y="12"/>
                      </a:lnTo>
                      <a:lnTo>
                        <a:pt x="44" y="20"/>
                      </a:lnTo>
                      <a:lnTo>
                        <a:pt x="54" y="28"/>
                      </a:lnTo>
                      <a:lnTo>
                        <a:pt x="62" y="36"/>
                      </a:lnTo>
                      <a:lnTo>
                        <a:pt x="64" y="3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5" name="Freeform 976"/>
                <p:cNvSpPr>
                  <a:spLocks/>
                </p:cNvSpPr>
                <p:nvPr/>
              </p:nvSpPr>
              <p:spPr bwMode="auto">
                <a:xfrm flipH="1">
                  <a:off x="2023023" y="2733561"/>
                  <a:ext cx="70140" cy="62047"/>
                </a:xfrm>
                <a:custGeom>
                  <a:avLst/>
                  <a:gdLst>
                    <a:gd name="T0" fmla="*/ 2147483647 w 52"/>
                    <a:gd name="T1" fmla="*/ 2147483647 h 46"/>
                    <a:gd name="T2" fmla="*/ 2147483647 w 52"/>
                    <a:gd name="T3" fmla="*/ 2147483647 h 46"/>
                    <a:gd name="T4" fmla="*/ 2147483647 w 52"/>
                    <a:gd name="T5" fmla="*/ 2147483647 h 46"/>
                    <a:gd name="T6" fmla="*/ 2147483647 w 52"/>
                    <a:gd name="T7" fmla="*/ 2147483647 h 46"/>
                    <a:gd name="T8" fmla="*/ 2147483647 w 52"/>
                    <a:gd name="T9" fmla="*/ 2147483647 h 46"/>
                    <a:gd name="T10" fmla="*/ 2147483647 w 52"/>
                    <a:gd name="T11" fmla="*/ 2147483647 h 46"/>
                    <a:gd name="T12" fmla="*/ 2147483647 w 52"/>
                    <a:gd name="T13" fmla="*/ 2147483647 h 46"/>
                    <a:gd name="T14" fmla="*/ 2147483647 w 52"/>
                    <a:gd name="T15" fmla="*/ 2147483647 h 46"/>
                    <a:gd name="T16" fmla="*/ 2147483647 w 52"/>
                    <a:gd name="T17" fmla="*/ 2147483647 h 46"/>
                    <a:gd name="T18" fmla="*/ 2147483647 w 52"/>
                    <a:gd name="T19" fmla="*/ 2147483647 h 46"/>
                    <a:gd name="T20" fmla="*/ 2147483647 w 52"/>
                    <a:gd name="T21" fmla="*/ 2147483647 h 46"/>
                    <a:gd name="T22" fmla="*/ 2147483647 w 52"/>
                    <a:gd name="T23" fmla="*/ 2147483647 h 46"/>
                    <a:gd name="T24" fmla="*/ 2147483647 w 52"/>
                    <a:gd name="T25" fmla="*/ 0 h 46"/>
                    <a:gd name="T26" fmla="*/ 2147483647 w 52"/>
                    <a:gd name="T27" fmla="*/ 2147483647 h 46"/>
                    <a:gd name="T28" fmla="*/ 2147483647 w 52"/>
                    <a:gd name="T29" fmla="*/ 2147483647 h 46"/>
                    <a:gd name="T30" fmla="*/ 2147483647 w 52"/>
                    <a:gd name="T31" fmla="*/ 2147483647 h 46"/>
                    <a:gd name="T32" fmla="*/ 2147483647 w 52"/>
                    <a:gd name="T33" fmla="*/ 2147483647 h 46"/>
                    <a:gd name="T34" fmla="*/ 2147483647 w 52"/>
                    <a:gd name="T35" fmla="*/ 2147483647 h 46"/>
                    <a:gd name="T36" fmla="*/ 2147483647 w 52"/>
                    <a:gd name="T37" fmla="*/ 2147483647 h 46"/>
                    <a:gd name="T38" fmla="*/ 0 w 52"/>
                    <a:gd name="T39" fmla="*/ 2147483647 h 46"/>
                    <a:gd name="T40" fmla="*/ 0 w 52"/>
                    <a:gd name="T41" fmla="*/ 2147483647 h 46"/>
                    <a:gd name="T42" fmla="*/ 2147483647 w 52"/>
                    <a:gd name="T43" fmla="*/ 2147483647 h 46"/>
                    <a:gd name="T44" fmla="*/ 2147483647 w 52"/>
                    <a:gd name="T45" fmla="*/ 2147483647 h 46"/>
                    <a:gd name="T46" fmla="*/ 2147483647 w 52"/>
                    <a:gd name="T47" fmla="*/ 2147483647 h 46"/>
                    <a:gd name="T48" fmla="*/ 2147483647 w 52"/>
                    <a:gd name="T49" fmla="*/ 2147483647 h 4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52" h="46">
                      <a:moveTo>
                        <a:pt x="20" y="46"/>
                      </a:moveTo>
                      <a:lnTo>
                        <a:pt x="20" y="46"/>
                      </a:lnTo>
                      <a:lnTo>
                        <a:pt x="24" y="46"/>
                      </a:lnTo>
                      <a:lnTo>
                        <a:pt x="26" y="46"/>
                      </a:lnTo>
                      <a:lnTo>
                        <a:pt x="28" y="44"/>
                      </a:lnTo>
                      <a:lnTo>
                        <a:pt x="52" y="16"/>
                      </a:lnTo>
                      <a:lnTo>
                        <a:pt x="50" y="12"/>
                      </a:lnTo>
                      <a:lnTo>
                        <a:pt x="46" y="8"/>
                      </a:lnTo>
                      <a:lnTo>
                        <a:pt x="40" y="4"/>
                      </a:lnTo>
                      <a:lnTo>
                        <a:pt x="34" y="2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2" y="4"/>
                      </a:lnTo>
                      <a:lnTo>
                        <a:pt x="8" y="10"/>
                      </a:lnTo>
                      <a:lnTo>
                        <a:pt x="4" y="16"/>
                      </a:lnTo>
                      <a:lnTo>
                        <a:pt x="2" y="24"/>
                      </a:lnTo>
                      <a:lnTo>
                        <a:pt x="0" y="30"/>
                      </a:lnTo>
                      <a:lnTo>
                        <a:pt x="6" y="36"/>
                      </a:lnTo>
                      <a:lnTo>
                        <a:pt x="12" y="42"/>
                      </a:lnTo>
                      <a:lnTo>
                        <a:pt x="20" y="46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6" name="Freeform 977"/>
                <p:cNvSpPr>
                  <a:spLocks/>
                </p:cNvSpPr>
                <p:nvPr/>
              </p:nvSpPr>
              <p:spPr bwMode="auto">
                <a:xfrm flipH="1">
                  <a:off x="2063488" y="2725468"/>
                  <a:ext cx="97117" cy="137582"/>
                </a:xfrm>
                <a:custGeom>
                  <a:avLst/>
                  <a:gdLst>
                    <a:gd name="T0" fmla="*/ 2147483647 w 72"/>
                    <a:gd name="T1" fmla="*/ 2147483647 h 102"/>
                    <a:gd name="T2" fmla="*/ 2147483647 w 72"/>
                    <a:gd name="T3" fmla="*/ 2147483647 h 102"/>
                    <a:gd name="T4" fmla="*/ 2147483647 w 72"/>
                    <a:gd name="T5" fmla="*/ 2147483647 h 102"/>
                    <a:gd name="T6" fmla="*/ 2147483647 w 72"/>
                    <a:gd name="T7" fmla="*/ 2147483647 h 102"/>
                    <a:gd name="T8" fmla="*/ 2147483647 w 72"/>
                    <a:gd name="T9" fmla="*/ 2147483647 h 102"/>
                    <a:gd name="T10" fmla="*/ 2147483647 w 72"/>
                    <a:gd name="T11" fmla="*/ 2147483647 h 102"/>
                    <a:gd name="T12" fmla="*/ 2147483647 w 72"/>
                    <a:gd name="T13" fmla="*/ 2147483647 h 102"/>
                    <a:gd name="T14" fmla="*/ 2147483647 w 72"/>
                    <a:gd name="T15" fmla="*/ 2147483647 h 102"/>
                    <a:gd name="T16" fmla="*/ 2147483647 w 72"/>
                    <a:gd name="T17" fmla="*/ 2147483647 h 102"/>
                    <a:gd name="T18" fmla="*/ 2147483647 w 72"/>
                    <a:gd name="T19" fmla="*/ 2147483647 h 102"/>
                    <a:gd name="T20" fmla="*/ 2147483647 w 72"/>
                    <a:gd name="T21" fmla="*/ 2147483647 h 102"/>
                    <a:gd name="T22" fmla="*/ 2147483647 w 72"/>
                    <a:gd name="T23" fmla="*/ 2147483647 h 102"/>
                    <a:gd name="T24" fmla="*/ 2147483647 w 72"/>
                    <a:gd name="T25" fmla="*/ 0 h 102"/>
                    <a:gd name="T26" fmla="*/ 2147483647 w 72"/>
                    <a:gd name="T27" fmla="*/ 0 h 102"/>
                    <a:gd name="T28" fmla="*/ 2147483647 w 72"/>
                    <a:gd name="T29" fmla="*/ 2147483647 h 102"/>
                    <a:gd name="T30" fmla="*/ 2147483647 w 72"/>
                    <a:gd name="T31" fmla="*/ 2147483647 h 102"/>
                    <a:gd name="T32" fmla="*/ 2147483647 w 72"/>
                    <a:gd name="T33" fmla="*/ 2147483647 h 102"/>
                    <a:gd name="T34" fmla="*/ 2147483647 w 72"/>
                    <a:gd name="T35" fmla="*/ 2147483647 h 102"/>
                    <a:gd name="T36" fmla="*/ 2147483647 w 72"/>
                    <a:gd name="T37" fmla="*/ 2147483647 h 102"/>
                    <a:gd name="T38" fmla="*/ 2147483647 w 72"/>
                    <a:gd name="T39" fmla="*/ 2147483647 h 102"/>
                    <a:gd name="T40" fmla="*/ 2147483647 w 72"/>
                    <a:gd name="T41" fmla="*/ 2147483647 h 102"/>
                    <a:gd name="T42" fmla="*/ 2147483647 w 72"/>
                    <a:gd name="T43" fmla="*/ 2147483647 h 102"/>
                    <a:gd name="T44" fmla="*/ 2147483647 w 72"/>
                    <a:gd name="T45" fmla="*/ 2147483647 h 102"/>
                    <a:gd name="T46" fmla="*/ 2147483647 w 72"/>
                    <a:gd name="T47" fmla="*/ 2147483647 h 102"/>
                    <a:gd name="T48" fmla="*/ 2147483647 w 72"/>
                    <a:gd name="T49" fmla="*/ 2147483647 h 102"/>
                    <a:gd name="T50" fmla="*/ 2147483647 w 72"/>
                    <a:gd name="T51" fmla="*/ 2147483647 h 102"/>
                    <a:gd name="T52" fmla="*/ 2147483647 w 72"/>
                    <a:gd name="T53" fmla="*/ 2147483647 h 102"/>
                    <a:gd name="T54" fmla="*/ 2147483647 w 72"/>
                    <a:gd name="T55" fmla="*/ 2147483647 h 102"/>
                    <a:gd name="T56" fmla="*/ 2147483647 w 72"/>
                    <a:gd name="T57" fmla="*/ 2147483647 h 102"/>
                    <a:gd name="T58" fmla="*/ 2147483647 w 72"/>
                    <a:gd name="T59" fmla="*/ 2147483647 h 102"/>
                    <a:gd name="T60" fmla="*/ 0 w 72"/>
                    <a:gd name="T61" fmla="*/ 2147483647 h 102"/>
                    <a:gd name="T62" fmla="*/ 0 w 72"/>
                    <a:gd name="T63" fmla="*/ 2147483647 h 102"/>
                    <a:gd name="T64" fmla="*/ 2147483647 w 72"/>
                    <a:gd name="T65" fmla="*/ 2147483647 h 102"/>
                    <a:gd name="T66" fmla="*/ 2147483647 w 72"/>
                    <a:gd name="T67" fmla="*/ 2147483647 h 102"/>
                    <a:gd name="T68" fmla="*/ 2147483647 w 72"/>
                    <a:gd name="T69" fmla="*/ 2147483647 h 10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72" h="102">
                      <a:moveTo>
                        <a:pt x="30" y="94"/>
                      </a:moveTo>
                      <a:lnTo>
                        <a:pt x="30" y="94"/>
                      </a:lnTo>
                      <a:lnTo>
                        <a:pt x="36" y="96"/>
                      </a:lnTo>
                      <a:lnTo>
                        <a:pt x="40" y="94"/>
                      </a:lnTo>
                      <a:lnTo>
                        <a:pt x="46" y="90"/>
                      </a:lnTo>
                      <a:lnTo>
                        <a:pt x="44" y="78"/>
                      </a:lnTo>
                      <a:lnTo>
                        <a:pt x="46" y="50"/>
                      </a:lnTo>
                      <a:lnTo>
                        <a:pt x="48" y="36"/>
                      </a:lnTo>
                      <a:lnTo>
                        <a:pt x="52" y="20"/>
                      </a:lnTo>
                      <a:lnTo>
                        <a:pt x="60" y="8"/>
                      </a:lnTo>
                      <a:lnTo>
                        <a:pt x="66" y="4"/>
                      </a:lnTo>
                      <a:lnTo>
                        <a:pt x="72" y="0"/>
                      </a:lnTo>
                      <a:lnTo>
                        <a:pt x="72" y="12"/>
                      </a:lnTo>
                      <a:lnTo>
                        <a:pt x="62" y="22"/>
                      </a:lnTo>
                      <a:lnTo>
                        <a:pt x="56" y="36"/>
                      </a:lnTo>
                      <a:lnTo>
                        <a:pt x="52" y="48"/>
                      </a:lnTo>
                      <a:lnTo>
                        <a:pt x="50" y="62"/>
                      </a:lnTo>
                      <a:lnTo>
                        <a:pt x="50" y="84"/>
                      </a:lnTo>
                      <a:lnTo>
                        <a:pt x="50" y="96"/>
                      </a:lnTo>
                      <a:lnTo>
                        <a:pt x="48" y="100"/>
                      </a:lnTo>
                      <a:lnTo>
                        <a:pt x="42" y="102"/>
                      </a:lnTo>
                      <a:lnTo>
                        <a:pt x="34" y="102"/>
                      </a:lnTo>
                      <a:lnTo>
                        <a:pt x="26" y="100"/>
                      </a:lnTo>
                      <a:lnTo>
                        <a:pt x="18" y="94"/>
                      </a:lnTo>
                      <a:lnTo>
                        <a:pt x="10" y="84"/>
                      </a:lnTo>
                      <a:lnTo>
                        <a:pt x="0" y="72"/>
                      </a:lnTo>
                      <a:lnTo>
                        <a:pt x="12" y="82"/>
                      </a:lnTo>
                      <a:lnTo>
                        <a:pt x="30" y="9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7" name="Freeform 978"/>
                <p:cNvSpPr>
                  <a:spLocks/>
                </p:cNvSpPr>
                <p:nvPr/>
              </p:nvSpPr>
              <p:spPr bwMode="auto">
                <a:xfrm flipH="1">
                  <a:off x="2014930" y="2722770"/>
                  <a:ext cx="59349" cy="32372"/>
                </a:xfrm>
                <a:custGeom>
                  <a:avLst/>
                  <a:gdLst>
                    <a:gd name="T0" fmla="*/ 0 w 44"/>
                    <a:gd name="T1" fmla="*/ 2147483647 h 24"/>
                    <a:gd name="T2" fmla="*/ 0 w 44"/>
                    <a:gd name="T3" fmla="*/ 2147483647 h 24"/>
                    <a:gd name="T4" fmla="*/ 0 w 44"/>
                    <a:gd name="T5" fmla="*/ 2147483647 h 24"/>
                    <a:gd name="T6" fmla="*/ 2147483647 w 44"/>
                    <a:gd name="T7" fmla="*/ 2147483647 h 24"/>
                    <a:gd name="T8" fmla="*/ 2147483647 w 44"/>
                    <a:gd name="T9" fmla="*/ 0 h 24"/>
                    <a:gd name="T10" fmla="*/ 2147483647 w 44"/>
                    <a:gd name="T11" fmla="*/ 0 h 24"/>
                    <a:gd name="T12" fmla="*/ 2147483647 w 44"/>
                    <a:gd name="T13" fmla="*/ 2147483647 h 24"/>
                    <a:gd name="T14" fmla="*/ 2147483647 w 44"/>
                    <a:gd name="T15" fmla="*/ 2147483647 h 24"/>
                    <a:gd name="T16" fmla="*/ 2147483647 w 44"/>
                    <a:gd name="T17" fmla="*/ 2147483647 h 24"/>
                    <a:gd name="T18" fmla="*/ 2147483647 w 44"/>
                    <a:gd name="T19" fmla="*/ 2147483647 h 24"/>
                    <a:gd name="T20" fmla="*/ 2147483647 w 44"/>
                    <a:gd name="T21" fmla="*/ 2147483647 h 24"/>
                    <a:gd name="T22" fmla="*/ 2147483647 w 44"/>
                    <a:gd name="T23" fmla="*/ 2147483647 h 24"/>
                    <a:gd name="T24" fmla="*/ 2147483647 w 44"/>
                    <a:gd name="T25" fmla="*/ 2147483647 h 24"/>
                    <a:gd name="T26" fmla="*/ 2147483647 w 44"/>
                    <a:gd name="T27" fmla="*/ 2147483647 h 24"/>
                    <a:gd name="T28" fmla="*/ 2147483647 w 44"/>
                    <a:gd name="T29" fmla="*/ 2147483647 h 24"/>
                    <a:gd name="T30" fmla="*/ 2147483647 w 44"/>
                    <a:gd name="T31" fmla="*/ 2147483647 h 24"/>
                    <a:gd name="T32" fmla="*/ 2147483647 w 44"/>
                    <a:gd name="T33" fmla="*/ 2147483647 h 24"/>
                    <a:gd name="T34" fmla="*/ 2147483647 w 44"/>
                    <a:gd name="T35" fmla="*/ 2147483647 h 24"/>
                    <a:gd name="T36" fmla="*/ 2147483647 w 44"/>
                    <a:gd name="T37" fmla="*/ 2147483647 h 24"/>
                    <a:gd name="T38" fmla="*/ 0 w 44"/>
                    <a:gd name="T39" fmla="*/ 2147483647 h 24"/>
                    <a:gd name="T40" fmla="*/ 0 w 44"/>
                    <a:gd name="T41" fmla="*/ 2147483647 h 2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44" h="24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2"/>
                      </a:lnTo>
                      <a:lnTo>
                        <a:pt x="14" y="0"/>
                      </a:lnTo>
                      <a:lnTo>
                        <a:pt x="24" y="4"/>
                      </a:lnTo>
                      <a:lnTo>
                        <a:pt x="34" y="10"/>
                      </a:lnTo>
                      <a:lnTo>
                        <a:pt x="44" y="18"/>
                      </a:lnTo>
                      <a:lnTo>
                        <a:pt x="44" y="20"/>
                      </a:lnTo>
                      <a:lnTo>
                        <a:pt x="42" y="24"/>
                      </a:lnTo>
                      <a:lnTo>
                        <a:pt x="38" y="24"/>
                      </a:lnTo>
                      <a:lnTo>
                        <a:pt x="28" y="18"/>
                      </a:lnTo>
                      <a:lnTo>
                        <a:pt x="18" y="12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8" name="Freeform 979"/>
                <p:cNvSpPr>
                  <a:spLocks/>
                </p:cNvSpPr>
                <p:nvPr/>
              </p:nvSpPr>
              <p:spPr bwMode="auto">
                <a:xfrm flipH="1">
                  <a:off x="2171396" y="2917004"/>
                  <a:ext cx="16186" cy="5395"/>
                </a:xfrm>
                <a:custGeom>
                  <a:avLst/>
                  <a:gdLst>
                    <a:gd name="T0" fmla="*/ 2147483647 w 12"/>
                    <a:gd name="T1" fmla="*/ 2147483647 h 4"/>
                    <a:gd name="T2" fmla="*/ 2147483647 w 12"/>
                    <a:gd name="T3" fmla="*/ 2147483647 h 4"/>
                    <a:gd name="T4" fmla="*/ 2147483647 w 12"/>
                    <a:gd name="T5" fmla="*/ 2147483647 h 4"/>
                    <a:gd name="T6" fmla="*/ 2147483647 w 12"/>
                    <a:gd name="T7" fmla="*/ 2147483647 h 4"/>
                    <a:gd name="T8" fmla="*/ 2147483647 w 12"/>
                    <a:gd name="T9" fmla="*/ 2147483647 h 4"/>
                    <a:gd name="T10" fmla="*/ 2147483647 w 12"/>
                    <a:gd name="T11" fmla="*/ 2147483647 h 4"/>
                    <a:gd name="T12" fmla="*/ 0 w 12"/>
                    <a:gd name="T13" fmla="*/ 0 h 4"/>
                    <a:gd name="T14" fmla="*/ 0 w 12"/>
                    <a:gd name="T15" fmla="*/ 0 h 4"/>
                    <a:gd name="T16" fmla="*/ 2147483647 w 12"/>
                    <a:gd name="T17" fmla="*/ 0 h 4"/>
                    <a:gd name="T18" fmla="*/ 2147483647 w 12"/>
                    <a:gd name="T19" fmla="*/ 0 h 4"/>
                    <a:gd name="T20" fmla="*/ 2147483647 w 12"/>
                    <a:gd name="T21" fmla="*/ 0 h 4"/>
                    <a:gd name="T22" fmla="*/ 2147483647 w 12"/>
                    <a:gd name="T23" fmla="*/ 0 h 4"/>
                    <a:gd name="T24" fmla="*/ 2147483647 w 12"/>
                    <a:gd name="T25" fmla="*/ 2147483647 h 4"/>
                    <a:gd name="T26" fmla="*/ 2147483647 w 12"/>
                    <a:gd name="T27" fmla="*/ 2147483647 h 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2" h="4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0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9" name="Freeform 980"/>
                <p:cNvSpPr>
                  <a:spLocks/>
                </p:cNvSpPr>
                <p:nvPr/>
              </p:nvSpPr>
              <p:spPr bwMode="auto">
                <a:xfrm flipH="1">
                  <a:off x="2044604" y="2768631"/>
                  <a:ext cx="40465" cy="26977"/>
                </a:xfrm>
                <a:custGeom>
                  <a:avLst/>
                  <a:gdLst>
                    <a:gd name="T0" fmla="*/ 2147483647 w 30"/>
                    <a:gd name="T1" fmla="*/ 2147483647 h 20"/>
                    <a:gd name="T2" fmla="*/ 2147483647 w 30"/>
                    <a:gd name="T3" fmla="*/ 2147483647 h 20"/>
                    <a:gd name="T4" fmla="*/ 2147483647 w 30"/>
                    <a:gd name="T5" fmla="*/ 2147483647 h 20"/>
                    <a:gd name="T6" fmla="*/ 2147483647 w 30"/>
                    <a:gd name="T7" fmla="*/ 2147483647 h 20"/>
                    <a:gd name="T8" fmla="*/ 2147483647 w 30"/>
                    <a:gd name="T9" fmla="*/ 2147483647 h 20"/>
                    <a:gd name="T10" fmla="*/ 2147483647 w 30"/>
                    <a:gd name="T11" fmla="*/ 2147483647 h 20"/>
                    <a:gd name="T12" fmla="*/ 2147483647 w 30"/>
                    <a:gd name="T13" fmla="*/ 2147483647 h 20"/>
                    <a:gd name="T14" fmla="*/ 2147483647 w 30"/>
                    <a:gd name="T15" fmla="*/ 2147483647 h 20"/>
                    <a:gd name="T16" fmla="*/ 2147483647 w 30"/>
                    <a:gd name="T17" fmla="*/ 2147483647 h 20"/>
                    <a:gd name="T18" fmla="*/ 2147483647 w 30"/>
                    <a:gd name="T19" fmla="*/ 2147483647 h 20"/>
                    <a:gd name="T20" fmla="*/ 2147483647 w 30"/>
                    <a:gd name="T21" fmla="*/ 2147483647 h 20"/>
                    <a:gd name="T22" fmla="*/ 2147483647 w 30"/>
                    <a:gd name="T23" fmla="*/ 2147483647 h 20"/>
                    <a:gd name="T24" fmla="*/ 2147483647 w 30"/>
                    <a:gd name="T25" fmla="*/ 2147483647 h 20"/>
                    <a:gd name="T26" fmla="*/ 2147483647 w 30"/>
                    <a:gd name="T27" fmla="*/ 2147483647 h 20"/>
                    <a:gd name="T28" fmla="*/ 2147483647 w 30"/>
                    <a:gd name="T29" fmla="*/ 2147483647 h 20"/>
                    <a:gd name="T30" fmla="*/ 2147483647 w 30"/>
                    <a:gd name="T31" fmla="*/ 2147483647 h 20"/>
                    <a:gd name="T32" fmla="*/ 2147483647 w 30"/>
                    <a:gd name="T33" fmla="*/ 2147483647 h 20"/>
                    <a:gd name="T34" fmla="*/ 2147483647 w 30"/>
                    <a:gd name="T35" fmla="*/ 2147483647 h 20"/>
                    <a:gd name="T36" fmla="*/ 0 w 30"/>
                    <a:gd name="T37" fmla="*/ 2147483647 h 20"/>
                    <a:gd name="T38" fmla="*/ 0 w 30"/>
                    <a:gd name="T39" fmla="*/ 2147483647 h 20"/>
                    <a:gd name="T40" fmla="*/ 0 w 30"/>
                    <a:gd name="T41" fmla="*/ 2147483647 h 20"/>
                    <a:gd name="T42" fmla="*/ 0 w 30"/>
                    <a:gd name="T43" fmla="*/ 2147483647 h 20"/>
                    <a:gd name="T44" fmla="*/ 2147483647 w 30"/>
                    <a:gd name="T45" fmla="*/ 0 h 20"/>
                    <a:gd name="T46" fmla="*/ 2147483647 w 30"/>
                    <a:gd name="T47" fmla="*/ 0 h 20"/>
                    <a:gd name="T48" fmla="*/ 2147483647 w 30"/>
                    <a:gd name="T49" fmla="*/ 2147483647 h 20"/>
                    <a:gd name="T50" fmla="*/ 2147483647 w 30"/>
                    <a:gd name="T51" fmla="*/ 2147483647 h 20"/>
                    <a:gd name="T52" fmla="*/ 2147483647 w 30"/>
                    <a:gd name="T53" fmla="*/ 2147483647 h 2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20">
                      <a:moveTo>
                        <a:pt x="24" y="6"/>
                      </a:moveTo>
                      <a:lnTo>
                        <a:pt x="24" y="6"/>
                      </a:lnTo>
                      <a:lnTo>
                        <a:pt x="26" y="6"/>
                      </a:lnTo>
                      <a:lnTo>
                        <a:pt x="28" y="8"/>
                      </a:lnTo>
                      <a:lnTo>
                        <a:pt x="30" y="10"/>
                      </a:lnTo>
                      <a:lnTo>
                        <a:pt x="28" y="14"/>
                      </a:lnTo>
                      <a:lnTo>
                        <a:pt x="24" y="18"/>
                      </a:lnTo>
                      <a:lnTo>
                        <a:pt x="20" y="20"/>
                      </a:lnTo>
                      <a:lnTo>
                        <a:pt x="12" y="18"/>
                      </a:lnTo>
                      <a:lnTo>
                        <a:pt x="6" y="1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0" y="0"/>
                      </a:lnTo>
                      <a:lnTo>
                        <a:pt x="18" y="2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0" name="Freeform 981"/>
                <p:cNvSpPr>
                  <a:spLocks/>
                </p:cNvSpPr>
                <p:nvPr/>
              </p:nvSpPr>
              <p:spPr bwMode="auto">
                <a:xfrm flipH="1">
                  <a:off x="2047302" y="2768631"/>
                  <a:ext cx="37768" cy="18884"/>
                </a:xfrm>
                <a:custGeom>
                  <a:avLst/>
                  <a:gdLst>
                    <a:gd name="T0" fmla="*/ 2147483647 w 28"/>
                    <a:gd name="T1" fmla="*/ 2147483647 h 14"/>
                    <a:gd name="T2" fmla="*/ 2147483647 w 28"/>
                    <a:gd name="T3" fmla="*/ 2147483647 h 14"/>
                    <a:gd name="T4" fmla="*/ 2147483647 w 28"/>
                    <a:gd name="T5" fmla="*/ 2147483647 h 14"/>
                    <a:gd name="T6" fmla="*/ 2147483647 w 28"/>
                    <a:gd name="T7" fmla="*/ 2147483647 h 14"/>
                    <a:gd name="T8" fmla="*/ 2147483647 w 28"/>
                    <a:gd name="T9" fmla="*/ 2147483647 h 14"/>
                    <a:gd name="T10" fmla="*/ 2147483647 w 28"/>
                    <a:gd name="T11" fmla="*/ 2147483647 h 14"/>
                    <a:gd name="T12" fmla="*/ 0 w 28"/>
                    <a:gd name="T13" fmla="*/ 2147483647 h 14"/>
                    <a:gd name="T14" fmla="*/ 0 w 28"/>
                    <a:gd name="T15" fmla="*/ 2147483647 h 14"/>
                    <a:gd name="T16" fmla="*/ 0 w 28"/>
                    <a:gd name="T17" fmla="*/ 2147483647 h 14"/>
                    <a:gd name="T18" fmla="*/ 0 w 28"/>
                    <a:gd name="T19" fmla="*/ 2147483647 h 14"/>
                    <a:gd name="T20" fmla="*/ 2147483647 w 28"/>
                    <a:gd name="T21" fmla="*/ 0 h 14"/>
                    <a:gd name="T22" fmla="*/ 2147483647 w 28"/>
                    <a:gd name="T23" fmla="*/ 2147483647 h 14"/>
                    <a:gd name="T24" fmla="*/ 2147483647 w 28"/>
                    <a:gd name="T25" fmla="*/ 2147483647 h 14"/>
                    <a:gd name="T26" fmla="*/ 2147483647 w 28"/>
                    <a:gd name="T27" fmla="*/ 2147483647 h 14"/>
                    <a:gd name="T28" fmla="*/ 2147483647 w 28"/>
                    <a:gd name="T29" fmla="*/ 2147483647 h 14"/>
                    <a:gd name="T30" fmla="*/ 2147483647 w 28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" h="14">
                      <a:moveTo>
                        <a:pt x="28" y="10"/>
                      </a:moveTo>
                      <a:lnTo>
                        <a:pt x="28" y="10"/>
                      </a:lnTo>
                      <a:lnTo>
                        <a:pt x="28" y="14"/>
                      </a:lnTo>
                      <a:lnTo>
                        <a:pt x="22" y="10"/>
                      </a:lnTo>
                      <a:lnTo>
                        <a:pt x="14" y="6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4" y="2"/>
                      </a:lnTo>
                      <a:lnTo>
                        <a:pt x="22" y="6"/>
                      </a:lnTo>
                      <a:lnTo>
                        <a:pt x="26" y="8"/>
                      </a:lnTo>
                      <a:lnTo>
                        <a:pt x="28" y="10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1" name="Freeform 982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6186" cy="18884"/>
                </a:xfrm>
                <a:custGeom>
                  <a:avLst/>
                  <a:gdLst>
                    <a:gd name="T0" fmla="*/ 2147483647 w 12"/>
                    <a:gd name="T1" fmla="*/ 2147483647 h 14"/>
                    <a:gd name="T2" fmla="*/ 2147483647 w 12"/>
                    <a:gd name="T3" fmla="*/ 2147483647 h 14"/>
                    <a:gd name="T4" fmla="*/ 2147483647 w 12"/>
                    <a:gd name="T5" fmla="*/ 0 h 14"/>
                    <a:gd name="T6" fmla="*/ 2147483647 w 12"/>
                    <a:gd name="T7" fmla="*/ 0 h 14"/>
                    <a:gd name="T8" fmla="*/ 2147483647 w 12"/>
                    <a:gd name="T9" fmla="*/ 0 h 14"/>
                    <a:gd name="T10" fmla="*/ 2147483647 w 12"/>
                    <a:gd name="T11" fmla="*/ 2147483647 h 14"/>
                    <a:gd name="T12" fmla="*/ 2147483647 w 12"/>
                    <a:gd name="T13" fmla="*/ 2147483647 h 14"/>
                    <a:gd name="T14" fmla="*/ 2147483647 w 12"/>
                    <a:gd name="T15" fmla="*/ 2147483647 h 14"/>
                    <a:gd name="T16" fmla="*/ 2147483647 w 12"/>
                    <a:gd name="T17" fmla="*/ 2147483647 h 14"/>
                    <a:gd name="T18" fmla="*/ 2147483647 w 12"/>
                    <a:gd name="T19" fmla="*/ 2147483647 h 14"/>
                    <a:gd name="T20" fmla="*/ 2147483647 w 12"/>
                    <a:gd name="T21" fmla="*/ 2147483647 h 14"/>
                    <a:gd name="T22" fmla="*/ 2147483647 w 12"/>
                    <a:gd name="T23" fmla="*/ 2147483647 h 14"/>
                    <a:gd name="T24" fmla="*/ 2147483647 w 12"/>
                    <a:gd name="T25" fmla="*/ 2147483647 h 14"/>
                    <a:gd name="T26" fmla="*/ 2147483647 w 12"/>
                    <a:gd name="T27" fmla="*/ 2147483647 h 14"/>
                    <a:gd name="T28" fmla="*/ 0 w 12"/>
                    <a:gd name="T29" fmla="*/ 2147483647 h 14"/>
                    <a:gd name="T30" fmla="*/ 2147483647 w 12"/>
                    <a:gd name="T31" fmla="*/ 2147483647 h 14"/>
                    <a:gd name="T32" fmla="*/ 2147483647 w 12"/>
                    <a:gd name="T33" fmla="*/ 2147483647 h 14"/>
                    <a:gd name="T34" fmla="*/ 2147483647 w 12"/>
                    <a:gd name="T35" fmla="*/ 2147483647 h 14"/>
                    <a:gd name="T36" fmla="*/ 2147483647 w 12"/>
                    <a:gd name="T37" fmla="*/ 2147483647 h 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" h="1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2" y="4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2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2" name="Freeform 983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0791" cy="10791"/>
                </a:xfrm>
                <a:custGeom>
                  <a:avLst/>
                  <a:gdLst>
                    <a:gd name="T0" fmla="*/ 2147483647 w 8"/>
                    <a:gd name="T1" fmla="*/ 0 h 8"/>
                    <a:gd name="T2" fmla="*/ 2147483647 w 8"/>
                    <a:gd name="T3" fmla="*/ 0 h 8"/>
                    <a:gd name="T4" fmla="*/ 2147483647 w 8"/>
                    <a:gd name="T5" fmla="*/ 2147483647 h 8"/>
                    <a:gd name="T6" fmla="*/ 2147483647 w 8"/>
                    <a:gd name="T7" fmla="*/ 2147483647 h 8"/>
                    <a:gd name="T8" fmla="*/ 2147483647 w 8"/>
                    <a:gd name="T9" fmla="*/ 2147483647 h 8"/>
                    <a:gd name="T10" fmla="*/ 2147483647 w 8"/>
                    <a:gd name="T11" fmla="*/ 2147483647 h 8"/>
                    <a:gd name="T12" fmla="*/ 0 w 8"/>
                    <a:gd name="T13" fmla="*/ 2147483647 h 8"/>
                    <a:gd name="T14" fmla="*/ 0 w 8"/>
                    <a:gd name="T15" fmla="*/ 2147483647 h 8"/>
                    <a:gd name="T16" fmla="*/ 2147483647 w 8"/>
                    <a:gd name="T17" fmla="*/ 0 h 8"/>
                    <a:gd name="T18" fmla="*/ 2147483647 w 8"/>
                    <a:gd name="T19" fmla="*/ 0 h 8"/>
                    <a:gd name="T20" fmla="*/ 2147483647 w 8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" h="8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8" y="4"/>
                      </a:lnTo>
                      <a:lnTo>
                        <a:pt x="6" y="8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3" name="Freeform 984"/>
                <p:cNvSpPr>
                  <a:spLocks/>
                </p:cNvSpPr>
                <p:nvPr/>
              </p:nvSpPr>
              <p:spPr bwMode="auto">
                <a:xfrm flipH="1">
                  <a:off x="2041907" y="2768631"/>
                  <a:ext cx="43163" cy="13488"/>
                </a:xfrm>
                <a:custGeom>
                  <a:avLst/>
                  <a:gdLst>
                    <a:gd name="T0" fmla="*/ 0 w 32"/>
                    <a:gd name="T1" fmla="*/ 0 h 10"/>
                    <a:gd name="T2" fmla="*/ 0 w 32"/>
                    <a:gd name="T3" fmla="*/ 0 h 10"/>
                    <a:gd name="T4" fmla="*/ 2147483647 w 32"/>
                    <a:gd name="T5" fmla="*/ 0 h 10"/>
                    <a:gd name="T6" fmla="*/ 2147483647 w 32"/>
                    <a:gd name="T7" fmla="*/ 0 h 10"/>
                    <a:gd name="T8" fmla="*/ 2147483647 w 32"/>
                    <a:gd name="T9" fmla="*/ 2147483647 h 10"/>
                    <a:gd name="T10" fmla="*/ 2147483647 w 32"/>
                    <a:gd name="T11" fmla="*/ 2147483647 h 10"/>
                    <a:gd name="T12" fmla="*/ 2147483647 w 32"/>
                    <a:gd name="T13" fmla="*/ 2147483647 h 10"/>
                    <a:gd name="T14" fmla="*/ 2147483647 w 32"/>
                    <a:gd name="T15" fmla="*/ 2147483647 h 10"/>
                    <a:gd name="T16" fmla="*/ 2147483647 w 32"/>
                    <a:gd name="T17" fmla="*/ 2147483647 h 10"/>
                    <a:gd name="T18" fmla="*/ 2147483647 w 32"/>
                    <a:gd name="T19" fmla="*/ 2147483647 h 10"/>
                    <a:gd name="T20" fmla="*/ 2147483647 w 32"/>
                    <a:gd name="T21" fmla="*/ 2147483647 h 10"/>
                    <a:gd name="T22" fmla="*/ 2147483647 w 32"/>
                    <a:gd name="T23" fmla="*/ 2147483647 h 10"/>
                    <a:gd name="T24" fmla="*/ 2147483647 w 32"/>
                    <a:gd name="T25" fmla="*/ 2147483647 h 10"/>
                    <a:gd name="T26" fmla="*/ 0 w 32"/>
                    <a:gd name="T27" fmla="*/ 0 h 10"/>
                    <a:gd name="T28" fmla="*/ 0 w 32"/>
                    <a:gd name="T29" fmla="*/ 0 h 1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4" y="0"/>
                      </a:lnTo>
                      <a:lnTo>
                        <a:pt x="24" y="2"/>
                      </a:lnTo>
                      <a:lnTo>
                        <a:pt x="32" y="8"/>
                      </a:lnTo>
                      <a:lnTo>
                        <a:pt x="32" y="10"/>
                      </a:lnTo>
                      <a:lnTo>
                        <a:pt x="30" y="10"/>
                      </a:lnTo>
                      <a:lnTo>
                        <a:pt x="22" y="6"/>
                      </a:lnTo>
                      <a:lnTo>
                        <a:pt x="1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4" name="Freeform 985"/>
                <p:cNvSpPr>
                  <a:spLocks/>
                </p:cNvSpPr>
                <p:nvPr/>
              </p:nvSpPr>
              <p:spPr bwMode="auto">
                <a:xfrm flipH="1">
                  <a:off x="2122837" y="2711980"/>
                  <a:ext cx="64745" cy="40465"/>
                </a:xfrm>
                <a:custGeom>
                  <a:avLst/>
                  <a:gdLst>
                    <a:gd name="T0" fmla="*/ 2147483647 w 48"/>
                    <a:gd name="T1" fmla="*/ 2147483647 h 30"/>
                    <a:gd name="T2" fmla="*/ 2147483647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2147483647 h 30"/>
                    <a:gd name="T14" fmla="*/ 2147483647 w 48"/>
                    <a:gd name="T15" fmla="*/ 2147483647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2147483647 w 48"/>
                    <a:gd name="T37" fmla="*/ 2147483647 h 30"/>
                    <a:gd name="T38" fmla="*/ 2147483647 w 48"/>
                    <a:gd name="T39" fmla="*/ 2147483647 h 30"/>
                    <a:gd name="T40" fmla="*/ 2147483647 w 48"/>
                    <a:gd name="T41" fmla="*/ 2147483647 h 30"/>
                    <a:gd name="T42" fmla="*/ 2147483647 w 48"/>
                    <a:gd name="T43" fmla="*/ 2147483647 h 30"/>
                    <a:gd name="T44" fmla="*/ 0 w 48"/>
                    <a:gd name="T45" fmla="*/ 0 h 30"/>
                    <a:gd name="T46" fmla="*/ 0 w 48"/>
                    <a:gd name="T47" fmla="*/ 0 h 30"/>
                    <a:gd name="T48" fmla="*/ 0 w 48"/>
                    <a:gd name="T49" fmla="*/ 0 h 30"/>
                    <a:gd name="T50" fmla="*/ 0 w 48"/>
                    <a:gd name="T51" fmla="*/ 0 h 30"/>
                    <a:gd name="T52" fmla="*/ 2147483647 w 48"/>
                    <a:gd name="T53" fmla="*/ 0 h 30"/>
                    <a:gd name="T54" fmla="*/ 2147483647 w 48"/>
                    <a:gd name="T55" fmla="*/ 2147483647 h 30"/>
                    <a:gd name="T56" fmla="*/ 2147483647 w 48"/>
                    <a:gd name="T57" fmla="*/ 2147483647 h 30"/>
                    <a:gd name="T58" fmla="*/ 2147483647 w 48"/>
                    <a:gd name="T59" fmla="*/ 2147483647 h 30"/>
                    <a:gd name="T60" fmla="*/ 2147483647 w 48"/>
                    <a:gd name="T61" fmla="*/ 2147483647 h 30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8" h="30">
                      <a:moveTo>
                        <a:pt x="44" y="16"/>
                      </a:moveTo>
                      <a:lnTo>
                        <a:pt x="44" y="16"/>
                      </a:lnTo>
                      <a:lnTo>
                        <a:pt x="48" y="20"/>
                      </a:lnTo>
                      <a:lnTo>
                        <a:pt x="44" y="24"/>
                      </a:lnTo>
                      <a:lnTo>
                        <a:pt x="42" y="28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6" y="26"/>
                      </a:lnTo>
                      <a:lnTo>
                        <a:pt x="16" y="22"/>
                      </a:lnTo>
                      <a:lnTo>
                        <a:pt x="6" y="12"/>
                      </a:lnTo>
                      <a:lnTo>
                        <a:pt x="2" y="8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32" y="8"/>
                      </a:lnTo>
                      <a:lnTo>
                        <a:pt x="44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5" name="Freeform 986"/>
                <p:cNvSpPr>
                  <a:spLocks/>
                </p:cNvSpPr>
                <p:nvPr/>
              </p:nvSpPr>
              <p:spPr bwMode="auto">
                <a:xfrm flipH="1">
                  <a:off x="2125535" y="2709282"/>
                  <a:ext cx="62047" cy="35070"/>
                </a:xfrm>
                <a:custGeom>
                  <a:avLst/>
                  <a:gdLst>
                    <a:gd name="T0" fmla="*/ 0 w 46"/>
                    <a:gd name="T1" fmla="*/ 2147483647 h 26"/>
                    <a:gd name="T2" fmla="*/ 0 w 46"/>
                    <a:gd name="T3" fmla="*/ 2147483647 h 26"/>
                    <a:gd name="T4" fmla="*/ 2147483647 w 46"/>
                    <a:gd name="T5" fmla="*/ 0 h 26"/>
                    <a:gd name="T6" fmla="*/ 2147483647 w 46"/>
                    <a:gd name="T7" fmla="*/ 2147483647 h 26"/>
                    <a:gd name="T8" fmla="*/ 2147483647 w 46"/>
                    <a:gd name="T9" fmla="*/ 2147483647 h 26"/>
                    <a:gd name="T10" fmla="*/ 2147483647 w 46"/>
                    <a:gd name="T11" fmla="*/ 2147483647 h 26"/>
                    <a:gd name="T12" fmla="*/ 2147483647 w 46"/>
                    <a:gd name="T13" fmla="*/ 2147483647 h 26"/>
                    <a:gd name="T14" fmla="*/ 2147483647 w 46"/>
                    <a:gd name="T15" fmla="*/ 2147483647 h 26"/>
                    <a:gd name="T16" fmla="*/ 2147483647 w 46"/>
                    <a:gd name="T17" fmla="*/ 2147483647 h 26"/>
                    <a:gd name="T18" fmla="*/ 2147483647 w 46"/>
                    <a:gd name="T19" fmla="*/ 2147483647 h 26"/>
                    <a:gd name="T20" fmla="*/ 2147483647 w 46"/>
                    <a:gd name="T21" fmla="*/ 2147483647 h 26"/>
                    <a:gd name="T22" fmla="*/ 2147483647 w 46"/>
                    <a:gd name="T23" fmla="*/ 2147483647 h 26"/>
                    <a:gd name="T24" fmla="*/ 2147483647 w 46"/>
                    <a:gd name="T25" fmla="*/ 2147483647 h 26"/>
                    <a:gd name="T26" fmla="*/ 2147483647 w 46"/>
                    <a:gd name="T27" fmla="*/ 2147483647 h 26"/>
                    <a:gd name="T28" fmla="*/ 0 w 46"/>
                    <a:gd name="T29" fmla="*/ 2147483647 h 26"/>
                    <a:gd name="T30" fmla="*/ 0 w 46"/>
                    <a:gd name="T31" fmla="*/ 2147483647 h 26"/>
                    <a:gd name="T32" fmla="*/ 0 w 46"/>
                    <a:gd name="T33" fmla="*/ 2147483647 h 26"/>
                    <a:gd name="T34" fmla="*/ 0 w 46"/>
                    <a:gd name="T35" fmla="*/ 2147483647 h 2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6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20" y="6"/>
                      </a:lnTo>
                      <a:lnTo>
                        <a:pt x="36" y="12"/>
                      </a:lnTo>
                      <a:lnTo>
                        <a:pt x="42" y="18"/>
                      </a:lnTo>
                      <a:lnTo>
                        <a:pt x="46" y="22"/>
                      </a:lnTo>
                      <a:lnTo>
                        <a:pt x="46" y="24"/>
                      </a:lnTo>
                      <a:lnTo>
                        <a:pt x="44" y="26"/>
                      </a:lnTo>
                      <a:lnTo>
                        <a:pt x="34" y="18"/>
                      </a:lnTo>
                      <a:lnTo>
                        <a:pt x="22" y="1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6" name="Freeform 987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6977" cy="24279"/>
                </a:xfrm>
                <a:custGeom>
                  <a:avLst/>
                  <a:gdLst>
                    <a:gd name="T0" fmla="*/ 2147483647 w 20"/>
                    <a:gd name="T1" fmla="*/ 2147483647 h 18"/>
                    <a:gd name="T2" fmla="*/ 2147483647 w 20"/>
                    <a:gd name="T3" fmla="*/ 2147483647 h 18"/>
                    <a:gd name="T4" fmla="*/ 2147483647 w 20"/>
                    <a:gd name="T5" fmla="*/ 0 h 18"/>
                    <a:gd name="T6" fmla="*/ 2147483647 w 20"/>
                    <a:gd name="T7" fmla="*/ 2147483647 h 18"/>
                    <a:gd name="T8" fmla="*/ 2147483647 w 20"/>
                    <a:gd name="T9" fmla="*/ 2147483647 h 18"/>
                    <a:gd name="T10" fmla="*/ 2147483647 w 20"/>
                    <a:gd name="T11" fmla="*/ 2147483647 h 18"/>
                    <a:gd name="T12" fmla="*/ 2147483647 w 20"/>
                    <a:gd name="T13" fmla="*/ 2147483647 h 18"/>
                    <a:gd name="T14" fmla="*/ 2147483647 w 20"/>
                    <a:gd name="T15" fmla="*/ 2147483647 h 18"/>
                    <a:gd name="T16" fmla="*/ 2147483647 w 20"/>
                    <a:gd name="T17" fmla="*/ 2147483647 h 18"/>
                    <a:gd name="T18" fmla="*/ 2147483647 w 20"/>
                    <a:gd name="T19" fmla="*/ 2147483647 h 18"/>
                    <a:gd name="T20" fmla="*/ 2147483647 w 20"/>
                    <a:gd name="T21" fmla="*/ 2147483647 h 18"/>
                    <a:gd name="T22" fmla="*/ 2147483647 w 20"/>
                    <a:gd name="T23" fmla="*/ 2147483647 h 18"/>
                    <a:gd name="T24" fmla="*/ 2147483647 w 20"/>
                    <a:gd name="T25" fmla="*/ 2147483647 h 18"/>
                    <a:gd name="T26" fmla="*/ 2147483647 w 20"/>
                    <a:gd name="T27" fmla="*/ 2147483647 h 18"/>
                    <a:gd name="T28" fmla="*/ 2147483647 w 20"/>
                    <a:gd name="T29" fmla="*/ 2147483647 h 18"/>
                    <a:gd name="T30" fmla="*/ 2147483647 w 20"/>
                    <a:gd name="T31" fmla="*/ 2147483647 h 18"/>
                    <a:gd name="T32" fmla="*/ 0 w 20"/>
                    <a:gd name="T33" fmla="*/ 2147483647 h 18"/>
                    <a:gd name="T34" fmla="*/ 0 w 20"/>
                    <a:gd name="T35" fmla="*/ 2147483647 h 18"/>
                    <a:gd name="T36" fmla="*/ 2147483647 w 20"/>
                    <a:gd name="T37" fmla="*/ 2147483647 h 18"/>
                    <a:gd name="T38" fmla="*/ 2147483647 w 20"/>
                    <a:gd name="T39" fmla="*/ 2147483647 h 18"/>
                    <a:gd name="T40" fmla="*/ 2147483647 w 20"/>
                    <a:gd name="T41" fmla="*/ 2147483647 h 18"/>
                    <a:gd name="T42" fmla="*/ 2147483647 w 20"/>
                    <a:gd name="T43" fmla="*/ 2147483647 h 1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20" h="18">
                      <a:moveTo>
                        <a:pt x="2" y="4"/>
                      </a:move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20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lnTo>
                        <a:pt x="12" y="16"/>
                      </a:lnTo>
                      <a:lnTo>
                        <a:pt x="8" y="18"/>
                      </a:lnTo>
                      <a:lnTo>
                        <a:pt x="6" y="18"/>
                      </a:lnTo>
                      <a:lnTo>
                        <a:pt x="2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7" name="Freeform 988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4279" cy="16186"/>
                </a:xfrm>
                <a:custGeom>
                  <a:avLst/>
                  <a:gdLst>
                    <a:gd name="T0" fmla="*/ 2147483647 w 18"/>
                    <a:gd name="T1" fmla="*/ 2147483647 h 12"/>
                    <a:gd name="T2" fmla="*/ 2147483647 w 18"/>
                    <a:gd name="T3" fmla="*/ 2147483647 h 12"/>
                    <a:gd name="T4" fmla="*/ 2147483647 w 18"/>
                    <a:gd name="T5" fmla="*/ 2147483647 h 12"/>
                    <a:gd name="T6" fmla="*/ 2147483647 w 18"/>
                    <a:gd name="T7" fmla="*/ 2147483647 h 12"/>
                    <a:gd name="T8" fmla="*/ 2147483647 w 18"/>
                    <a:gd name="T9" fmla="*/ 2147483647 h 12"/>
                    <a:gd name="T10" fmla="*/ 2147483647 w 18"/>
                    <a:gd name="T11" fmla="*/ 2147483647 h 12"/>
                    <a:gd name="T12" fmla="*/ 2147483647 w 18"/>
                    <a:gd name="T13" fmla="*/ 2147483647 h 12"/>
                    <a:gd name="T14" fmla="*/ 2147483647 w 18"/>
                    <a:gd name="T15" fmla="*/ 2147483647 h 12"/>
                    <a:gd name="T16" fmla="*/ 0 w 18"/>
                    <a:gd name="T17" fmla="*/ 2147483647 h 12"/>
                    <a:gd name="T18" fmla="*/ 0 w 18"/>
                    <a:gd name="T19" fmla="*/ 2147483647 h 12"/>
                    <a:gd name="T20" fmla="*/ 2147483647 w 18"/>
                    <a:gd name="T21" fmla="*/ 0 h 12"/>
                    <a:gd name="T22" fmla="*/ 2147483647 w 18"/>
                    <a:gd name="T23" fmla="*/ 2147483647 h 12"/>
                    <a:gd name="T24" fmla="*/ 2147483647 w 18"/>
                    <a:gd name="T25" fmla="*/ 2147483647 h 1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8" h="12">
                      <a:moveTo>
                        <a:pt x="10" y="2"/>
                      </a:moveTo>
                      <a:lnTo>
                        <a:pt x="10" y="2"/>
                      </a:lnTo>
                      <a:lnTo>
                        <a:pt x="18" y="6"/>
                      </a:lnTo>
                      <a:lnTo>
                        <a:pt x="16" y="8"/>
                      </a:lnTo>
                      <a:lnTo>
                        <a:pt x="14" y="12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8" name="Freeform 989"/>
                <p:cNvSpPr>
                  <a:spLocks/>
                </p:cNvSpPr>
                <p:nvPr/>
              </p:nvSpPr>
              <p:spPr bwMode="auto">
                <a:xfrm flipH="1">
                  <a:off x="2120140" y="2709282"/>
                  <a:ext cx="67442" cy="29675"/>
                </a:xfrm>
                <a:custGeom>
                  <a:avLst/>
                  <a:gdLst>
                    <a:gd name="T0" fmla="*/ 0 w 50"/>
                    <a:gd name="T1" fmla="*/ 0 h 22"/>
                    <a:gd name="T2" fmla="*/ 0 w 50"/>
                    <a:gd name="T3" fmla="*/ 0 h 22"/>
                    <a:gd name="T4" fmla="*/ 2147483647 w 50"/>
                    <a:gd name="T5" fmla="*/ 0 h 22"/>
                    <a:gd name="T6" fmla="*/ 2147483647 w 50"/>
                    <a:gd name="T7" fmla="*/ 2147483647 h 22"/>
                    <a:gd name="T8" fmla="*/ 2147483647 w 50"/>
                    <a:gd name="T9" fmla="*/ 2147483647 h 22"/>
                    <a:gd name="T10" fmla="*/ 2147483647 w 50"/>
                    <a:gd name="T11" fmla="*/ 2147483647 h 22"/>
                    <a:gd name="T12" fmla="*/ 2147483647 w 50"/>
                    <a:gd name="T13" fmla="*/ 2147483647 h 22"/>
                    <a:gd name="T14" fmla="*/ 2147483647 w 50"/>
                    <a:gd name="T15" fmla="*/ 2147483647 h 22"/>
                    <a:gd name="T16" fmla="*/ 2147483647 w 50"/>
                    <a:gd name="T17" fmla="*/ 2147483647 h 22"/>
                    <a:gd name="T18" fmla="*/ 2147483647 w 50"/>
                    <a:gd name="T19" fmla="*/ 2147483647 h 22"/>
                    <a:gd name="T20" fmla="*/ 2147483647 w 50"/>
                    <a:gd name="T21" fmla="*/ 2147483647 h 22"/>
                    <a:gd name="T22" fmla="*/ 2147483647 w 50"/>
                    <a:gd name="T23" fmla="*/ 2147483647 h 22"/>
                    <a:gd name="T24" fmla="*/ 2147483647 w 50"/>
                    <a:gd name="T25" fmla="*/ 2147483647 h 22"/>
                    <a:gd name="T26" fmla="*/ 2147483647 w 50"/>
                    <a:gd name="T27" fmla="*/ 2147483647 h 22"/>
                    <a:gd name="T28" fmla="*/ 0 w 50"/>
                    <a:gd name="T29" fmla="*/ 0 h 22"/>
                    <a:gd name="T30" fmla="*/ 0 w 50"/>
                    <a:gd name="T31" fmla="*/ 0 h 2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50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4"/>
                      </a:lnTo>
                      <a:lnTo>
                        <a:pt x="34" y="10"/>
                      </a:lnTo>
                      <a:lnTo>
                        <a:pt x="42" y="14"/>
                      </a:lnTo>
                      <a:lnTo>
                        <a:pt x="50" y="20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4" y="22"/>
                      </a:lnTo>
                      <a:lnTo>
                        <a:pt x="38" y="16"/>
                      </a:lnTo>
                      <a:lnTo>
                        <a:pt x="24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9" name="Freeform 990"/>
                <p:cNvSpPr>
                  <a:spLocks/>
                </p:cNvSpPr>
                <p:nvPr/>
              </p:nvSpPr>
              <p:spPr bwMode="auto">
                <a:xfrm flipH="1">
                  <a:off x="1958278" y="2523141"/>
                  <a:ext cx="331816" cy="218513"/>
                </a:xfrm>
                <a:custGeom>
                  <a:avLst/>
                  <a:gdLst>
                    <a:gd name="T0" fmla="*/ 0 w 246"/>
                    <a:gd name="T1" fmla="*/ 2147483647 h 162"/>
                    <a:gd name="T2" fmla="*/ 2147483647 w 246"/>
                    <a:gd name="T3" fmla="*/ 2147483647 h 162"/>
                    <a:gd name="T4" fmla="*/ 2147483647 w 246"/>
                    <a:gd name="T5" fmla="*/ 2147483647 h 162"/>
                    <a:gd name="T6" fmla="*/ 2147483647 w 246"/>
                    <a:gd name="T7" fmla="*/ 2147483647 h 162"/>
                    <a:gd name="T8" fmla="*/ 2147483647 w 246"/>
                    <a:gd name="T9" fmla="*/ 2147483647 h 162"/>
                    <a:gd name="T10" fmla="*/ 2147483647 w 246"/>
                    <a:gd name="T11" fmla="*/ 2147483647 h 162"/>
                    <a:gd name="T12" fmla="*/ 2147483647 w 246"/>
                    <a:gd name="T13" fmla="*/ 2147483647 h 162"/>
                    <a:gd name="T14" fmla="*/ 2147483647 w 246"/>
                    <a:gd name="T15" fmla="*/ 2147483647 h 162"/>
                    <a:gd name="T16" fmla="*/ 2147483647 w 246"/>
                    <a:gd name="T17" fmla="*/ 2147483647 h 162"/>
                    <a:gd name="T18" fmla="*/ 2147483647 w 246"/>
                    <a:gd name="T19" fmla="*/ 2147483647 h 162"/>
                    <a:gd name="T20" fmla="*/ 2147483647 w 246"/>
                    <a:gd name="T21" fmla="*/ 2147483647 h 162"/>
                    <a:gd name="T22" fmla="*/ 2147483647 w 246"/>
                    <a:gd name="T23" fmla="*/ 0 h 162"/>
                    <a:gd name="T24" fmla="*/ 2147483647 w 246"/>
                    <a:gd name="T25" fmla="*/ 2147483647 h 162"/>
                    <a:gd name="T26" fmla="*/ 2147483647 w 246"/>
                    <a:gd name="T27" fmla="*/ 2147483647 h 162"/>
                    <a:gd name="T28" fmla="*/ 2147483647 w 246"/>
                    <a:gd name="T29" fmla="*/ 2147483647 h 162"/>
                    <a:gd name="T30" fmla="*/ 2147483647 w 246"/>
                    <a:gd name="T31" fmla="*/ 2147483647 h 162"/>
                    <a:gd name="T32" fmla="*/ 2147483647 w 246"/>
                    <a:gd name="T33" fmla="*/ 2147483647 h 162"/>
                    <a:gd name="T34" fmla="*/ 2147483647 w 246"/>
                    <a:gd name="T35" fmla="*/ 2147483647 h 162"/>
                    <a:gd name="T36" fmla="*/ 2147483647 w 246"/>
                    <a:gd name="T37" fmla="*/ 2147483647 h 162"/>
                    <a:gd name="T38" fmla="*/ 2147483647 w 246"/>
                    <a:gd name="T39" fmla="*/ 2147483647 h 162"/>
                    <a:gd name="T40" fmla="*/ 2147483647 w 246"/>
                    <a:gd name="T41" fmla="*/ 2147483647 h 162"/>
                    <a:gd name="T42" fmla="*/ 2147483647 w 246"/>
                    <a:gd name="T43" fmla="*/ 2147483647 h 162"/>
                    <a:gd name="T44" fmla="*/ 2147483647 w 246"/>
                    <a:gd name="T45" fmla="*/ 2147483647 h 162"/>
                    <a:gd name="T46" fmla="*/ 2147483647 w 246"/>
                    <a:gd name="T47" fmla="*/ 2147483647 h 162"/>
                    <a:gd name="T48" fmla="*/ 2147483647 w 246"/>
                    <a:gd name="T49" fmla="*/ 2147483647 h 162"/>
                    <a:gd name="T50" fmla="*/ 2147483647 w 246"/>
                    <a:gd name="T51" fmla="*/ 2147483647 h 162"/>
                    <a:gd name="T52" fmla="*/ 2147483647 w 246"/>
                    <a:gd name="T53" fmla="*/ 2147483647 h 162"/>
                    <a:gd name="T54" fmla="*/ 2147483647 w 246"/>
                    <a:gd name="T55" fmla="*/ 2147483647 h 162"/>
                    <a:gd name="T56" fmla="*/ 2147483647 w 246"/>
                    <a:gd name="T57" fmla="*/ 2147483647 h 162"/>
                    <a:gd name="T58" fmla="*/ 2147483647 w 246"/>
                    <a:gd name="T59" fmla="*/ 2147483647 h 162"/>
                    <a:gd name="T60" fmla="*/ 2147483647 w 246"/>
                    <a:gd name="T61" fmla="*/ 2147483647 h 162"/>
                    <a:gd name="T62" fmla="*/ 2147483647 w 246"/>
                    <a:gd name="T63" fmla="*/ 2147483647 h 162"/>
                    <a:gd name="T64" fmla="*/ 2147483647 w 246"/>
                    <a:gd name="T65" fmla="*/ 2147483647 h 162"/>
                    <a:gd name="T66" fmla="*/ 2147483647 w 246"/>
                    <a:gd name="T67" fmla="*/ 2147483647 h 162"/>
                    <a:gd name="T68" fmla="*/ 2147483647 w 246"/>
                    <a:gd name="T69" fmla="*/ 2147483647 h 162"/>
                    <a:gd name="T70" fmla="*/ 2147483647 w 246"/>
                    <a:gd name="T71" fmla="*/ 2147483647 h 162"/>
                    <a:gd name="T72" fmla="*/ 2147483647 w 246"/>
                    <a:gd name="T73" fmla="*/ 2147483647 h 162"/>
                    <a:gd name="T74" fmla="*/ 2147483647 w 246"/>
                    <a:gd name="T75" fmla="*/ 2147483647 h 162"/>
                    <a:gd name="T76" fmla="*/ 2147483647 w 246"/>
                    <a:gd name="T77" fmla="*/ 2147483647 h 162"/>
                    <a:gd name="T78" fmla="*/ 2147483647 w 246"/>
                    <a:gd name="T79" fmla="*/ 2147483647 h 162"/>
                    <a:gd name="T80" fmla="*/ 2147483647 w 246"/>
                    <a:gd name="T81" fmla="*/ 2147483647 h 162"/>
                    <a:gd name="T82" fmla="*/ 2147483647 w 246"/>
                    <a:gd name="T83" fmla="*/ 2147483647 h 162"/>
                    <a:gd name="T84" fmla="*/ 2147483647 w 246"/>
                    <a:gd name="T85" fmla="*/ 2147483647 h 162"/>
                    <a:gd name="T86" fmla="*/ 2147483647 w 246"/>
                    <a:gd name="T87" fmla="*/ 2147483647 h 162"/>
                    <a:gd name="T88" fmla="*/ 2147483647 w 246"/>
                    <a:gd name="T89" fmla="*/ 2147483647 h 162"/>
                    <a:gd name="T90" fmla="*/ 0 w 246"/>
                    <a:gd name="T91" fmla="*/ 2147483647 h 16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246" h="16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64"/>
                      </a:lnTo>
                      <a:lnTo>
                        <a:pt x="18" y="48"/>
                      </a:lnTo>
                      <a:lnTo>
                        <a:pt x="30" y="32"/>
                      </a:lnTo>
                      <a:lnTo>
                        <a:pt x="42" y="22"/>
                      </a:lnTo>
                      <a:lnTo>
                        <a:pt x="50" y="18"/>
                      </a:lnTo>
                      <a:lnTo>
                        <a:pt x="58" y="16"/>
                      </a:lnTo>
                      <a:lnTo>
                        <a:pt x="68" y="18"/>
                      </a:lnTo>
                      <a:lnTo>
                        <a:pt x="66" y="16"/>
                      </a:lnTo>
                      <a:lnTo>
                        <a:pt x="62" y="12"/>
                      </a:lnTo>
                      <a:lnTo>
                        <a:pt x="54" y="10"/>
                      </a:lnTo>
                      <a:lnTo>
                        <a:pt x="70" y="8"/>
                      </a:lnTo>
                      <a:lnTo>
                        <a:pt x="66" y="2"/>
                      </a:lnTo>
                      <a:lnTo>
                        <a:pt x="76" y="4"/>
                      </a:lnTo>
                      <a:lnTo>
                        <a:pt x="88" y="8"/>
                      </a:lnTo>
                      <a:lnTo>
                        <a:pt x="84" y="0"/>
                      </a:lnTo>
                      <a:lnTo>
                        <a:pt x="110" y="4"/>
                      </a:lnTo>
                      <a:lnTo>
                        <a:pt x="132" y="8"/>
                      </a:lnTo>
                      <a:lnTo>
                        <a:pt x="144" y="12"/>
                      </a:lnTo>
                      <a:lnTo>
                        <a:pt x="156" y="18"/>
                      </a:lnTo>
                      <a:lnTo>
                        <a:pt x="170" y="28"/>
                      </a:lnTo>
                      <a:lnTo>
                        <a:pt x="186" y="42"/>
                      </a:lnTo>
                      <a:lnTo>
                        <a:pt x="206" y="64"/>
                      </a:lnTo>
                      <a:lnTo>
                        <a:pt x="210" y="68"/>
                      </a:lnTo>
                      <a:lnTo>
                        <a:pt x="218" y="72"/>
                      </a:lnTo>
                      <a:lnTo>
                        <a:pt x="228" y="76"/>
                      </a:lnTo>
                      <a:lnTo>
                        <a:pt x="224" y="78"/>
                      </a:lnTo>
                      <a:lnTo>
                        <a:pt x="220" y="78"/>
                      </a:lnTo>
                      <a:lnTo>
                        <a:pt x="214" y="76"/>
                      </a:lnTo>
                      <a:lnTo>
                        <a:pt x="218" y="80"/>
                      </a:lnTo>
                      <a:lnTo>
                        <a:pt x="232" y="86"/>
                      </a:lnTo>
                      <a:lnTo>
                        <a:pt x="242" y="90"/>
                      </a:lnTo>
                      <a:lnTo>
                        <a:pt x="238" y="92"/>
                      </a:lnTo>
                      <a:lnTo>
                        <a:pt x="234" y="94"/>
                      </a:lnTo>
                      <a:lnTo>
                        <a:pt x="230" y="92"/>
                      </a:lnTo>
                      <a:lnTo>
                        <a:pt x="222" y="90"/>
                      </a:lnTo>
                      <a:lnTo>
                        <a:pt x="222" y="92"/>
                      </a:lnTo>
                      <a:lnTo>
                        <a:pt x="226" y="96"/>
                      </a:lnTo>
                      <a:lnTo>
                        <a:pt x="238" y="102"/>
                      </a:lnTo>
                      <a:lnTo>
                        <a:pt x="246" y="104"/>
                      </a:lnTo>
                      <a:lnTo>
                        <a:pt x="244" y="106"/>
                      </a:lnTo>
                      <a:lnTo>
                        <a:pt x="236" y="112"/>
                      </a:lnTo>
                      <a:lnTo>
                        <a:pt x="230" y="114"/>
                      </a:lnTo>
                      <a:lnTo>
                        <a:pt x="224" y="116"/>
                      </a:lnTo>
                      <a:lnTo>
                        <a:pt x="218" y="116"/>
                      </a:lnTo>
                      <a:lnTo>
                        <a:pt x="208" y="116"/>
                      </a:lnTo>
                      <a:lnTo>
                        <a:pt x="194" y="112"/>
                      </a:lnTo>
                      <a:lnTo>
                        <a:pt x="178" y="104"/>
                      </a:lnTo>
                      <a:lnTo>
                        <a:pt x="158" y="92"/>
                      </a:lnTo>
                      <a:lnTo>
                        <a:pt x="136" y="76"/>
                      </a:lnTo>
                      <a:lnTo>
                        <a:pt x="122" y="68"/>
                      </a:lnTo>
                      <a:lnTo>
                        <a:pt x="112" y="66"/>
                      </a:lnTo>
                      <a:lnTo>
                        <a:pt x="100" y="66"/>
                      </a:lnTo>
                      <a:lnTo>
                        <a:pt x="90" y="72"/>
                      </a:lnTo>
                      <a:lnTo>
                        <a:pt x="80" y="78"/>
                      </a:lnTo>
                      <a:lnTo>
                        <a:pt x="72" y="88"/>
                      </a:lnTo>
                      <a:lnTo>
                        <a:pt x="66" y="100"/>
                      </a:lnTo>
                      <a:lnTo>
                        <a:pt x="60" y="112"/>
                      </a:lnTo>
                      <a:lnTo>
                        <a:pt x="28" y="162"/>
                      </a:lnTo>
                      <a:lnTo>
                        <a:pt x="12" y="152"/>
                      </a:lnTo>
                      <a:lnTo>
                        <a:pt x="16" y="140"/>
                      </a:lnTo>
                      <a:lnTo>
                        <a:pt x="22" y="126"/>
                      </a:lnTo>
                      <a:lnTo>
                        <a:pt x="24" y="112"/>
                      </a:lnTo>
                      <a:lnTo>
                        <a:pt x="26" y="98"/>
                      </a:lnTo>
                      <a:lnTo>
                        <a:pt x="26" y="92"/>
                      </a:lnTo>
                      <a:lnTo>
                        <a:pt x="24" y="86"/>
                      </a:lnTo>
                      <a:lnTo>
                        <a:pt x="20" y="82"/>
                      </a:lnTo>
                      <a:lnTo>
                        <a:pt x="16" y="80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0" name="Freeform 991"/>
                <p:cNvSpPr>
                  <a:spLocks/>
                </p:cNvSpPr>
                <p:nvPr/>
              </p:nvSpPr>
              <p:spPr bwMode="auto">
                <a:xfrm flipH="1">
                  <a:off x="2128233" y="2738957"/>
                  <a:ext cx="5395" cy="2698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0 w 4"/>
                    <a:gd name="T5" fmla="*/ 2147483647 h 2"/>
                    <a:gd name="T6" fmla="*/ 0 w 4"/>
                    <a:gd name="T7" fmla="*/ 2147483647 h 2"/>
                    <a:gd name="T8" fmla="*/ 2147483647 w 4"/>
                    <a:gd name="T9" fmla="*/ 2147483647 h 2"/>
                    <a:gd name="T10" fmla="*/ 2147483647 w 4"/>
                    <a:gd name="T11" fmla="*/ 2147483647 h 2"/>
                    <a:gd name="T12" fmla="*/ 2147483647 w 4"/>
                    <a:gd name="T13" fmla="*/ 0 h 2"/>
                    <a:gd name="T14" fmla="*/ 2147483647 w 4"/>
                    <a:gd name="T15" fmla="*/ 0 h 2"/>
                    <a:gd name="T16" fmla="*/ 0 w 4"/>
                    <a:gd name="T17" fmla="*/ 0 h 2"/>
                    <a:gd name="T18" fmla="*/ 0 w 4"/>
                    <a:gd name="T19" fmla="*/ 0 h 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1" name="Freeform 992"/>
                <p:cNvSpPr>
                  <a:spLocks/>
                </p:cNvSpPr>
                <p:nvPr/>
              </p:nvSpPr>
              <p:spPr bwMode="auto">
                <a:xfrm flipH="1">
                  <a:off x="2050000" y="2782120"/>
                  <a:ext cx="5395" cy="5395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2147483647 w 4"/>
                    <a:gd name="T5" fmla="*/ 2147483647 h 4"/>
                    <a:gd name="T6" fmla="*/ 2147483647 w 4"/>
                    <a:gd name="T7" fmla="*/ 2147483647 h 4"/>
                    <a:gd name="T8" fmla="*/ 2147483647 w 4"/>
                    <a:gd name="T9" fmla="*/ 2147483647 h 4"/>
                    <a:gd name="T10" fmla="*/ 2147483647 w 4"/>
                    <a:gd name="T11" fmla="*/ 2147483647 h 4"/>
                    <a:gd name="T12" fmla="*/ 2147483647 w 4"/>
                    <a:gd name="T13" fmla="*/ 0 h 4"/>
                    <a:gd name="T14" fmla="*/ 2147483647 w 4"/>
                    <a:gd name="T15" fmla="*/ 0 h 4"/>
                    <a:gd name="T16" fmla="*/ 0 w 4"/>
                    <a:gd name="T17" fmla="*/ 0 h 4"/>
                    <a:gd name="T18" fmla="*/ 0 w 4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2" name="Freeform 993"/>
                <p:cNvSpPr>
                  <a:spLocks/>
                </p:cNvSpPr>
                <p:nvPr/>
              </p:nvSpPr>
              <p:spPr bwMode="auto">
                <a:xfrm flipH="1">
                  <a:off x="2260420" y="2674212"/>
                  <a:ext cx="40465" cy="40465"/>
                </a:xfrm>
                <a:custGeom>
                  <a:avLst/>
                  <a:gdLst>
                    <a:gd name="T0" fmla="*/ 2147483647 w 30"/>
                    <a:gd name="T1" fmla="*/ 2147483647 h 30"/>
                    <a:gd name="T2" fmla="*/ 2147483647 w 30"/>
                    <a:gd name="T3" fmla="*/ 2147483647 h 30"/>
                    <a:gd name="T4" fmla="*/ 2147483647 w 30"/>
                    <a:gd name="T5" fmla="*/ 2147483647 h 30"/>
                    <a:gd name="T6" fmla="*/ 2147483647 w 30"/>
                    <a:gd name="T7" fmla="*/ 2147483647 h 30"/>
                    <a:gd name="T8" fmla="*/ 2147483647 w 30"/>
                    <a:gd name="T9" fmla="*/ 0 h 30"/>
                    <a:gd name="T10" fmla="*/ 2147483647 w 30"/>
                    <a:gd name="T11" fmla="*/ 0 h 30"/>
                    <a:gd name="T12" fmla="*/ 2147483647 w 30"/>
                    <a:gd name="T13" fmla="*/ 2147483647 h 30"/>
                    <a:gd name="T14" fmla="*/ 2147483647 w 30"/>
                    <a:gd name="T15" fmla="*/ 2147483647 h 30"/>
                    <a:gd name="T16" fmla="*/ 2147483647 w 30"/>
                    <a:gd name="T17" fmla="*/ 2147483647 h 30"/>
                    <a:gd name="T18" fmla="*/ 2147483647 w 30"/>
                    <a:gd name="T19" fmla="*/ 2147483647 h 30"/>
                    <a:gd name="T20" fmla="*/ 2147483647 w 30"/>
                    <a:gd name="T21" fmla="*/ 2147483647 h 30"/>
                    <a:gd name="T22" fmla="*/ 2147483647 w 30"/>
                    <a:gd name="T23" fmla="*/ 2147483647 h 30"/>
                    <a:gd name="T24" fmla="*/ 2147483647 w 30"/>
                    <a:gd name="T25" fmla="*/ 2147483647 h 30"/>
                    <a:gd name="T26" fmla="*/ 0 w 30"/>
                    <a:gd name="T27" fmla="*/ 2147483647 h 30"/>
                    <a:gd name="T28" fmla="*/ 2147483647 w 30"/>
                    <a:gd name="T29" fmla="*/ 2147483647 h 30"/>
                    <a:gd name="T30" fmla="*/ 2147483647 w 30"/>
                    <a:gd name="T31" fmla="*/ 2147483647 h 30"/>
                    <a:gd name="T32" fmla="*/ 2147483647 w 30"/>
                    <a:gd name="T33" fmla="*/ 2147483647 h 30"/>
                    <a:gd name="T34" fmla="*/ 2147483647 w 30"/>
                    <a:gd name="T35" fmla="*/ 2147483647 h 30"/>
                    <a:gd name="T36" fmla="*/ 2147483647 w 30"/>
                    <a:gd name="T37" fmla="*/ 2147483647 h 30"/>
                    <a:gd name="T38" fmla="*/ 2147483647 w 30"/>
                    <a:gd name="T39" fmla="*/ 2147483647 h 30"/>
                    <a:gd name="T40" fmla="*/ 2147483647 w 30"/>
                    <a:gd name="T41" fmla="*/ 2147483647 h 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0" h="30">
                      <a:moveTo>
                        <a:pt x="20" y="24"/>
                      </a:moveTo>
                      <a:lnTo>
                        <a:pt x="20" y="24"/>
                      </a:lnTo>
                      <a:lnTo>
                        <a:pt x="24" y="20"/>
                      </a:lnTo>
                      <a:lnTo>
                        <a:pt x="26" y="12"/>
                      </a:lnTo>
                      <a:lnTo>
                        <a:pt x="30" y="0"/>
                      </a:lnTo>
                      <a:lnTo>
                        <a:pt x="28" y="12"/>
                      </a:lnTo>
                      <a:lnTo>
                        <a:pt x="26" y="20"/>
                      </a:lnTo>
                      <a:lnTo>
                        <a:pt x="24" y="24"/>
                      </a:lnTo>
                      <a:lnTo>
                        <a:pt x="20" y="28"/>
                      </a:lnTo>
                      <a:lnTo>
                        <a:pt x="16" y="30"/>
                      </a:lnTo>
                      <a:lnTo>
                        <a:pt x="10" y="26"/>
                      </a:lnTo>
                      <a:lnTo>
                        <a:pt x="0" y="20"/>
                      </a:lnTo>
                      <a:lnTo>
                        <a:pt x="2" y="8"/>
                      </a:lnTo>
                      <a:lnTo>
                        <a:pt x="10" y="14"/>
                      </a:lnTo>
                      <a:lnTo>
                        <a:pt x="14" y="18"/>
                      </a:lnTo>
                      <a:lnTo>
                        <a:pt x="18" y="22"/>
                      </a:lnTo>
                      <a:lnTo>
                        <a:pt x="20" y="2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3" name="Freeform 994"/>
                <p:cNvSpPr>
                  <a:spLocks/>
                </p:cNvSpPr>
                <p:nvPr/>
              </p:nvSpPr>
              <p:spPr bwMode="auto">
                <a:xfrm flipH="1">
                  <a:off x="2257722" y="2622956"/>
                  <a:ext cx="45861" cy="83629"/>
                </a:xfrm>
                <a:custGeom>
                  <a:avLst/>
                  <a:gdLst>
                    <a:gd name="T0" fmla="*/ 2147483647 w 34"/>
                    <a:gd name="T1" fmla="*/ 2147483647 h 62"/>
                    <a:gd name="T2" fmla="*/ 2147483647 w 34"/>
                    <a:gd name="T3" fmla="*/ 2147483647 h 62"/>
                    <a:gd name="T4" fmla="*/ 2147483647 w 34"/>
                    <a:gd name="T5" fmla="*/ 2147483647 h 62"/>
                    <a:gd name="T6" fmla="*/ 2147483647 w 34"/>
                    <a:gd name="T7" fmla="*/ 2147483647 h 62"/>
                    <a:gd name="T8" fmla="*/ 2147483647 w 34"/>
                    <a:gd name="T9" fmla="*/ 2147483647 h 62"/>
                    <a:gd name="T10" fmla="*/ 2147483647 w 34"/>
                    <a:gd name="T11" fmla="*/ 0 h 62"/>
                    <a:gd name="T12" fmla="*/ 2147483647 w 34"/>
                    <a:gd name="T13" fmla="*/ 0 h 62"/>
                    <a:gd name="T14" fmla="*/ 2147483647 w 34"/>
                    <a:gd name="T15" fmla="*/ 0 h 62"/>
                    <a:gd name="T16" fmla="*/ 2147483647 w 34"/>
                    <a:gd name="T17" fmla="*/ 2147483647 h 62"/>
                    <a:gd name="T18" fmla="*/ 2147483647 w 34"/>
                    <a:gd name="T19" fmla="*/ 2147483647 h 62"/>
                    <a:gd name="T20" fmla="*/ 2147483647 w 34"/>
                    <a:gd name="T21" fmla="*/ 2147483647 h 62"/>
                    <a:gd name="T22" fmla="*/ 2147483647 w 34"/>
                    <a:gd name="T23" fmla="*/ 2147483647 h 62"/>
                    <a:gd name="T24" fmla="*/ 2147483647 w 34"/>
                    <a:gd name="T25" fmla="*/ 2147483647 h 62"/>
                    <a:gd name="T26" fmla="*/ 2147483647 w 34"/>
                    <a:gd name="T27" fmla="*/ 2147483647 h 62"/>
                    <a:gd name="T28" fmla="*/ 2147483647 w 34"/>
                    <a:gd name="T29" fmla="*/ 2147483647 h 62"/>
                    <a:gd name="T30" fmla="*/ 2147483647 w 34"/>
                    <a:gd name="T31" fmla="*/ 2147483647 h 62"/>
                    <a:gd name="T32" fmla="*/ 2147483647 w 34"/>
                    <a:gd name="T33" fmla="*/ 2147483647 h 62"/>
                    <a:gd name="T34" fmla="*/ 2147483647 w 34"/>
                    <a:gd name="T35" fmla="*/ 2147483647 h 62"/>
                    <a:gd name="T36" fmla="*/ 2147483647 w 34"/>
                    <a:gd name="T37" fmla="*/ 2147483647 h 62"/>
                    <a:gd name="T38" fmla="*/ 2147483647 w 34"/>
                    <a:gd name="T39" fmla="*/ 2147483647 h 62"/>
                    <a:gd name="T40" fmla="*/ 2147483647 w 34"/>
                    <a:gd name="T41" fmla="*/ 2147483647 h 62"/>
                    <a:gd name="T42" fmla="*/ 2147483647 w 34"/>
                    <a:gd name="T43" fmla="*/ 2147483647 h 62"/>
                    <a:gd name="T44" fmla="*/ 2147483647 w 34"/>
                    <a:gd name="T45" fmla="*/ 2147483647 h 62"/>
                    <a:gd name="T46" fmla="*/ 2147483647 w 34"/>
                    <a:gd name="T47" fmla="*/ 2147483647 h 62"/>
                    <a:gd name="T48" fmla="*/ 2147483647 w 34"/>
                    <a:gd name="T49" fmla="*/ 2147483647 h 62"/>
                    <a:gd name="T50" fmla="*/ 2147483647 w 34"/>
                    <a:gd name="T51" fmla="*/ 2147483647 h 62"/>
                    <a:gd name="T52" fmla="*/ 2147483647 w 34"/>
                    <a:gd name="T53" fmla="*/ 2147483647 h 62"/>
                    <a:gd name="T54" fmla="*/ 2147483647 w 34"/>
                    <a:gd name="T55" fmla="*/ 2147483647 h 62"/>
                    <a:gd name="T56" fmla="*/ 0 w 34"/>
                    <a:gd name="T57" fmla="*/ 2147483647 h 62"/>
                    <a:gd name="T58" fmla="*/ 0 w 34"/>
                    <a:gd name="T59" fmla="*/ 2147483647 h 62"/>
                    <a:gd name="T60" fmla="*/ 2147483647 w 34"/>
                    <a:gd name="T61" fmla="*/ 2147483647 h 62"/>
                    <a:gd name="T62" fmla="*/ 2147483647 w 34"/>
                    <a:gd name="T63" fmla="*/ 2147483647 h 6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34" h="62">
                      <a:moveTo>
                        <a:pt x="2" y="18"/>
                      </a:moveTo>
                      <a:lnTo>
                        <a:pt x="2" y="18"/>
                      </a:lnTo>
                      <a:lnTo>
                        <a:pt x="4" y="10"/>
                      </a:lnTo>
                      <a:lnTo>
                        <a:pt x="6" y="6"/>
                      </a:lnTo>
                      <a:lnTo>
                        <a:pt x="10" y="2"/>
                      </a:lnTo>
                      <a:lnTo>
                        <a:pt x="16" y="0"/>
                      </a:lnTo>
                      <a:lnTo>
                        <a:pt x="22" y="0"/>
                      </a:lnTo>
                      <a:lnTo>
                        <a:pt x="28" y="4"/>
                      </a:lnTo>
                      <a:lnTo>
                        <a:pt x="32" y="8"/>
                      </a:lnTo>
                      <a:lnTo>
                        <a:pt x="34" y="14"/>
                      </a:lnTo>
                      <a:lnTo>
                        <a:pt x="34" y="22"/>
                      </a:lnTo>
                      <a:lnTo>
                        <a:pt x="34" y="28"/>
                      </a:lnTo>
                      <a:lnTo>
                        <a:pt x="32" y="40"/>
                      </a:lnTo>
                      <a:lnTo>
                        <a:pt x="30" y="46"/>
                      </a:lnTo>
                      <a:lnTo>
                        <a:pt x="28" y="54"/>
                      </a:lnTo>
                      <a:lnTo>
                        <a:pt x="26" y="60"/>
                      </a:lnTo>
                      <a:lnTo>
                        <a:pt x="24" y="62"/>
                      </a:lnTo>
                      <a:lnTo>
                        <a:pt x="20" y="62"/>
                      </a:lnTo>
                      <a:lnTo>
                        <a:pt x="14" y="62"/>
                      </a:lnTo>
                      <a:lnTo>
                        <a:pt x="10" y="58"/>
                      </a:lnTo>
                      <a:lnTo>
                        <a:pt x="4" y="48"/>
                      </a:lnTo>
                      <a:lnTo>
                        <a:pt x="2" y="42"/>
                      </a:lnTo>
                      <a:lnTo>
                        <a:pt x="0" y="36"/>
                      </a:lnTo>
                      <a:lnTo>
                        <a:pt x="0" y="28"/>
                      </a:lnTo>
                      <a:lnTo>
                        <a:pt x="2" y="1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4" name="Freeform 995"/>
                <p:cNvSpPr>
                  <a:spLocks/>
                </p:cNvSpPr>
                <p:nvPr/>
              </p:nvSpPr>
              <p:spPr bwMode="auto">
                <a:xfrm flipH="1">
                  <a:off x="2263118" y="2633746"/>
                  <a:ext cx="32372" cy="32372"/>
                </a:xfrm>
                <a:custGeom>
                  <a:avLst/>
                  <a:gdLst>
                    <a:gd name="T0" fmla="*/ 0 w 24"/>
                    <a:gd name="T1" fmla="*/ 2147483647 h 24"/>
                    <a:gd name="T2" fmla="*/ 0 w 24"/>
                    <a:gd name="T3" fmla="*/ 2147483647 h 24"/>
                    <a:gd name="T4" fmla="*/ 2147483647 w 24"/>
                    <a:gd name="T5" fmla="*/ 2147483647 h 24"/>
                    <a:gd name="T6" fmla="*/ 2147483647 w 24"/>
                    <a:gd name="T7" fmla="*/ 2147483647 h 24"/>
                    <a:gd name="T8" fmla="*/ 2147483647 w 24"/>
                    <a:gd name="T9" fmla="*/ 2147483647 h 24"/>
                    <a:gd name="T10" fmla="*/ 2147483647 w 24"/>
                    <a:gd name="T11" fmla="*/ 2147483647 h 24"/>
                    <a:gd name="T12" fmla="*/ 2147483647 w 24"/>
                    <a:gd name="T13" fmla="*/ 2147483647 h 24"/>
                    <a:gd name="T14" fmla="*/ 2147483647 w 24"/>
                    <a:gd name="T15" fmla="*/ 2147483647 h 24"/>
                    <a:gd name="T16" fmla="*/ 2147483647 w 24"/>
                    <a:gd name="T17" fmla="*/ 2147483647 h 24"/>
                    <a:gd name="T18" fmla="*/ 2147483647 w 24"/>
                    <a:gd name="T19" fmla="*/ 2147483647 h 24"/>
                    <a:gd name="T20" fmla="*/ 2147483647 w 24"/>
                    <a:gd name="T21" fmla="*/ 2147483647 h 24"/>
                    <a:gd name="T22" fmla="*/ 2147483647 w 24"/>
                    <a:gd name="T23" fmla="*/ 2147483647 h 24"/>
                    <a:gd name="T24" fmla="*/ 2147483647 w 24"/>
                    <a:gd name="T25" fmla="*/ 2147483647 h 24"/>
                    <a:gd name="T26" fmla="*/ 2147483647 w 24"/>
                    <a:gd name="T27" fmla="*/ 2147483647 h 24"/>
                    <a:gd name="T28" fmla="*/ 2147483647 w 24"/>
                    <a:gd name="T29" fmla="*/ 2147483647 h 24"/>
                    <a:gd name="T30" fmla="*/ 2147483647 w 24"/>
                    <a:gd name="T31" fmla="*/ 2147483647 h 24"/>
                    <a:gd name="T32" fmla="*/ 2147483647 w 24"/>
                    <a:gd name="T33" fmla="*/ 2147483647 h 24"/>
                    <a:gd name="T34" fmla="*/ 2147483647 w 24"/>
                    <a:gd name="T35" fmla="*/ 2147483647 h 24"/>
                    <a:gd name="T36" fmla="*/ 2147483647 w 24"/>
                    <a:gd name="T37" fmla="*/ 2147483647 h 24"/>
                    <a:gd name="T38" fmla="*/ 2147483647 w 24"/>
                    <a:gd name="T39" fmla="*/ 2147483647 h 24"/>
                    <a:gd name="T40" fmla="*/ 2147483647 w 24"/>
                    <a:gd name="T41" fmla="*/ 2147483647 h 24"/>
                    <a:gd name="T42" fmla="*/ 2147483647 w 24"/>
                    <a:gd name="T43" fmla="*/ 0 h 24"/>
                    <a:gd name="T44" fmla="*/ 2147483647 w 24"/>
                    <a:gd name="T45" fmla="*/ 0 h 24"/>
                    <a:gd name="T46" fmla="*/ 2147483647 w 24"/>
                    <a:gd name="T47" fmla="*/ 0 h 24"/>
                    <a:gd name="T48" fmla="*/ 2147483647 w 24"/>
                    <a:gd name="T49" fmla="*/ 0 h 24"/>
                    <a:gd name="T50" fmla="*/ 0 w 24"/>
                    <a:gd name="T51" fmla="*/ 2147483647 h 24"/>
                    <a:gd name="T52" fmla="*/ 0 w 24"/>
                    <a:gd name="T53" fmla="*/ 2147483647 h 24"/>
                    <a:gd name="T54" fmla="*/ 0 w 24"/>
                    <a:gd name="T55" fmla="*/ 2147483647 h 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4" h="24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16" y="8"/>
                      </a:lnTo>
                      <a:lnTo>
                        <a:pt x="18" y="12"/>
                      </a:lnTo>
                      <a:lnTo>
                        <a:pt x="20" y="16"/>
                      </a:lnTo>
                      <a:lnTo>
                        <a:pt x="18" y="24"/>
                      </a:lnTo>
                      <a:lnTo>
                        <a:pt x="20" y="24"/>
                      </a:lnTo>
                      <a:lnTo>
                        <a:pt x="22" y="24"/>
                      </a:lnTo>
                      <a:lnTo>
                        <a:pt x="22" y="22"/>
                      </a:lnTo>
                      <a:lnTo>
                        <a:pt x="24" y="16"/>
                      </a:lnTo>
                      <a:lnTo>
                        <a:pt x="22" y="10"/>
                      </a:lnTo>
                      <a:lnTo>
                        <a:pt x="18" y="4"/>
                      </a:lnTo>
                      <a:lnTo>
                        <a:pt x="16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5" name="Freeform 996"/>
                <p:cNvSpPr>
                  <a:spLocks/>
                </p:cNvSpPr>
                <p:nvPr/>
              </p:nvSpPr>
              <p:spPr bwMode="auto">
                <a:xfrm flipH="1">
                  <a:off x="2268513" y="2658026"/>
                  <a:ext cx="18884" cy="26977"/>
                </a:xfrm>
                <a:custGeom>
                  <a:avLst/>
                  <a:gdLst>
                    <a:gd name="T0" fmla="*/ 2147483647 w 14"/>
                    <a:gd name="T1" fmla="*/ 2147483647 h 20"/>
                    <a:gd name="T2" fmla="*/ 2147483647 w 14"/>
                    <a:gd name="T3" fmla="*/ 2147483647 h 20"/>
                    <a:gd name="T4" fmla="*/ 2147483647 w 14"/>
                    <a:gd name="T5" fmla="*/ 0 h 20"/>
                    <a:gd name="T6" fmla="*/ 2147483647 w 14"/>
                    <a:gd name="T7" fmla="*/ 2147483647 h 20"/>
                    <a:gd name="T8" fmla="*/ 2147483647 w 14"/>
                    <a:gd name="T9" fmla="*/ 2147483647 h 20"/>
                    <a:gd name="T10" fmla="*/ 2147483647 w 14"/>
                    <a:gd name="T11" fmla="*/ 2147483647 h 20"/>
                    <a:gd name="T12" fmla="*/ 0 w 14"/>
                    <a:gd name="T13" fmla="*/ 2147483647 h 20"/>
                    <a:gd name="T14" fmla="*/ 2147483647 w 14"/>
                    <a:gd name="T15" fmla="*/ 2147483647 h 20"/>
                    <a:gd name="T16" fmla="*/ 2147483647 w 14"/>
                    <a:gd name="T17" fmla="*/ 2147483647 h 20"/>
                    <a:gd name="T18" fmla="*/ 2147483647 w 14"/>
                    <a:gd name="T19" fmla="*/ 2147483647 h 20"/>
                    <a:gd name="T20" fmla="*/ 2147483647 w 14"/>
                    <a:gd name="T21" fmla="*/ 2147483647 h 20"/>
                    <a:gd name="T22" fmla="*/ 2147483647 w 14"/>
                    <a:gd name="T23" fmla="*/ 2147483647 h 20"/>
                    <a:gd name="T24" fmla="*/ 2147483647 w 14"/>
                    <a:gd name="T25" fmla="*/ 2147483647 h 20"/>
                    <a:gd name="T26" fmla="*/ 2147483647 w 14"/>
                    <a:gd name="T27" fmla="*/ 2147483647 h 20"/>
                    <a:gd name="T28" fmla="*/ 2147483647 w 14"/>
                    <a:gd name="T29" fmla="*/ 2147483647 h 20"/>
                    <a:gd name="T30" fmla="*/ 2147483647 w 14"/>
                    <a:gd name="T31" fmla="*/ 2147483647 h 20"/>
                    <a:gd name="T32" fmla="*/ 2147483647 w 14"/>
                    <a:gd name="T33" fmla="*/ 2147483647 h 20"/>
                    <a:gd name="T34" fmla="*/ 2147483647 w 14"/>
                    <a:gd name="T35" fmla="*/ 2147483647 h 20"/>
                    <a:gd name="T36" fmla="*/ 2147483647 w 14"/>
                    <a:gd name="T37" fmla="*/ 2147483647 h 20"/>
                    <a:gd name="T38" fmla="*/ 2147483647 w 14"/>
                    <a:gd name="T39" fmla="*/ 2147483647 h 20"/>
                    <a:gd name="T40" fmla="*/ 2147483647 w 14"/>
                    <a:gd name="T41" fmla="*/ 2147483647 h 20"/>
                    <a:gd name="T42" fmla="*/ 2147483647 w 14"/>
                    <a:gd name="T43" fmla="*/ 2147483647 h 20"/>
                    <a:gd name="T44" fmla="*/ 2147483647 w 14"/>
                    <a:gd name="T45" fmla="*/ 2147483647 h 20"/>
                    <a:gd name="T46" fmla="*/ 2147483647 w 14"/>
                    <a:gd name="T47" fmla="*/ 2147483647 h 20"/>
                    <a:gd name="T48" fmla="*/ 2147483647 w 14"/>
                    <a:gd name="T49" fmla="*/ 2147483647 h 2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4" h="20">
                      <a:moveTo>
                        <a:pt x="14" y="2"/>
                      </a:moveTo>
                      <a:lnTo>
                        <a:pt x="14" y="2"/>
                      </a:lnTo>
                      <a:lnTo>
                        <a:pt x="10" y="0"/>
                      </a:lnTo>
                      <a:lnTo>
                        <a:pt x="6" y="2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2" y="14"/>
                      </a:lnTo>
                      <a:lnTo>
                        <a:pt x="8" y="16"/>
                      </a:lnTo>
                      <a:lnTo>
                        <a:pt x="10" y="18"/>
                      </a:lnTo>
                      <a:lnTo>
                        <a:pt x="10" y="20"/>
                      </a:lnTo>
                      <a:lnTo>
                        <a:pt x="12" y="18"/>
                      </a:lnTo>
                      <a:lnTo>
                        <a:pt x="10" y="16"/>
                      </a:lnTo>
                      <a:lnTo>
                        <a:pt x="8" y="14"/>
                      </a:lnTo>
                      <a:lnTo>
                        <a:pt x="4" y="12"/>
                      </a:lnTo>
                      <a:lnTo>
                        <a:pt x="4" y="10"/>
                      </a:lnTo>
                      <a:lnTo>
                        <a:pt x="4" y="8"/>
                      </a:lnTo>
                      <a:lnTo>
                        <a:pt x="6" y="4"/>
                      </a:lnTo>
                      <a:lnTo>
                        <a:pt x="10" y="4"/>
                      </a:lnTo>
                      <a:lnTo>
                        <a:pt x="14" y="4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6" name="Freeform 997"/>
                <p:cNvSpPr>
                  <a:spLocks/>
                </p:cNvSpPr>
                <p:nvPr/>
              </p:nvSpPr>
              <p:spPr bwMode="auto">
                <a:xfrm flipH="1">
                  <a:off x="2133628" y="2838771"/>
                  <a:ext cx="70140" cy="59349"/>
                </a:xfrm>
                <a:custGeom>
                  <a:avLst/>
                  <a:gdLst>
                    <a:gd name="T0" fmla="*/ 2147483647 w 52"/>
                    <a:gd name="T1" fmla="*/ 0 h 44"/>
                    <a:gd name="T2" fmla="*/ 2147483647 w 52"/>
                    <a:gd name="T3" fmla="*/ 0 h 44"/>
                    <a:gd name="T4" fmla="*/ 0 w 52"/>
                    <a:gd name="T5" fmla="*/ 2147483647 h 44"/>
                    <a:gd name="T6" fmla="*/ 2147483647 w 52"/>
                    <a:gd name="T7" fmla="*/ 2147483647 h 44"/>
                    <a:gd name="T8" fmla="*/ 2147483647 w 52"/>
                    <a:gd name="T9" fmla="*/ 2147483647 h 44"/>
                    <a:gd name="T10" fmla="*/ 2147483647 w 52"/>
                    <a:gd name="T11" fmla="*/ 2147483647 h 44"/>
                    <a:gd name="T12" fmla="*/ 2147483647 w 52"/>
                    <a:gd name="T13" fmla="*/ 2147483647 h 44"/>
                    <a:gd name="T14" fmla="*/ 2147483647 w 52"/>
                    <a:gd name="T15" fmla="*/ 2147483647 h 44"/>
                    <a:gd name="T16" fmla="*/ 2147483647 w 52"/>
                    <a:gd name="T17" fmla="*/ 2147483647 h 44"/>
                    <a:gd name="T18" fmla="*/ 2147483647 w 52"/>
                    <a:gd name="T19" fmla="*/ 2147483647 h 44"/>
                    <a:gd name="T20" fmla="*/ 2147483647 w 52"/>
                    <a:gd name="T21" fmla="*/ 2147483647 h 44"/>
                    <a:gd name="T22" fmla="*/ 2147483647 w 52"/>
                    <a:gd name="T23" fmla="*/ 2147483647 h 44"/>
                    <a:gd name="T24" fmla="*/ 2147483647 w 52"/>
                    <a:gd name="T25" fmla="*/ 2147483647 h 44"/>
                    <a:gd name="T26" fmla="*/ 2147483647 w 52"/>
                    <a:gd name="T27" fmla="*/ 2147483647 h 44"/>
                    <a:gd name="T28" fmla="*/ 2147483647 w 52"/>
                    <a:gd name="T29" fmla="*/ 2147483647 h 44"/>
                    <a:gd name="T30" fmla="*/ 2147483647 w 52"/>
                    <a:gd name="T31" fmla="*/ 2147483647 h 44"/>
                    <a:gd name="T32" fmla="*/ 2147483647 w 52"/>
                    <a:gd name="T33" fmla="*/ 2147483647 h 44"/>
                    <a:gd name="T34" fmla="*/ 2147483647 w 52"/>
                    <a:gd name="T35" fmla="*/ 2147483647 h 44"/>
                    <a:gd name="T36" fmla="*/ 2147483647 w 52"/>
                    <a:gd name="T37" fmla="*/ 2147483647 h 44"/>
                    <a:gd name="T38" fmla="*/ 2147483647 w 52"/>
                    <a:gd name="T39" fmla="*/ 2147483647 h 44"/>
                    <a:gd name="T40" fmla="*/ 2147483647 w 52"/>
                    <a:gd name="T41" fmla="*/ 2147483647 h 44"/>
                    <a:gd name="T42" fmla="*/ 2147483647 w 52"/>
                    <a:gd name="T43" fmla="*/ 2147483647 h 44"/>
                    <a:gd name="T44" fmla="*/ 2147483647 w 52"/>
                    <a:gd name="T45" fmla="*/ 2147483647 h 44"/>
                    <a:gd name="T46" fmla="*/ 2147483647 w 52"/>
                    <a:gd name="T47" fmla="*/ 2147483647 h 44"/>
                    <a:gd name="T48" fmla="*/ 2147483647 w 52"/>
                    <a:gd name="T49" fmla="*/ 2147483647 h 44"/>
                    <a:gd name="T50" fmla="*/ 2147483647 w 52"/>
                    <a:gd name="T51" fmla="*/ 0 h 44"/>
                    <a:gd name="T52" fmla="*/ 2147483647 w 52"/>
                    <a:gd name="T53" fmla="*/ 0 h 44"/>
                    <a:gd name="T54" fmla="*/ 2147483647 w 52"/>
                    <a:gd name="T55" fmla="*/ 0 h 4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4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4" y="10"/>
                      </a:lnTo>
                      <a:lnTo>
                        <a:pt x="10" y="20"/>
                      </a:lnTo>
                      <a:lnTo>
                        <a:pt x="16" y="28"/>
                      </a:lnTo>
                      <a:lnTo>
                        <a:pt x="24" y="34"/>
                      </a:lnTo>
                      <a:lnTo>
                        <a:pt x="34" y="40"/>
                      </a:lnTo>
                      <a:lnTo>
                        <a:pt x="46" y="44"/>
                      </a:lnTo>
                      <a:lnTo>
                        <a:pt x="48" y="42"/>
                      </a:lnTo>
                      <a:lnTo>
                        <a:pt x="50" y="40"/>
                      </a:lnTo>
                      <a:lnTo>
                        <a:pt x="52" y="38"/>
                      </a:lnTo>
                      <a:lnTo>
                        <a:pt x="52" y="36"/>
                      </a:lnTo>
                      <a:lnTo>
                        <a:pt x="40" y="32"/>
                      </a:lnTo>
                      <a:lnTo>
                        <a:pt x="30" y="28"/>
                      </a:lnTo>
                      <a:lnTo>
                        <a:pt x="22" y="22"/>
                      </a:lnTo>
                      <a:lnTo>
                        <a:pt x="16" y="16"/>
                      </a:lnTo>
                      <a:lnTo>
                        <a:pt x="8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7" name="Freeform 998"/>
                <p:cNvSpPr>
                  <a:spLocks/>
                </p:cNvSpPr>
                <p:nvPr/>
              </p:nvSpPr>
              <p:spPr bwMode="auto">
                <a:xfrm flipH="1">
                  <a:off x="2195675" y="3138215"/>
                  <a:ext cx="29675" cy="80931"/>
                </a:xfrm>
                <a:custGeom>
                  <a:avLst/>
                  <a:gdLst>
                    <a:gd name="T0" fmla="*/ 2147483647 w 22"/>
                    <a:gd name="T1" fmla="*/ 0 h 60"/>
                    <a:gd name="T2" fmla="*/ 2147483647 w 22"/>
                    <a:gd name="T3" fmla="*/ 0 h 60"/>
                    <a:gd name="T4" fmla="*/ 2147483647 w 22"/>
                    <a:gd name="T5" fmla="*/ 0 h 60"/>
                    <a:gd name="T6" fmla="*/ 2147483647 w 22"/>
                    <a:gd name="T7" fmla="*/ 0 h 60"/>
                    <a:gd name="T8" fmla="*/ 0 w 22"/>
                    <a:gd name="T9" fmla="*/ 2147483647 h 60"/>
                    <a:gd name="T10" fmla="*/ 0 w 22"/>
                    <a:gd name="T11" fmla="*/ 2147483647 h 60"/>
                    <a:gd name="T12" fmla="*/ 2147483647 w 22"/>
                    <a:gd name="T13" fmla="*/ 2147483647 h 60"/>
                    <a:gd name="T14" fmla="*/ 2147483647 w 22"/>
                    <a:gd name="T15" fmla="*/ 2147483647 h 60"/>
                    <a:gd name="T16" fmla="*/ 2147483647 w 22"/>
                    <a:gd name="T17" fmla="*/ 2147483647 h 60"/>
                    <a:gd name="T18" fmla="*/ 2147483647 w 22"/>
                    <a:gd name="T19" fmla="*/ 0 h 60"/>
                    <a:gd name="T20" fmla="*/ 2147483647 w 22"/>
                    <a:gd name="T21" fmla="*/ 0 h 60"/>
                    <a:gd name="T22" fmla="*/ 2147483647 w 22"/>
                    <a:gd name="T23" fmla="*/ 0 h 6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2" h="60">
                      <a:moveTo>
                        <a:pt x="20" y="0"/>
                      </a:moveTo>
                      <a:lnTo>
                        <a:pt x="20" y="0"/>
                      </a:lnTo>
                      <a:lnTo>
                        <a:pt x="18" y="0"/>
                      </a:lnTo>
                      <a:lnTo>
                        <a:pt x="0" y="56"/>
                      </a:lnTo>
                      <a:lnTo>
                        <a:pt x="4" y="60"/>
                      </a:lnTo>
                      <a:lnTo>
                        <a:pt x="22" y="2"/>
                      </a:lnTo>
                      <a:lnTo>
                        <a:pt x="22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8" name="Freeform 999"/>
                <p:cNvSpPr>
                  <a:spLocks/>
                </p:cNvSpPr>
                <p:nvPr/>
              </p:nvSpPr>
              <p:spPr bwMode="auto">
                <a:xfrm flipH="1">
                  <a:off x="1691206" y="3418776"/>
                  <a:ext cx="242792" cy="121396"/>
                </a:xfrm>
                <a:custGeom>
                  <a:avLst/>
                  <a:gdLst>
                    <a:gd name="T0" fmla="*/ 2147483647 w 180"/>
                    <a:gd name="T1" fmla="*/ 2147483647 h 90"/>
                    <a:gd name="T2" fmla="*/ 2147483647 w 180"/>
                    <a:gd name="T3" fmla="*/ 2147483647 h 90"/>
                    <a:gd name="T4" fmla="*/ 2147483647 w 180"/>
                    <a:gd name="T5" fmla="*/ 2147483647 h 90"/>
                    <a:gd name="T6" fmla="*/ 2147483647 w 180"/>
                    <a:gd name="T7" fmla="*/ 2147483647 h 90"/>
                    <a:gd name="T8" fmla="*/ 2147483647 w 180"/>
                    <a:gd name="T9" fmla="*/ 2147483647 h 90"/>
                    <a:gd name="T10" fmla="*/ 2147483647 w 180"/>
                    <a:gd name="T11" fmla="*/ 2147483647 h 90"/>
                    <a:gd name="T12" fmla="*/ 2147483647 w 180"/>
                    <a:gd name="T13" fmla="*/ 2147483647 h 90"/>
                    <a:gd name="T14" fmla="*/ 2147483647 w 180"/>
                    <a:gd name="T15" fmla="*/ 2147483647 h 90"/>
                    <a:gd name="T16" fmla="*/ 2147483647 w 180"/>
                    <a:gd name="T17" fmla="*/ 2147483647 h 90"/>
                    <a:gd name="T18" fmla="*/ 2147483647 w 180"/>
                    <a:gd name="T19" fmla="*/ 2147483647 h 90"/>
                    <a:gd name="T20" fmla="*/ 2147483647 w 180"/>
                    <a:gd name="T21" fmla="*/ 2147483647 h 90"/>
                    <a:gd name="T22" fmla="*/ 2147483647 w 180"/>
                    <a:gd name="T23" fmla="*/ 2147483647 h 90"/>
                    <a:gd name="T24" fmla="*/ 2147483647 w 180"/>
                    <a:gd name="T25" fmla="*/ 2147483647 h 90"/>
                    <a:gd name="T26" fmla="*/ 2147483647 w 180"/>
                    <a:gd name="T27" fmla="*/ 2147483647 h 90"/>
                    <a:gd name="T28" fmla="*/ 2147483647 w 180"/>
                    <a:gd name="T29" fmla="*/ 2147483647 h 90"/>
                    <a:gd name="T30" fmla="*/ 2147483647 w 180"/>
                    <a:gd name="T31" fmla="*/ 2147483647 h 90"/>
                    <a:gd name="T32" fmla="*/ 2147483647 w 180"/>
                    <a:gd name="T33" fmla="*/ 2147483647 h 90"/>
                    <a:gd name="T34" fmla="*/ 2147483647 w 180"/>
                    <a:gd name="T35" fmla="*/ 0 h 90"/>
                    <a:gd name="T36" fmla="*/ 2147483647 w 180"/>
                    <a:gd name="T37" fmla="*/ 0 h 90"/>
                    <a:gd name="T38" fmla="*/ 2147483647 w 180"/>
                    <a:gd name="T39" fmla="*/ 0 h 90"/>
                    <a:gd name="T40" fmla="*/ 2147483647 w 180"/>
                    <a:gd name="T41" fmla="*/ 0 h 90"/>
                    <a:gd name="T42" fmla="*/ 2147483647 w 180"/>
                    <a:gd name="T43" fmla="*/ 2147483647 h 90"/>
                    <a:gd name="T44" fmla="*/ 2147483647 w 180"/>
                    <a:gd name="T45" fmla="*/ 2147483647 h 90"/>
                    <a:gd name="T46" fmla="*/ 2147483647 w 180"/>
                    <a:gd name="T47" fmla="*/ 2147483647 h 90"/>
                    <a:gd name="T48" fmla="*/ 2147483647 w 180"/>
                    <a:gd name="T49" fmla="*/ 2147483647 h 90"/>
                    <a:gd name="T50" fmla="*/ 2147483647 w 180"/>
                    <a:gd name="T51" fmla="*/ 2147483647 h 90"/>
                    <a:gd name="T52" fmla="*/ 2147483647 w 180"/>
                    <a:gd name="T53" fmla="*/ 2147483647 h 90"/>
                    <a:gd name="T54" fmla="*/ 2147483647 w 180"/>
                    <a:gd name="T55" fmla="*/ 2147483647 h 90"/>
                    <a:gd name="T56" fmla="*/ 2147483647 w 180"/>
                    <a:gd name="T57" fmla="*/ 2147483647 h 90"/>
                    <a:gd name="T58" fmla="*/ 2147483647 w 180"/>
                    <a:gd name="T59" fmla="*/ 2147483647 h 90"/>
                    <a:gd name="T60" fmla="*/ 0 w 180"/>
                    <a:gd name="T61" fmla="*/ 2147483647 h 90"/>
                    <a:gd name="T62" fmla="*/ 0 w 180"/>
                    <a:gd name="T63" fmla="*/ 2147483647 h 90"/>
                    <a:gd name="T64" fmla="*/ 0 w 180"/>
                    <a:gd name="T65" fmla="*/ 2147483647 h 90"/>
                    <a:gd name="T66" fmla="*/ 2147483647 w 180"/>
                    <a:gd name="T67" fmla="*/ 2147483647 h 90"/>
                    <a:gd name="T68" fmla="*/ 2147483647 w 180"/>
                    <a:gd name="T69" fmla="*/ 2147483647 h 90"/>
                    <a:gd name="T70" fmla="*/ 2147483647 w 180"/>
                    <a:gd name="T71" fmla="*/ 2147483647 h 90"/>
                    <a:gd name="T72" fmla="*/ 2147483647 w 180"/>
                    <a:gd name="T73" fmla="*/ 2147483647 h 9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80" h="90">
                      <a:moveTo>
                        <a:pt x="24" y="84"/>
                      </a:moveTo>
                      <a:lnTo>
                        <a:pt x="24" y="84"/>
                      </a:lnTo>
                      <a:lnTo>
                        <a:pt x="48" y="88"/>
                      </a:lnTo>
                      <a:lnTo>
                        <a:pt x="74" y="90"/>
                      </a:lnTo>
                      <a:lnTo>
                        <a:pt x="106" y="90"/>
                      </a:lnTo>
                      <a:lnTo>
                        <a:pt x="110" y="90"/>
                      </a:lnTo>
                      <a:lnTo>
                        <a:pt x="126" y="84"/>
                      </a:lnTo>
                      <a:lnTo>
                        <a:pt x="150" y="76"/>
                      </a:lnTo>
                      <a:lnTo>
                        <a:pt x="170" y="64"/>
                      </a:lnTo>
                      <a:lnTo>
                        <a:pt x="176" y="60"/>
                      </a:lnTo>
                      <a:lnTo>
                        <a:pt x="180" y="54"/>
                      </a:lnTo>
                      <a:lnTo>
                        <a:pt x="180" y="48"/>
                      </a:lnTo>
                      <a:lnTo>
                        <a:pt x="176" y="38"/>
                      </a:lnTo>
                      <a:lnTo>
                        <a:pt x="166" y="22"/>
                      </a:lnTo>
                      <a:lnTo>
                        <a:pt x="148" y="0"/>
                      </a:lnTo>
                      <a:lnTo>
                        <a:pt x="142" y="0"/>
                      </a:lnTo>
                      <a:lnTo>
                        <a:pt x="122" y="0"/>
                      </a:lnTo>
                      <a:lnTo>
                        <a:pt x="98" y="4"/>
                      </a:lnTo>
                      <a:lnTo>
                        <a:pt x="84" y="8"/>
                      </a:lnTo>
                      <a:lnTo>
                        <a:pt x="70" y="14"/>
                      </a:lnTo>
                      <a:lnTo>
                        <a:pt x="50" y="22"/>
                      </a:lnTo>
                      <a:lnTo>
                        <a:pt x="32" y="30"/>
                      </a:lnTo>
                      <a:lnTo>
                        <a:pt x="16" y="36"/>
                      </a:lnTo>
                      <a:lnTo>
                        <a:pt x="6" y="42"/>
                      </a:lnTo>
                      <a:lnTo>
                        <a:pt x="2" y="44"/>
                      </a:lnTo>
                      <a:lnTo>
                        <a:pt x="0" y="48"/>
                      </a:lnTo>
                      <a:lnTo>
                        <a:pt x="0" y="52"/>
                      </a:lnTo>
                      <a:lnTo>
                        <a:pt x="0" y="56"/>
                      </a:lnTo>
                      <a:lnTo>
                        <a:pt x="4" y="62"/>
                      </a:lnTo>
                      <a:lnTo>
                        <a:pt x="8" y="68"/>
                      </a:lnTo>
                      <a:lnTo>
                        <a:pt x="24" y="8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9" name="Freeform 1000"/>
                <p:cNvSpPr>
                  <a:spLocks/>
                </p:cNvSpPr>
                <p:nvPr/>
              </p:nvSpPr>
              <p:spPr bwMode="auto">
                <a:xfrm flipH="1">
                  <a:off x="1880045" y="3432264"/>
                  <a:ext cx="99815" cy="124094"/>
                </a:xfrm>
                <a:custGeom>
                  <a:avLst/>
                  <a:gdLst>
                    <a:gd name="T0" fmla="*/ 2147483647 w 74"/>
                    <a:gd name="T1" fmla="*/ 2147483647 h 92"/>
                    <a:gd name="T2" fmla="*/ 2147483647 w 74"/>
                    <a:gd name="T3" fmla="*/ 2147483647 h 92"/>
                    <a:gd name="T4" fmla="*/ 2147483647 w 74"/>
                    <a:gd name="T5" fmla="*/ 0 h 92"/>
                    <a:gd name="T6" fmla="*/ 0 w 74"/>
                    <a:gd name="T7" fmla="*/ 2147483647 h 92"/>
                    <a:gd name="T8" fmla="*/ 2147483647 w 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4" h="92">
                      <a:moveTo>
                        <a:pt x="74" y="86"/>
                      </a:moveTo>
                      <a:lnTo>
                        <a:pt x="68" y="10"/>
                      </a:lnTo>
                      <a:lnTo>
                        <a:pt x="4" y="0"/>
                      </a:lnTo>
                      <a:lnTo>
                        <a:pt x="0" y="92"/>
                      </a:lnTo>
                      <a:lnTo>
                        <a:pt x="74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0" name="Freeform 1001"/>
                <p:cNvSpPr>
                  <a:spLocks/>
                </p:cNvSpPr>
                <p:nvPr/>
              </p:nvSpPr>
              <p:spPr bwMode="auto">
                <a:xfrm flipH="1">
                  <a:off x="1893533" y="3529381"/>
                  <a:ext cx="13488" cy="13488"/>
                </a:xfrm>
                <a:custGeom>
                  <a:avLst/>
                  <a:gdLst>
                    <a:gd name="T0" fmla="*/ 2147483647 w 10"/>
                    <a:gd name="T1" fmla="*/ 0 h 10"/>
                    <a:gd name="T2" fmla="*/ 2147483647 w 10"/>
                    <a:gd name="T3" fmla="*/ 0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0 w 10"/>
                    <a:gd name="T19" fmla="*/ 2147483647 h 10"/>
                    <a:gd name="T20" fmla="*/ 0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0 h 10"/>
                    <a:gd name="T26" fmla="*/ 2147483647 w 10"/>
                    <a:gd name="T27" fmla="*/ 0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0" y="6"/>
                      </a:lnTo>
                      <a:lnTo>
                        <a:pt x="8" y="8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1" name="Freeform 1002"/>
                <p:cNvSpPr>
                  <a:spLocks/>
                </p:cNvSpPr>
                <p:nvPr/>
              </p:nvSpPr>
              <p:spPr bwMode="auto">
                <a:xfrm flipH="1">
                  <a:off x="1704695" y="3405287"/>
                  <a:ext cx="70140" cy="35070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0 h 26"/>
                    <a:gd name="T14" fmla="*/ 2147483647 w 52"/>
                    <a:gd name="T15" fmla="*/ 0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0 w 52"/>
                    <a:gd name="T37" fmla="*/ 2147483647 h 26"/>
                    <a:gd name="T38" fmla="*/ 0 w 52"/>
                    <a:gd name="T39" fmla="*/ 2147483647 h 2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2" h="26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16" y="10"/>
                      </a:lnTo>
                      <a:lnTo>
                        <a:pt x="30" y="8"/>
                      </a:lnTo>
                      <a:lnTo>
                        <a:pt x="44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2" y="8"/>
                      </a:lnTo>
                      <a:lnTo>
                        <a:pt x="50" y="14"/>
                      </a:lnTo>
                      <a:lnTo>
                        <a:pt x="46" y="20"/>
                      </a:lnTo>
                      <a:lnTo>
                        <a:pt x="44" y="24"/>
                      </a:lnTo>
                      <a:lnTo>
                        <a:pt x="38" y="26"/>
                      </a:lnTo>
                      <a:lnTo>
                        <a:pt x="32" y="26"/>
                      </a:lnTo>
                      <a:lnTo>
                        <a:pt x="26" y="24"/>
                      </a:lnTo>
                      <a:lnTo>
                        <a:pt x="14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2" name="Freeform 1003"/>
                <p:cNvSpPr>
                  <a:spLocks/>
                </p:cNvSpPr>
                <p:nvPr/>
              </p:nvSpPr>
              <p:spPr bwMode="auto">
                <a:xfrm flipH="1">
                  <a:off x="1920510" y="2854957"/>
                  <a:ext cx="690610" cy="714889"/>
                </a:xfrm>
                <a:custGeom>
                  <a:avLst/>
                  <a:gdLst>
                    <a:gd name="T0" fmla="*/ 2147483647 w 512"/>
                    <a:gd name="T1" fmla="*/ 2147483647 h 530"/>
                    <a:gd name="T2" fmla="*/ 2147483647 w 512"/>
                    <a:gd name="T3" fmla="*/ 2147483647 h 530"/>
                    <a:gd name="T4" fmla="*/ 2147483647 w 512"/>
                    <a:gd name="T5" fmla="*/ 2147483647 h 530"/>
                    <a:gd name="T6" fmla="*/ 2147483647 w 512"/>
                    <a:gd name="T7" fmla="*/ 2147483647 h 530"/>
                    <a:gd name="T8" fmla="*/ 2147483647 w 512"/>
                    <a:gd name="T9" fmla="*/ 2147483647 h 530"/>
                    <a:gd name="T10" fmla="*/ 2147483647 w 512"/>
                    <a:gd name="T11" fmla="*/ 2147483647 h 530"/>
                    <a:gd name="T12" fmla="*/ 2147483647 w 512"/>
                    <a:gd name="T13" fmla="*/ 2147483647 h 530"/>
                    <a:gd name="T14" fmla="*/ 2147483647 w 512"/>
                    <a:gd name="T15" fmla="*/ 2147483647 h 530"/>
                    <a:gd name="T16" fmla="*/ 2147483647 w 512"/>
                    <a:gd name="T17" fmla="*/ 2147483647 h 530"/>
                    <a:gd name="T18" fmla="*/ 2147483647 w 512"/>
                    <a:gd name="T19" fmla="*/ 2147483647 h 530"/>
                    <a:gd name="T20" fmla="*/ 2147483647 w 512"/>
                    <a:gd name="T21" fmla="*/ 2147483647 h 530"/>
                    <a:gd name="T22" fmla="*/ 2147483647 w 512"/>
                    <a:gd name="T23" fmla="*/ 2147483647 h 530"/>
                    <a:gd name="T24" fmla="*/ 2147483647 w 512"/>
                    <a:gd name="T25" fmla="*/ 2147483647 h 530"/>
                    <a:gd name="T26" fmla="*/ 2147483647 w 512"/>
                    <a:gd name="T27" fmla="*/ 2147483647 h 530"/>
                    <a:gd name="T28" fmla="*/ 2147483647 w 512"/>
                    <a:gd name="T29" fmla="*/ 2147483647 h 530"/>
                    <a:gd name="T30" fmla="*/ 2147483647 w 512"/>
                    <a:gd name="T31" fmla="*/ 2147483647 h 530"/>
                    <a:gd name="T32" fmla="*/ 2147483647 w 512"/>
                    <a:gd name="T33" fmla="*/ 2147483647 h 530"/>
                    <a:gd name="T34" fmla="*/ 2147483647 w 512"/>
                    <a:gd name="T35" fmla="*/ 2147483647 h 530"/>
                    <a:gd name="T36" fmla="*/ 2147483647 w 512"/>
                    <a:gd name="T37" fmla="*/ 2147483647 h 530"/>
                    <a:gd name="T38" fmla="*/ 2147483647 w 512"/>
                    <a:gd name="T39" fmla="*/ 2147483647 h 530"/>
                    <a:gd name="T40" fmla="*/ 2147483647 w 512"/>
                    <a:gd name="T41" fmla="*/ 2147483647 h 530"/>
                    <a:gd name="T42" fmla="*/ 2147483647 w 512"/>
                    <a:gd name="T43" fmla="*/ 2147483647 h 530"/>
                    <a:gd name="T44" fmla="*/ 2147483647 w 512"/>
                    <a:gd name="T45" fmla="*/ 2147483647 h 530"/>
                    <a:gd name="T46" fmla="*/ 2147483647 w 512"/>
                    <a:gd name="T47" fmla="*/ 2147483647 h 530"/>
                    <a:gd name="T48" fmla="*/ 2147483647 w 512"/>
                    <a:gd name="T49" fmla="*/ 2147483647 h 530"/>
                    <a:gd name="T50" fmla="*/ 2147483647 w 512"/>
                    <a:gd name="T51" fmla="*/ 2147483647 h 530"/>
                    <a:gd name="T52" fmla="*/ 2147483647 w 512"/>
                    <a:gd name="T53" fmla="*/ 2147483647 h 530"/>
                    <a:gd name="T54" fmla="*/ 2147483647 w 512"/>
                    <a:gd name="T55" fmla="*/ 2147483647 h 530"/>
                    <a:gd name="T56" fmla="*/ 2147483647 w 512"/>
                    <a:gd name="T57" fmla="*/ 2147483647 h 530"/>
                    <a:gd name="T58" fmla="*/ 2147483647 w 512"/>
                    <a:gd name="T59" fmla="*/ 2147483647 h 530"/>
                    <a:gd name="T60" fmla="*/ 2147483647 w 512"/>
                    <a:gd name="T61" fmla="*/ 2147483647 h 530"/>
                    <a:gd name="T62" fmla="*/ 2147483647 w 512"/>
                    <a:gd name="T63" fmla="*/ 2147483647 h 530"/>
                    <a:gd name="T64" fmla="*/ 2147483647 w 512"/>
                    <a:gd name="T65" fmla="*/ 2147483647 h 530"/>
                    <a:gd name="T66" fmla="*/ 2147483647 w 512"/>
                    <a:gd name="T67" fmla="*/ 2147483647 h 530"/>
                    <a:gd name="T68" fmla="*/ 2147483647 w 512"/>
                    <a:gd name="T69" fmla="*/ 2147483647 h 530"/>
                    <a:gd name="T70" fmla="*/ 2147483647 w 512"/>
                    <a:gd name="T71" fmla="*/ 2147483647 h 530"/>
                    <a:gd name="T72" fmla="*/ 2147483647 w 512"/>
                    <a:gd name="T73" fmla="*/ 2147483647 h 530"/>
                    <a:gd name="T74" fmla="*/ 2147483647 w 512"/>
                    <a:gd name="T75" fmla="*/ 2147483647 h 530"/>
                    <a:gd name="T76" fmla="*/ 2147483647 w 512"/>
                    <a:gd name="T77" fmla="*/ 0 h 530"/>
                    <a:gd name="T78" fmla="*/ 2147483647 w 512"/>
                    <a:gd name="T79" fmla="*/ 2147483647 h 530"/>
                    <a:gd name="T80" fmla="*/ 2147483647 w 512"/>
                    <a:gd name="T81" fmla="*/ 2147483647 h 530"/>
                    <a:gd name="T82" fmla="*/ 2147483647 w 512"/>
                    <a:gd name="T83" fmla="*/ 2147483647 h 530"/>
                    <a:gd name="T84" fmla="*/ 2147483647 w 512"/>
                    <a:gd name="T85" fmla="*/ 2147483647 h 530"/>
                    <a:gd name="T86" fmla="*/ 2147483647 w 512"/>
                    <a:gd name="T87" fmla="*/ 2147483647 h 530"/>
                    <a:gd name="T88" fmla="*/ 2147483647 w 512"/>
                    <a:gd name="T89" fmla="*/ 2147483647 h 530"/>
                    <a:gd name="T90" fmla="*/ 2147483647 w 512"/>
                    <a:gd name="T91" fmla="*/ 2147483647 h 530"/>
                    <a:gd name="T92" fmla="*/ 0 w 512"/>
                    <a:gd name="T93" fmla="*/ 2147483647 h 530"/>
                    <a:gd name="T94" fmla="*/ 0 w 512"/>
                    <a:gd name="T95" fmla="*/ 2147483647 h 530"/>
                    <a:gd name="T96" fmla="*/ 2147483647 w 512"/>
                    <a:gd name="T97" fmla="*/ 2147483647 h 530"/>
                    <a:gd name="T98" fmla="*/ 2147483647 w 512"/>
                    <a:gd name="T99" fmla="*/ 2147483647 h 53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512" h="530">
                      <a:moveTo>
                        <a:pt x="2" y="114"/>
                      </a:moveTo>
                      <a:lnTo>
                        <a:pt x="2" y="114"/>
                      </a:lnTo>
                      <a:lnTo>
                        <a:pt x="26" y="178"/>
                      </a:lnTo>
                      <a:lnTo>
                        <a:pt x="84" y="320"/>
                      </a:lnTo>
                      <a:lnTo>
                        <a:pt x="116" y="394"/>
                      </a:lnTo>
                      <a:lnTo>
                        <a:pt x="146" y="460"/>
                      </a:lnTo>
                      <a:lnTo>
                        <a:pt x="158" y="488"/>
                      </a:lnTo>
                      <a:lnTo>
                        <a:pt x="170" y="508"/>
                      </a:lnTo>
                      <a:lnTo>
                        <a:pt x="180" y="522"/>
                      </a:lnTo>
                      <a:lnTo>
                        <a:pt x="184" y="524"/>
                      </a:lnTo>
                      <a:lnTo>
                        <a:pt x="186" y="526"/>
                      </a:lnTo>
                      <a:lnTo>
                        <a:pt x="240" y="528"/>
                      </a:lnTo>
                      <a:lnTo>
                        <a:pt x="338" y="530"/>
                      </a:lnTo>
                      <a:lnTo>
                        <a:pt x="504" y="530"/>
                      </a:lnTo>
                      <a:lnTo>
                        <a:pt x="506" y="528"/>
                      </a:lnTo>
                      <a:lnTo>
                        <a:pt x="508" y="524"/>
                      </a:lnTo>
                      <a:lnTo>
                        <a:pt x="510" y="518"/>
                      </a:lnTo>
                      <a:lnTo>
                        <a:pt x="512" y="420"/>
                      </a:lnTo>
                      <a:lnTo>
                        <a:pt x="274" y="410"/>
                      </a:lnTo>
                      <a:lnTo>
                        <a:pt x="230" y="290"/>
                      </a:lnTo>
                      <a:lnTo>
                        <a:pt x="216" y="250"/>
                      </a:lnTo>
                      <a:lnTo>
                        <a:pt x="192" y="198"/>
                      </a:lnTo>
                      <a:lnTo>
                        <a:pt x="182" y="174"/>
                      </a:lnTo>
                      <a:lnTo>
                        <a:pt x="174" y="154"/>
                      </a:lnTo>
                      <a:lnTo>
                        <a:pt x="164" y="116"/>
                      </a:lnTo>
                      <a:lnTo>
                        <a:pt x="158" y="84"/>
                      </a:lnTo>
                      <a:lnTo>
                        <a:pt x="154" y="72"/>
                      </a:lnTo>
                      <a:lnTo>
                        <a:pt x="150" y="60"/>
                      </a:lnTo>
                      <a:lnTo>
                        <a:pt x="138" y="42"/>
                      </a:lnTo>
                      <a:lnTo>
                        <a:pt x="124" y="26"/>
                      </a:lnTo>
                      <a:lnTo>
                        <a:pt x="112" y="14"/>
                      </a:lnTo>
                      <a:lnTo>
                        <a:pt x="98" y="6"/>
                      </a:lnTo>
                      <a:lnTo>
                        <a:pt x="84" y="2"/>
                      </a:lnTo>
                      <a:lnTo>
                        <a:pt x="70" y="0"/>
                      </a:lnTo>
                      <a:lnTo>
                        <a:pt x="58" y="2"/>
                      </a:lnTo>
                      <a:lnTo>
                        <a:pt x="44" y="6"/>
                      </a:lnTo>
                      <a:lnTo>
                        <a:pt x="34" y="14"/>
                      </a:lnTo>
                      <a:lnTo>
                        <a:pt x="24" y="22"/>
                      </a:lnTo>
                      <a:lnTo>
                        <a:pt x="14" y="34"/>
                      </a:lnTo>
                      <a:lnTo>
                        <a:pt x="8" y="48"/>
                      </a:lnTo>
                      <a:lnTo>
                        <a:pt x="2" y="62"/>
                      </a:lnTo>
                      <a:lnTo>
                        <a:pt x="0" y="78"/>
                      </a:lnTo>
                      <a:lnTo>
                        <a:pt x="0" y="96"/>
                      </a:lnTo>
                      <a:lnTo>
                        <a:pt x="2" y="114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3" name="Freeform 1004"/>
                <p:cNvSpPr>
                  <a:spLocks/>
                </p:cNvSpPr>
                <p:nvPr/>
              </p:nvSpPr>
              <p:spPr bwMode="auto">
                <a:xfrm flipH="1">
                  <a:off x="2411491" y="2968261"/>
                  <a:ext cx="202327" cy="507167"/>
                </a:xfrm>
                <a:custGeom>
                  <a:avLst/>
                  <a:gdLst>
                    <a:gd name="T0" fmla="*/ 2147483647 w 150"/>
                    <a:gd name="T1" fmla="*/ 2147483647 h 376"/>
                    <a:gd name="T2" fmla="*/ 2147483647 w 150"/>
                    <a:gd name="T3" fmla="*/ 2147483647 h 376"/>
                    <a:gd name="T4" fmla="*/ 2147483647 w 150"/>
                    <a:gd name="T5" fmla="*/ 2147483647 h 376"/>
                    <a:gd name="T6" fmla="*/ 2147483647 w 150"/>
                    <a:gd name="T7" fmla="*/ 2147483647 h 376"/>
                    <a:gd name="T8" fmla="*/ 2147483647 w 150"/>
                    <a:gd name="T9" fmla="*/ 2147483647 h 376"/>
                    <a:gd name="T10" fmla="*/ 2147483647 w 150"/>
                    <a:gd name="T11" fmla="*/ 2147483647 h 376"/>
                    <a:gd name="T12" fmla="*/ 2147483647 w 150"/>
                    <a:gd name="T13" fmla="*/ 2147483647 h 376"/>
                    <a:gd name="T14" fmla="*/ 2147483647 w 150"/>
                    <a:gd name="T15" fmla="*/ 2147483647 h 376"/>
                    <a:gd name="T16" fmla="*/ 2147483647 w 150"/>
                    <a:gd name="T17" fmla="*/ 2147483647 h 376"/>
                    <a:gd name="T18" fmla="*/ 2147483647 w 150"/>
                    <a:gd name="T19" fmla="*/ 2147483647 h 376"/>
                    <a:gd name="T20" fmla="*/ 2147483647 w 150"/>
                    <a:gd name="T21" fmla="*/ 2147483647 h 376"/>
                    <a:gd name="T22" fmla="*/ 2147483647 w 150"/>
                    <a:gd name="T23" fmla="*/ 2147483647 h 376"/>
                    <a:gd name="T24" fmla="*/ 2147483647 w 150"/>
                    <a:gd name="T25" fmla="*/ 2147483647 h 376"/>
                    <a:gd name="T26" fmla="*/ 2147483647 w 150"/>
                    <a:gd name="T27" fmla="*/ 0 h 376"/>
                    <a:gd name="T28" fmla="*/ 2147483647 w 150"/>
                    <a:gd name="T29" fmla="*/ 0 h 376"/>
                    <a:gd name="T30" fmla="*/ 2147483647 w 150"/>
                    <a:gd name="T31" fmla="*/ 0 h 376"/>
                    <a:gd name="T32" fmla="*/ 0 w 150"/>
                    <a:gd name="T33" fmla="*/ 2147483647 h 376"/>
                    <a:gd name="T34" fmla="*/ 0 w 150"/>
                    <a:gd name="T35" fmla="*/ 2147483647 h 376"/>
                    <a:gd name="T36" fmla="*/ 0 w 150"/>
                    <a:gd name="T37" fmla="*/ 2147483647 h 376"/>
                    <a:gd name="T38" fmla="*/ 0 w 150"/>
                    <a:gd name="T39" fmla="*/ 2147483647 h 376"/>
                    <a:gd name="T40" fmla="*/ 2147483647 w 150"/>
                    <a:gd name="T41" fmla="*/ 2147483647 h 376"/>
                    <a:gd name="T42" fmla="*/ 2147483647 w 150"/>
                    <a:gd name="T43" fmla="*/ 2147483647 h 376"/>
                    <a:gd name="T44" fmla="*/ 2147483647 w 150"/>
                    <a:gd name="T45" fmla="*/ 2147483647 h 376"/>
                    <a:gd name="T46" fmla="*/ 2147483647 w 150"/>
                    <a:gd name="T47" fmla="*/ 2147483647 h 376"/>
                    <a:gd name="T48" fmla="*/ 2147483647 w 150"/>
                    <a:gd name="T49" fmla="*/ 2147483647 h 376"/>
                    <a:gd name="T50" fmla="*/ 2147483647 w 150"/>
                    <a:gd name="T51" fmla="*/ 2147483647 h 376"/>
                    <a:gd name="T52" fmla="*/ 2147483647 w 150"/>
                    <a:gd name="T53" fmla="*/ 2147483647 h 376"/>
                    <a:gd name="T54" fmla="*/ 2147483647 w 150"/>
                    <a:gd name="T55" fmla="*/ 2147483647 h 376"/>
                    <a:gd name="T56" fmla="*/ 2147483647 w 150"/>
                    <a:gd name="T57" fmla="*/ 2147483647 h 376"/>
                    <a:gd name="T58" fmla="*/ 2147483647 w 150"/>
                    <a:gd name="T59" fmla="*/ 2147483647 h 376"/>
                    <a:gd name="T60" fmla="*/ 2147483647 w 150"/>
                    <a:gd name="T61" fmla="*/ 2147483647 h 376"/>
                    <a:gd name="T62" fmla="*/ 2147483647 w 150"/>
                    <a:gd name="T63" fmla="*/ 2147483647 h 376"/>
                    <a:gd name="T64" fmla="*/ 2147483647 w 150"/>
                    <a:gd name="T65" fmla="*/ 2147483647 h 376"/>
                    <a:gd name="T66" fmla="*/ 2147483647 w 150"/>
                    <a:gd name="T67" fmla="*/ 2147483647 h 37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50" h="376">
                      <a:moveTo>
                        <a:pt x="110" y="284"/>
                      </a:moveTo>
                      <a:lnTo>
                        <a:pt x="110" y="284"/>
                      </a:lnTo>
                      <a:lnTo>
                        <a:pt x="60" y="168"/>
                      </a:lnTo>
                      <a:lnTo>
                        <a:pt x="22" y="88"/>
                      </a:lnTo>
                      <a:lnTo>
                        <a:pt x="16" y="70"/>
                      </a:lnTo>
                      <a:lnTo>
                        <a:pt x="10" y="54"/>
                      </a:lnTo>
                      <a:lnTo>
                        <a:pt x="6" y="40"/>
                      </a:lnTo>
                      <a:lnTo>
                        <a:pt x="4" y="28"/>
                      </a:lnTo>
                      <a:lnTo>
                        <a:pt x="4" y="10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28"/>
                      </a:lnTo>
                      <a:lnTo>
                        <a:pt x="2" y="40"/>
                      </a:lnTo>
                      <a:lnTo>
                        <a:pt x="6" y="56"/>
                      </a:lnTo>
                      <a:lnTo>
                        <a:pt x="12" y="72"/>
                      </a:lnTo>
                      <a:lnTo>
                        <a:pt x="20" y="88"/>
                      </a:lnTo>
                      <a:lnTo>
                        <a:pt x="56" y="170"/>
                      </a:lnTo>
                      <a:lnTo>
                        <a:pt x="106" y="286"/>
                      </a:lnTo>
                      <a:lnTo>
                        <a:pt x="146" y="376"/>
                      </a:lnTo>
                      <a:lnTo>
                        <a:pt x="150" y="376"/>
                      </a:lnTo>
                      <a:lnTo>
                        <a:pt x="110" y="284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4" name="Freeform 1005"/>
                <p:cNvSpPr>
                  <a:spLocks/>
                </p:cNvSpPr>
                <p:nvPr/>
              </p:nvSpPr>
              <p:spPr bwMode="auto">
                <a:xfrm flipH="1">
                  <a:off x="2581445" y="3038401"/>
                  <a:ext cx="48559" cy="56652"/>
                </a:xfrm>
                <a:custGeom>
                  <a:avLst/>
                  <a:gdLst>
                    <a:gd name="T0" fmla="*/ 0 w 36"/>
                    <a:gd name="T1" fmla="*/ 2147483647 h 42"/>
                    <a:gd name="T2" fmla="*/ 0 w 36"/>
                    <a:gd name="T3" fmla="*/ 2147483647 h 42"/>
                    <a:gd name="T4" fmla="*/ 0 w 36"/>
                    <a:gd name="T5" fmla="*/ 2147483647 h 42"/>
                    <a:gd name="T6" fmla="*/ 0 w 36"/>
                    <a:gd name="T7" fmla="*/ 2147483647 h 42"/>
                    <a:gd name="T8" fmla="*/ 2147483647 w 36"/>
                    <a:gd name="T9" fmla="*/ 2147483647 h 42"/>
                    <a:gd name="T10" fmla="*/ 2147483647 w 36"/>
                    <a:gd name="T11" fmla="*/ 2147483647 h 42"/>
                    <a:gd name="T12" fmla="*/ 2147483647 w 36"/>
                    <a:gd name="T13" fmla="*/ 2147483647 h 42"/>
                    <a:gd name="T14" fmla="*/ 2147483647 w 36"/>
                    <a:gd name="T15" fmla="*/ 2147483647 h 42"/>
                    <a:gd name="T16" fmla="*/ 2147483647 w 36"/>
                    <a:gd name="T17" fmla="*/ 2147483647 h 42"/>
                    <a:gd name="T18" fmla="*/ 2147483647 w 36"/>
                    <a:gd name="T19" fmla="*/ 2147483647 h 42"/>
                    <a:gd name="T20" fmla="*/ 2147483647 w 36"/>
                    <a:gd name="T21" fmla="*/ 2147483647 h 42"/>
                    <a:gd name="T22" fmla="*/ 2147483647 w 36"/>
                    <a:gd name="T23" fmla="*/ 2147483647 h 42"/>
                    <a:gd name="T24" fmla="*/ 2147483647 w 36"/>
                    <a:gd name="T25" fmla="*/ 2147483647 h 42"/>
                    <a:gd name="T26" fmla="*/ 2147483647 w 36"/>
                    <a:gd name="T27" fmla="*/ 0 h 42"/>
                    <a:gd name="T28" fmla="*/ 0 w 36"/>
                    <a:gd name="T29" fmla="*/ 2147483647 h 42"/>
                    <a:gd name="T30" fmla="*/ 0 w 36"/>
                    <a:gd name="T31" fmla="*/ 2147483647 h 4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6" h="4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32" y="42"/>
                      </a:lnTo>
                      <a:lnTo>
                        <a:pt x="34" y="42"/>
                      </a:lnTo>
                      <a:lnTo>
                        <a:pt x="36" y="42"/>
                      </a:lnTo>
                      <a:lnTo>
                        <a:pt x="36" y="40"/>
                      </a:lnTo>
                      <a:lnTo>
                        <a:pt x="36" y="38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5" name="Freeform 1006"/>
                <p:cNvSpPr>
                  <a:spLocks/>
                </p:cNvSpPr>
                <p:nvPr/>
              </p:nvSpPr>
              <p:spPr bwMode="auto">
                <a:xfrm flipH="1">
                  <a:off x="2257722" y="2857655"/>
                  <a:ext cx="250886" cy="501771"/>
                </a:xfrm>
                <a:custGeom>
                  <a:avLst/>
                  <a:gdLst>
                    <a:gd name="T0" fmla="*/ 2147483647 w 186"/>
                    <a:gd name="T1" fmla="*/ 2147483647 h 372"/>
                    <a:gd name="T2" fmla="*/ 2147483647 w 186"/>
                    <a:gd name="T3" fmla="*/ 2147483647 h 372"/>
                    <a:gd name="T4" fmla="*/ 2147483647 w 186"/>
                    <a:gd name="T5" fmla="*/ 2147483647 h 372"/>
                    <a:gd name="T6" fmla="*/ 2147483647 w 186"/>
                    <a:gd name="T7" fmla="*/ 2147483647 h 372"/>
                    <a:gd name="T8" fmla="*/ 2147483647 w 186"/>
                    <a:gd name="T9" fmla="*/ 2147483647 h 372"/>
                    <a:gd name="T10" fmla="*/ 2147483647 w 186"/>
                    <a:gd name="T11" fmla="*/ 2147483647 h 372"/>
                    <a:gd name="T12" fmla="*/ 2147483647 w 186"/>
                    <a:gd name="T13" fmla="*/ 2147483647 h 372"/>
                    <a:gd name="T14" fmla="*/ 2147483647 w 186"/>
                    <a:gd name="T15" fmla="*/ 2147483647 h 372"/>
                    <a:gd name="T16" fmla="*/ 2147483647 w 186"/>
                    <a:gd name="T17" fmla="*/ 0 h 372"/>
                    <a:gd name="T18" fmla="*/ 2147483647 w 186"/>
                    <a:gd name="T19" fmla="*/ 0 h 372"/>
                    <a:gd name="T20" fmla="*/ 2147483647 w 186"/>
                    <a:gd name="T21" fmla="*/ 0 h 372"/>
                    <a:gd name="T22" fmla="*/ 0 w 186"/>
                    <a:gd name="T23" fmla="*/ 2147483647 h 372"/>
                    <a:gd name="T24" fmla="*/ 0 w 186"/>
                    <a:gd name="T25" fmla="*/ 2147483647 h 372"/>
                    <a:gd name="T26" fmla="*/ 2147483647 w 186"/>
                    <a:gd name="T27" fmla="*/ 2147483647 h 372"/>
                    <a:gd name="T28" fmla="*/ 2147483647 w 186"/>
                    <a:gd name="T29" fmla="*/ 2147483647 h 372"/>
                    <a:gd name="T30" fmla="*/ 2147483647 w 186"/>
                    <a:gd name="T31" fmla="*/ 2147483647 h 372"/>
                    <a:gd name="T32" fmla="*/ 2147483647 w 186"/>
                    <a:gd name="T33" fmla="*/ 2147483647 h 372"/>
                    <a:gd name="T34" fmla="*/ 2147483647 w 186"/>
                    <a:gd name="T35" fmla="*/ 2147483647 h 372"/>
                    <a:gd name="T36" fmla="*/ 2147483647 w 186"/>
                    <a:gd name="T37" fmla="*/ 2147483647 h 372"/>
                    <a:gd name="T38" fmla="*/ 2147483647 w 186"/>
                    <a:gd name="T39" fmla="*/ 2147483647 h 372"/>
                    <a:gd name="T40" fmla="*/ 2147483647 w 186"/>
                    <a:gd name="T41" fmla="*/ 2147483647 h 372"/>
                    <a:gd name="T42" fmla="*/ 2147483647 w 186"/>
                    <a:gd name="T43" fmla="*/ 2147483647 h 372"/>
                    <a:gd name="T44" fmla="*/ 2147483647 w 186"/>
                    <a:gd name="T45" fmla="*/ 2147483647 h 372"/>
                    <a:gd name="T46" fmla="*/ 2147483647 w 186"/>
                    <a:gd name="T47" fmla="*/ 2147483647 h 372"/>
                    <a:gd name="T48" fmla="*/ 2147483647 w 186"/>
                    <a:gd name="T49" fmla="*/ 2147483647 h 372"/>
                    <a:gd name="T50" fmla="*/ 2147483647 w 186"/>
                    <a:gd name="T51" fmla="*/ 2147483647 h 372"/>
                    <a:gd name="T52" fmla="*/ 2147483647 w 186"/>
                    <a:gd name="T53" fmla="*/ 2147483647 h 372"/>
                    <a:gd name="T54" fmla="*/ 2147483647 w 186"/>
                    <a:gd name="T55" fmla="*/ 2147483647 h 372"/>
                    <a:gd name="T56" fmla="*/ 2147483647 w 186"/>
                    <a:gd name="T57" fmla="*/ 2147483647 h 372"/>
                    <a:gd name="T58" fmla="*/ 2147483647 w 186"/>
                    <a:gd name="T59" fmla="*/ 2147483647 h 372"/>
                    <a:gd name="T60" fmla="*/ 2147483647 w 186"/>
                    <a:gd name="T61" fmla="*/ 2147483647 h 372"/>
                    <a:gd name="T62" fmla="*/ 2147483647 w 186"/>
                    <a:gd name="T63" fmla="*/ 2147483647 h 3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86" h="372">
                      <a:moveTo>
                        <a:pt x="76" y="58"/>
                      </a:moveTo>
                      <a:lnTo>
                        <a:pt x="76" y="58"/>
                      </a:lnTo>
                      <a:lnTo>
                        <a:pt x="68" y="40"/>
                      </a:lnTo>
                      <a:lnTo>
                        <a:pt x="58" y="28"/>
                      </a:lnTo>
                      <a:lnTo>
                        <a:pt x="46" y="16"/>
                      </a:lnTo>
                      <a:lnTo>
                        <a:pt x="34" y="10"/>
                      </a:lnTo>
                      <a:lnTo>
                        <a:pt x="22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12" y="6"/>
                      </a:lnTo>
                      <a:lnTo>
                        <a:pt x="20" y="8"/>
                      </a:lnTo>
                      <a:lnTo>
                        <a:pt x="32" y="14"/>
                      </a:lnTo>
                      <a:lnTo>
                        <a:pt x="44" y="20"/>
                      </a:lnTo>
                      <a:lnTo>
                        <a:pt x="54" y="30"/>
                      </a:lnTo>
                      <a:lnTo>
                        <a:pt x="64" y="44"/>
                      </a:lnTo>
                      <a:lnTo>
                        <a:pt x="72" y="60"/>
                      </a:lnTo>
                      <a:lnTo>
                        <a:pt x="120" y="198"/>
                      </a:lnTo>
                      <a:lnTo>
                        <a:pt x="184" y="372"/>
                      </a:lnTo>
                      <a:lnTo>
                        <a:pt x="186" y="362"/>
                      </a:lnTo>
                      <a:lnTo>
                        <a:pt x="124" y="192"/>
                      </a:lnTo>
                      <a:lnTo>
                        <a:pt x="76" y="58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6" name="Freeform 1007"/>
                <p:cNvSpPr>
                  <a:spLocks/>
                </p:cNvSpPr>
                <p:nvPr/>
              </p:nvSpPr>
              <p:spPr bwMode="auto">
                <a:xfrm flipH="1">
                  <a:off x="1917813" y="3410682"/>
                  <a:ext cx="105210" cy="21582"/>
                </a:xfrm>
                <a:custGeom>
                  <a:avLst/>
                  <a:gdLst>
                    <a:gd name="T0" fmla="*/ 2147483647 w 78"/>
                    <a:gd name="T1" fmla="*/ 2147483647 h 16"/>
                    <a:gd name="T2" fmla="*/ 2147483647 w 78"/>
                    <a:gd name="T3" fmla="*/ 2147483647 h 16"/>
                    <a:gd name="T4" fmla="*/ 2147483647 w 78"/>
                    <a:gd name="T5" fmla="*/ 2147483647 h 16"/>
                    <a:gd name="T6" fmla="*/ 2147483647 w 78"/>
                    <a:gd name="T7" fmla="*/ 2147483647 h 16"/>
                    <a:gd name="T8" fmla="*/ 0 w 78"/>
                    <a:gd name="T9" fmla="*/ 0 h 16"/>
                    <a:gd name="T10" fmla="*/ 0 w 78"/>
                    <a:gd name="T11" fmla="*/ 0 h 16"/>
                    <a:gd name="T12" fmla="*/ 2147483647 w 78"/>
                    <a:gd name="T13" fmla="*/ 2147483647 h 16"/>
                    <a:gd name="T14" fmla="*/ 2147483647 w 78"/>
                    <a:gd name="T15" fmla="*/ 2147483647 h 16"/>
                    <a:gd name="T16" fmla="*/ 2147483647 w 78"/>
                    <a:gd name="T17" fmla="*/ 2147483647 h 16"/>
                    <a:gd name="T18" fmla="*/ 2147483647 w 78"/>
                    <a:gd name="T19" fmla="*/ 2147483647 h 16"/>
                    <a:gd name="T20" fmla="*/ 2147483647 w 78"/>
                    <a:gd name="T21" fmla="*/ 2147483647 h 16"/>
                    <a:gd name="T22" fmla="*/ 2147483647 w 78"/>
                    <a:gd name="T23" fmla="*/ 2147483647 h 16"/>
                    <a:gd name="T24" fmla="*/ 2147483647 w 78"/>
                    <a:gd name="T25" fmla="*/ 2147483647 h 16"/>
                    <a:gd name="T26" fmla="*/ 2147483647 w 78"/>
                    <a:gd name="T27" fmla="*/ 2147483647 h 16"/>
                    <a:gd name="T28" fmla="*/ 2147483647 w 78"/>
                    <a:gd name="T29" fmla="*/ 2147483647 h 16"/>
                    <a:gd name="T30" fmla="*/ 2147483647 w 78"/>
                    <a:gd name="T31" fmla="*/ 2147483647 h 16"/>
                    <a:gd name="T32" fmla="*/ 2147483647 w 78"/>
                    <a:gd name="T33" fmla="*/ 2147483647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78" h="16">
                      <a:moveTo>
                        <a:pt x="76" y="12"/>
                      </a:moveTo>
                      <a:lnTo>
                        <a:pt x="76" y="12"/>
                      </a:lnTo>
                      <a:lnTo>
                        <a:pt x="50" y="6"/>
                      </a:lnTo>
                      <a:lnTo>
                        <a:pt x="26" y="2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30" y="6"/>
                      </a:lnTo>
                      <a:lnTo>
                        <a:pt x="50" y="10"/>
                      </a:lnTo>
                      <a:lnTo>
                        <a:pt x="74" y="16"/>
                      </a:lnTo>
                      <a:lnTo>
                        <a:pt x="76" y="16"/>
                      </a:lnTo>
                      <a:lnTo>
                        <a:pt x="78" y="14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7" name="Freeform 1008"/>
                <p:cNvSpPr>
                  <a:spLocks/>
                </p:cNvSpPr>
                <p:nvPr/>
              </p:nvSpPr>
              <p:spPr bwMode="auto">
                <a:xfrm flipH="1">
                  <a:off x="1623764" y="3426869"/>
                  <a:ext cx="151071" cy="121396"/>
                </a:xfrm>
                <a:custGeom>
                  <a:avLst/>
                  <a:gdLst>
                    <a:gd name="T0" fmla="*/ 2147483647 w 112"/>
                    <a:gd name="T1" fmla="*/ 0 h 90"/>
                    <a:gd name="T2" fmla="*/ 2147483647 w 112"/>
                    <a:gd name="T3" fmla="*/ 0 h 90"/>
                    <a:gd name="T4" fmla="*/ 2147483647 w 112"/>
                    <a:gd name="T5" fmla="*/ 2147483647 h 90"/>
                    <a:gd name="T6" fmla="*/ 2147483647 w 112"/>
                    <a:gd name="T7" fmla="*/ 2147483647 h 90"/>
                    <a:gd name="T8" fmla="*/ 2147483647 w 112"/>
                    <a:gd name="T9" fmla="*/ 2147483647 h 90"/>
                    <a:gd name="T10" fmla="*/ 2147483647 w 112"/>
                    <a:gd name="T11" fmla="*/ 2147483647 h 90"/>
                    <a:gd name="T12" fmla="*/ 2147483647 w 112"/>
                    <a:gd name="T13" fmla="*/ 2147483647 h 90"/>
                    <a:gd name="T14" fmla="*/ 2147483647 w 112"/>
                    <a:gd name="T15" fmla="*/ 2147483647 h 90"/>
                    <a:gd name="T16" fmla="*/ 2147483647 w 112"/>
                    <a:gd name="T17" fmla="*/ 2147483647 h 90"/>
                    <a:gd name="T18" fmla="*/ 2147483647 w 112"/>
                    <a:gd name="T19" fmla="*/ 2147483647 h 90"/>
                    <a:gd name="T20" fmla="*/ 2147483647 w 112"/>
                    <a:gd name="T21" fmla="*/ 2147483647 h 90"/>
                    <a:gd name="T22" fmla="*/ 2147483647 w 112"/>
                    <a:gd name="T23" fmla="*/ 2147483647 h 90"/>
                    <a:gd name="T24" fmla="*/ 2147483647 w 112"/>
                    <a:gd name="T25" fmla="*/ 2147483647 h 90"/>
                    <a:gd name="T26" fmla="*/ 2147483647 w 112"/>
                    <a:gd name="T27" fmla="*/ 2147483647 h 90"/>
                    <a:gd name="T28" fmla="*/ 2147483647 w 112"/>
                    <a:gd name="T29" fmla="*/ 2147483647 h 90"/>
                    <a:gd name="T30" fmla="*/ 2147483647 w 112"/>
                    <a:gd name="T31" fmla="*/ 2147483647 h 90"/>
                    <a:gd name="T32" fmla="*/ 2147483647 w 112"/>
                    <a:gd name="T33" fmla="*/ 2147483647 h 90"/>
                    <a:gd name="T34" fmla="*/ 2147483647 w 112"/>
                    <a:gd name="T35" fmla="*/ 2147483647 h 90"/>
                    <a:gd name="T36" fmla="*/ 2147483647 w 112"/>
                    <a:gd name="T37" fmla="*/ 2147483647 h 90"/>
                    <a:gd name="T38" fmla="*/ 2147483647 w 112"/>
                    <a:gd name="T39" fmla="*/ 2147483647 h 90"/>
                    <a:gd name="T40" fmla="*/ 2147483647 w 112"/>
                    <a:gd name="T41" fmla="*/ 2147483647 h 90"/>
                    <a:gd name="T42" fmla="*/ 2147483647 w 112"/>
                    <a:gd name="T43" fmla="*/ 2147483647 h 90"/>
                    <a:gd name="T44" fmla="*/ 2147483647 w 112"/>
                    <a:gd name="T45" fmla="*/ 2147483647 h 90"/>
                    <a:gd name="T46" fmla="*/ 2147483647 w 112"/>
                    <a:gd name="T47" fmla="*/ 2147483647 h 90"/>
                    <a:gd name="T48" fmla="*/ 2147483647 w 112"/>
                    <a:gd name="T49" fmla="*/ 2147483647 h 90"/>
                    <a:gd name="T50" fmla="*/ 2147483647 w 112"/>
                    <a:gd name="T51" fmla="*/ 2147483647 h 90"/>
                    <a:gd name="T52" fmla="*/ 2147483647 w 112"/>
                    <a:gd name="T53" fmla="*/ 2147483647 h 90"/>
                    <a:gd name="T54" fmla="*/ 2147483647 w 112"/>
                    <a:gd name="T55" fmla="*/ 2147483647 h 90"/>
                    <a:gd name="T56" fmla="*/ 2147483647 w 112"/>
                    <a:gd name="T57" fmla="*/ 2147483647 h 90"/>
                    <a:gd name="T58" fmla="*/ 2147483647 w 112"/>
                    <a:gd name="T59" fmla="*/ 2147483647 h 90"/>
                    <a:gd name="T60" fmla="*/ 2147483647 w 112"/>
                    <a:gd name="T61" fmla="*/ 2147483647 h 90"/>
                    <a:gd name="T62" fmla="*/ 2147483647 w 112"/>
                    <a:gd name="T63" fmla="*/ 2147483647 h 90"/>
                    <a:gd name="T64" fmla="*/ 2147483647 w 112"/>
                    <a:gd name="T65" fmla="*/ 2147483647 h 90"/>
                    <a:gd name="T66" fmla="*/ 2147483647 w 112"/>
                    <a:gd name="T67" fmla="*/ 2147483647 h 90"/>
                    <a:gd name="T68" fmla="*/ 2147483647 w 112"/>
                    <a:gd name="T69" fmla="*/ 2147483647 h 90"/>
                    <a:gd name="T70" fmla="*/ 2147483647 w 112"/>
                    <a:gd name="T71" fmla="*/ 2147483647 h 90"/>
                    <a:gd name="T72" fmla="*/ 2147483647 w 112"/>
                    <a:gd name="T73" fmla="*/ 2147483647 h 90"/>
                    <a:gd name="T74" fmla="*/ 2147483647 w 112"/>
                    <a:gd name="T75" fmla="*/ 2147483647 h 90"/>
                    <a:gd name="T76" fmla="*/ 2147483647 w 112"/>
                    <a:gd name="T77" fmla="*/ 2147483647 h 90"/>
                    <a:gd name="T78" fmla="*/ 2147483647 w 112"/>
                    <a:gd name="T79" fmla="*/ 2147483647 h 90"/>
                    <a:gd name="T80" fmla="*/ 0 w 112"/>
                    <a:gd name="T81" fmla="*/ 2147483647 h 90"/>
                    <a:gd name="T82" fmla="*/ 0 w 112"/>
                    <a:gd name="T83" fmla="*/ 2147483647 h 90"/>
                    <a:gd name="T84" fmla="*/ 2147483647 w 112"/>
                    <a:gd name="T85" fmla="*/ 2147483647 h 90"/>
                    <a:gd name="T86" fmla="*/ 2147483647 w 112"/>
                    <a:gd name="T87" fmla="*/ 2147483647 h 90"/>
                    <a:gd name="T88" fmla="*/ 2147483647 w 112"/>
                    <a:gd name="T89" fmla="*/ 2147483647 h 90"/>
                    <a:gd name="T90" fmla="*/ 2147483647 w 112"/>
                    <a:gd name="T91" fmla="*/ 0 h 90"/>
                    <a:gd name="T92" fmla="*/ 2147483647 w 112"/>
                    <a:gd name="T93" fmla="*/ 0 h 9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90">
                      <a:moveTo>
                        <a:pt x="28" y="0"/>
                      </a:moveTo>
                      <a:lnTo>
                        <a:pt x="28" y="0"/>
                      </a:lnTo>
                      <a:lnTo>
                        <a:pt x="60" y="22"/>
                      </a:lnTo>
                      <a:lnTo>
                        <a:pt x="86" y="40"/>
                      </a:lnTo>
                      <a:lnTo>
                        <a:pt x="96" y="50"/>
                      </a:lnTo>
                      <a:lnTo>
                        <a:pt x="102" y="58"/>
                      </a:lnTo>
                      <a:lnTo>
                        <a:pt x="104" y="62"/>
                      </a:lnTo>
                      <a:lnTo>
                        <a:pt x="102" y="64"/>
                      </a:lnTo>
                      <a:lnTo>
                        <a:pt x="98" y="66"/>
                      </a:lnTo>
                      <a:lnTo>
                        <a:pt x="106" y="70"/>
                      </a:lnTo>
                      <a:lnTo>
                        <a:pt x="110" y="74"/>
                      </a:lnTo>
                      <a:lnTo>
                        <a:pt x="112" y="78"/>
                      </a:lnTo>
                      <a:lnTo>
                        <a:pt x="110" y="80"/>
                      </a:lnTo>
                      <a:lnTo>
                        <a:pt x="106" y="84"/>
                      </a:lnTo>
                      <a:lnTo>
                        <a:pt x="98" y="84"/>
                      </a:lnTo>
                      <a:lnTo>
                        <a:pt x="96" y="84"/>
                      </a:lnTo>
                      <a:lnTo>
                        <a:pt x="92" y="82"/>
                      </a:lnTo>
                      <a:lnTo>
                        <a:pt x="94" y="82"/>
                      </a:lnTo>
                      <a:lnTo>
                        <a:pt x="94" y="86"/>
                      </a:lnTo>
                      <a:lnTo>
                        <a:pt x="92" y="88"/>
                      </a:lnTo>
                      <a:lnTo>
                        <a:pt x="90" y="90"/>
                      </a:lnTo>
                      <a:lnTo>
                        <a:pt x="80" y="90"/>
                      </a:lnTo>
                      <a:lnTo>
                        <a:pt x="66" y="84"/>
                      </a:lnTo>
                      <a:lnTo>
                        <a:pt x="54" y="78"/>
                      </a:lnTo>
                      <a:lnTo>
                        <a:pt x="40" y="66"/>
                      </a:lnTo>
                      <a:lnTo>
                        <a:pt x="38" y="64"/>
                      </a:lnTo>
                      <a:lnTo>
                        <a:pt x="36" y="60"/>
                      </a:lnTo>
                      <a:lnTo>
                        <a:pt x="32" y="58"/>
                      </a:lnTo>
                      <a:lnTo>
                        <a:pt x="26" y="58"/>
                      </a:lnTo>
                      <a:lnTo>
                        <a:pt x="20" y="60"/>
                      </a:lnTo>
                      <a:lnTo>
                        <a:pt x="10" y="64"/>
                      </a:lnTo>
                      <a:lnTo>
                        <a:pt x="6" y="66"/>
                      </a:lnTo>
                      <a:lnTo>
                        <a:pt x="2" y="66"/>
                      </a:lnTo>
                      <a:lnTo>
                        <a:pt x="0" y="64"/>
                      </a:lnTo>
                      <a:lnTo>
                        <a:pt x="0" y="60"/>
                      </a:lnTo>
                      <a:lnTo>
                        <a:pt x="2" y="52"/>
                      </a:lnTo>
                      <a:lnTo>
                        <a:pt x="8" y="38"/>
                      </a:lnTo>
                      <a:lnTo>
                        <a:pt x="20" y="1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8" name="Freeform 1009"/>
                <p:cNvSpPr>
                  <a:spLocks/>
                </p:cNvSpPr>
                <p:nvPr/>
              </p:nvSpPr>
              <p:spPr bwMode="auto">
                <a:xfrm flipH="1">
                  <a:off x="1772137" y="3586033"/>
                  <a:ext cx="690610" cy="213118"/>
                </a:xfrm>
                <a:custGeom>
                  <a:avLst/>
                  <a:gdLst>
                    <a:gd name="T0" fmla="*/ 2147483647 w 512"/>
                    <a:gd name="T1" fmla="*/ 2147483647 h 158"/>
                    <a:gd name="T2" fmla="*/ 0 w 512"/>
                    <a:gd name="T3" fmla="*/ 2147483647 h 158"/>
                    <a:gd name="T4" fmla="*/ 2147483647 w 512"/>
                    <a:gd name="T5" fmla="*/ 0 h 158"/>
                    <a:gd name="T6" fmla="*/ 2147483647 w 512"/>
                    <a:gd name="T7" fmla="*/ 2147483647 h 158"/>
                    <a:gd name="T8" fmla="*/ 2147483647 w 512"/>
                    <a:gd name="T9" fmla="*/ 2147483647 h 1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12" h="158">
                      <a:moveTo>
                        <a:pt x="410" y="158"/>
                      </a:moveTo>
                      <a:lnTo>
                        <a:pt x="0" y="126"/>
                      </a:lnTo>
                      <a:lnTo>
                        <a:pt x="102" y="0"/>
                      </a:lnTo>
                      <a:lnTo>
                        <a:pt x="512" y="32"/>
                      </a:lnTo>
                      <a:lnTo>
                        <a:pt x="410" y="158"/>
                      </a:lnTo>
                      <a:close/>
                    </a:path>
                  </a:pathLst>
                </a:custGeom>
                <a:solidFill>
                  <a:srgbClr val="C6DE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9" name="Freeform 1010"/>
                <p:cNvSpPr>
                  <a:spLocks/>
                </p:cNvSpPr>
                <p:nvPr/>
              </p:nvSpPr>
              <p:spPr bwMode="auto">
                <a:xfrm flipH="1">
                  <a:off x="1782928" y="3575242"/>
                  <a:ext cx="701401" cy="245490"/>
                </a:xfrm>
                <a:custGeom>
                  <a:avLst/>
                  <a:gdLst>
                    <a:gd name="T0" fmla="*/ 2147483647 w 520"/>
                    <a:gd name="T1" fmla="*/ 0 h 182"/>
                    <a:gd name="T2" fmla="*/ 0 w 520"/>
                    <a:gd name="T3" fmla="*/ 2147483647 h 182"/>
                    <a:gd name="T4" fmla="*/ 2147483647 w 520"/>
                    <a:gd name="T5" fmla="*/ 2147483647 h 182"/>
                    <a:gd name="T6" fmla="*/ 2147483647 w 520"/>
                    <a:gd name="T7" fmla="*/ 2147483647 h 182"/>
                    <a:gd name="T8" fmla="*/ 2147483647 w 520"/>
                    <a:gd name="T9" fmla="*/ 2147483647 h 182"/>
                    <a:gd name="T10" fmla="*/ 2147483647 w 520"/>
                    <a:gd name="T11" fmla="*/ 0 h 1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20" h="182">
                      <a:moveTo>
                        <a:pt x="126" y="0"/>
                      </a:moveTo>
                      <a:lnTo>
                        <a:pt x="0" y="104"/>
                      </a:lnTo>
                      <a:lnTo>
                        <a:pt x="264" y="182"/>
                      </a:lnTo>
                      <a:lnTo>
                        <a:pt x="442" y="182"/>
                      </a:lnTo>
                      <a:lnTo>
                        <a:pt x="520" y="118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4177" name="Group 214"/>
              <p:cNvGrpSpPr>
                <a:grpSpLocks/>
              </p:cNvGrpSpPr>
              <p:nvPr/>
            </p:nvGrpSpPr>
            <p:grpSpPr bwMode="auto">
              <a:xfrm>
                <a:off x="857961" y="1944637"/>
                <a:ext cx="1259757" cy="897987"/>
                <a:chOff x="6684963" y="403225"/>
                <a:chExt cx="1930400" cy="1317625"/>
              </a:xfrm>
            </p:grpSpPr>
            <p:sp>
              <p:nvSpPr>
                <p:cNvPr id="34178" name="AutoShape 86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684963" y="403225"/>
                  <a:ext cx="1930400" cy="1317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79" name="Rectangle 868"/>
                <p:cNvSpPr>
                  <a:spLocks noChangeArrowheads="1"/>
                </p:cNvSpPr>
                <p:nvPr/>
              </p:nvSpPr>
              <p:spPr bwMode="auto">
                <a:xfrm>
                  <a:off x="6684963" y="1444625"/>
                  <a:ext cx="1930400" cy="276225"/>
                </a:xfrm>
                <a:prstGeom prst="rect">
                  <a:avLst/>
                </a:prstGeom>
                <a:solidFill>
                  <a:srgbClr val="606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4180" name="Freeform 869"/>
                <p:cNvSpPr>
                  <a:spLocks/>
                </p:cNvSpPr>
                <p:nvPr/>
              </p:nvSpPr>
              <p:spPr bwMode="auto">
                <a:xfrm>
                  <a:off x="7634288" y="739775"/>
                  <a:ext cx="765175" cy="806450"/>
                </a:xfrm>
                <a:custGeom>
                  <a:avLst/>
                  <a:gdLst>
                    <a:gd name="T0" fmla="*/ 2147483647 w 482"/>
                    <a:gd name="T1" fmla="*/ 2147483647 h 508"/>
                    <a:gd name="T2" fmla="*/ 2147483647 w 482"/>
                    <a:gd name="T3" fmla="*/ 2147483647 h 508"/>
                    <a:gd name="T4" fmla="*/ 2147483647 w 482"/>
                    <a:gd name="T5" fmla="*/ 2147483647 h 508"/>
                    <a:gd name="T6" fmla="*/ 2147483647 w 482"/>
                    <a:gd name="T7" fmla="*/ 2147483647 h 508"/>
                    <a:gd name="T8" fmla="*/ 2147483647 w 482"/>
                    <a:gd name="T9" fmla="*/ 2147483647 h 508"/>
                    <a:gd name="T10" fmla="*/ 2147483647 w 482"/>
                    <a:gd name="T11" fmla="*/ 2147483647 h 508"/>
                    <a:gd name="T12" fmla="*/ 2147483647 w 482"/>
                    <a:gd name="T13" fmla="*/ 2147483647 h 508"/>
                    <a:gd name="T14" fmla="*/ 2147483647 w 482"/>
                    <a:gd name="T15" fmla="*/ 2147483647 h 508"/>
                    <a:gd name="T16" fmla="*/ 2147483647 w 482"/>
                    <a:gd name="T17" fmla="*/ 2147483647 h 508"/>
                    <a:gd name="T18" fmla="*/ 2147483647 w 482"/>
                    <a:gd name="T19" fmla="*/ 2147483647 h 508"/>
                    <a:gd name="T20" fmla="*/ 2147483647 w 482"/>
                    <a:gd name="T21" fmla="*/ 2147483647 h 508"/>
                    <a:gd name="T22" fmla="*/ 2147483647 w 482"/>
                    <a:gd name="T23" fmla="*/ 2147483647 h 508"/>
                    <a:gd name="T24" fmla="*/ 2147483647 w 482"/>
                    <a:gd name="T25" fmla="*/ 2147483647 h 508"/>
                    <a:gd name="T26" fmla="*/ 2147483647 w 482"/>
                    <a:gd name="T27" fmla="*/ 2147483647 h 508"/>
                    <a:gd name="T28" fmla="*/ 2147483647 w 482"/>
                    <a:gd name="T29" fmla="*/ 2147483647 h 508"/>
                    <a:gd name="T30" fmla="*/ 2147483647 w 482"/>
                    <a:gd name="T31" fmla="*/ 2147483647 h 508"/>
                    <a:gd name="T32" fmla="*/ 2147483647 w 482"/>
                    <a:gd name="T33" fmla="*/ 2147483647 h 508"/>
                    <a:gd name="T34" fmla="*/ 2147483647 w 482"/>
                    <a:gd name="T35" fmla="*/ 2147483647 h 508"/>
                    <a:gd name="T36" fmla="*/ 2147483647 w 482"/>
                    <a:gd name="T37" fmla="*/ 2147483647 h 508"/>
                    <a:gd name="T38" fmla="*/ 2147483647 w 482"/>
                    <a:gd name="T39" fmla="*/ 2147483647 h 508"/>
                    <a:gd name="T40" fmla="*/ 0 w 482"/>
                    <a:gd name="T41" fmla="*/ 2147483647 h 508"/>
                    <a:gd name="T42" fmla="*/ 2147483647 w 482"/>
                    <a:gd name="T43" fmla="*/ 2147483647 h 508"/>
                    <a:gd name="T44" fmla="*/ 2147483647 w 482"/>
                    <a:gd name="T45" fmla="*/ 2147483647 h 508"/>
                    <a:gd name="T46" fmla="*/ 2147483647 w 482"/>
                    <a:gd name="T47" fmla="*/ 2147483647 h 508"/>
                    <a:gd name="T48" fmla="*/ 2147483647 w 482"/>
                    <a:gd name="T49" fmla="*/ 2147483647 h 508"/>
                    <a:gd name="T50" fmla="*/ 2147483647 w 482"/>
                    <a:gd name="T51" fmla="*/ 2147483647 h 508"/>
                    <a:gd name="T52" fmla="*/ 2147483647 w 482"/>
                    <a:gd name="T53" fmla="*/ 2147483647 h 508"/>
                    <a:gd name="T54" fmla="*/ 2147483647 w 482"/>
                    <a:gd name="T55" fmla="*/ 2147483647 h 508"/>
                    <a:gd name="T56" fmla="*/ 2147483647 w 482"/>
                    <a:gd name="T57" fmla="*/ 2147483647 h 508"/>
                    <a:gd name="T58" fmla="*/ 2147483647 w 482"/>
                    <a:gd name="T59" fmla="*/ 2147483647 h 508"/>
                    <a:gd name="T60" fmla="*/ 2147483647 w 482"/>
                    <a:gd name="T61" fmla="*/ 0 h 508"/>
                    <a:gd name="T62" fmla="*/ 2147483647 w 482"/>
                    <a:gd name="T63" fmla="*/ 2147483647 h 508"/>
                    <a:gd name="T64" fmla="*/ 2147483647 w 482"/>
                    <a:gd name="T65" fmla="*/ 2147483647 h 5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82" h="508">
                      <a:moveTo>
                        <a:pt x="242" y="12"/>
                      </a:moveTo>
                      <a:lnTo>
                        <a:pt x="242" y="12"/>
                      </a:lnTo>
                      <a:lnTo>
                        <a:pt x="244" y="16"/>
                      </a:lnTo>
                      <a:lnTo>
                        <a:pt x="254" y="24"/>
                      </a:lnTo>
                      <a:lnTo>
                        <a:pt x="264" y="28"/>
                      </a:lnTo>
                      <a:lnTo>
                        <a:pt x="274" y="34"/>
                      </a:lnTo>
                      <a:lnTo>
                        <a:pt x="290" y="38"/>
                      </a:lnTo>
                      <a:lnTo>
                        <a:pt x="306" y="40"/>
                      </a:lnTo>
                      <a:lnTo>
                        <a:pt x="346" y="50"/>
                      </a:lnTo>
                      <a:lnTo>
                        <a:pt x="390" y="62"/>
                      </a:lnTo>
                      <a:lnTo>
                        <a:pt x="428" y="76"/>
                      </a:lnTo>
                      <a:lnTo>
                        <a:pt x="444" y="82"/>
                      </a:lnTo>
                      <a:lnTo>
                        <a:pt x="458" y="90"/>
                      </a:lnTo>
                      <a:lnTo>
                        <a:pt x="464" y="114"/>
                      </a:lnTo>
                      <a:lnTo>
                        <a:pt x="474" y="172"/>
                      </a:lnTo>
                      <a:lnTo>
                        <a:pt x="478" y="212"/>
                      </a:lnTo>
                      <a:lnTo>
                        <a:pt x="482" y="252"/>
                      </a:lnTo>
                      <a:lnTo>
                        <a:pt x="482" y="296"/>
                      </a:lnTo>
                      <a:lnTo>
                        <a:pt x="480" y="338"/>
                      </a:lnTo>
                      <a:lnTo>
                        <a:pt x="470" y="410"/>
                      </a:lnTo>
                      <a:lnTo>
                        <a:pt x="460" y="462"/>
                      </a:lnTo>
                      <a:lnTo>
                        <a:pt x="454" y="494"/>
                      </a:lnTo>
                      <a:lnTo>
                        <a:pt x="452" y="502"/>
                      </a:lnTo>
                      <a:lnTo>
                        <a:pt x="452" y="508"/>
                      </a:lnTo>
                      <a:lnTo>
                        <a:pt x="448" y="508"/>
                      </a:lnTo>
                      <a:lnTo>
                        <a:pt x="434" y="508"/>
                      </a:lnTo>
                      <a:lnTo>
                        <a:pt x="390" y="506"/>
                      </a:lnTo>
                      <a:lnTo>
                        <a:pt x="250" y="496"/>
                      </a:lnTo>
                      <a:lnTo>
                        <a:pt x="46" y="480"/>
                      </a:lnTo>
                      <a:lnTo>
                        <a:pt x="42" y="426"/>
                      </a:lnTo>
                      <a:lnTo>
                        <a:pt x="38" y="374"/>
                      </a:lnTo>
                      <a:lnTo>
                        <a:pt x="30" y="320"/>
                      </a:lnTo>
                      <a:lnTo>
                        <a:pt x="10" y="216"/>
                      </a:lnTo>
                      <a:lnTo>
                        <a:pt x="2" y="172"/>
                      </a:lnTo>
                      <a:lnTo>
                        <a:pt x="0" y="140"/>
                      </a:lnTo>
                      <a:lnTo>
                        <a:pt x="0" y="118"/>
                      </a:lnTo>
                      <a:lnTo>
                        <a:pt x="4" y="98"/>
                      </a:lnTo>
                      <a:lnTo>
                        <a:pt x="6" y="88"/>
                      </a:lnTo>
                      <a:lnTo>
                        <a:pt x="10" y="78"/>
                      </a:lnTo>
                      <a:lnTo>
                        <a:pt x="16" y="68"/>
                      </a:lnTo>
                      <a:lnTo>
                        <a:pt x="22" y="60"/>
                      </a:lnTo>
                      <a:lnTo>
                        <a:pt x="30" y="52"/>
                      </a:lnTo>
                      <a:lnTo>
                        <a:pt x="40" y="46"/>
                      </a:lnTo>
                      <a:lnTo>
                        <a:pt x="48" y="42"/>
                      </a:lnTo>
                      <a:lnTo>
                        <a:pt x="58" y="40"/>
                      </a:lnTo>
                      <a:lnTo>
                        <a:pt x="78" y="38"/>
                      </a:lnTo>
                      <a:lnTo>
                        <a:pt x="102" y="36"/>
                      </a:lnTo>
                      <a:lnTo>
                        <a:pt x="116" y="32"/>
                      </a:lnTo>
                      <a:lnTo>
                        <a:pt x="132" y="26"/>
                      </a:lnTo>
                      <a:lnTo>
                        <a:pt x="166" y="8"/>
                      </a:lnTo>
                      <a:lnTo>
                        <a:pt x="186" y="2"/>
                      </a:lnTo>
                      <a:lnTo>
                        <a:pt x="204" y="0"/>
                      </a:lnTo>
                      <a:lnTo>
                        <a:pt x="214" y="0"/>
                      </a:lnTo>
                      <a:lnTo>
                        <a:pt x="222" y="4"/>
                      </a:lnTo>
                      <a:lnTo>
                        <a:pt x="232" y="6"/>
                      </a:lnTo>
                      <a:lnTo>
                        <a:pt x="242" y="1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1" name="Freeform 870"/>
                <p:cNvSpPr>
                  <a:spLocks/>
                </p:cNvSpPr>
                <p:nvPr/>
              </p:nvSpPr>
              <p:spPr bwMode="auto">
                <a:xfrm>
                  <a:off x="7656513" y="974725"/>
                  <a:ext cx="165100" cy="571500"/>
                </a:xfrm>
                <a:custGeom>
                  <a:avLst/>
                  <a:gdLst>
                    <a:gd name="T0" fmla="*/ 2147483647 w 104"/>
                    <a:gd name="T1" fmla="*/ 0 h 360"/>
                    <a:gd name="T2" fmla="*/ 2147483647 w 104"/>
                    <a:gd name="T3" fmla="*/ 0 h 360"/>
                    <a:gd name="T4" fmla="*/ 2147483647 w 104"/>
                    <a:gd name="T5" fmla="*/ 2147483647 h 360"/>
                    <a:gd name="T6" fmla="*/ 2147483647 w 104"/>
                    <a:gd name="T7" fmla="*/ 2147483647 h 360"/>
                    <a:gd name="T8" fmla="*/ 2147483647 w 104"/>
                    <a:gd name="T9" fmla="*/ 2147483647 h 360"/>
                    <a:gd name="T10" fmla="*/ 2147483647 w 104"/>
                    <a:gd name="T11" fmla="*/ 2147483647 h 360"/>
                    <a:gd name="T12" fmla="*/ 2147483647 w 104"/>
                    <a:gd name="T13" fmla="*/ 2147483647 h 360"/>
                    <a:gd name="T14" fmla="*/ 2147483647 w 104"/>
                    <a:gd name="T15" fmla="*/ 2147483647 h 360"/>
                    <a:gd name="T16" fmla="*/ 2147483647 w 104"/>
                    <a:gd name="T17" fmla="*/ 2147483647 h 360"/>
                    <a:gd name="T18" fmla="*/ 2147483647 w 104"/>
                    <a:gd name="T19" fmla="*/ 2147483647 h 360"/>
                    <a:gd name="T20" fmla="*/ 2147483647 w 104"/>
                    <a:gd name="T21" fmla="*/ 2147483647 h 360"/>
                    <a:gd name="T22" fmla="*/ 2147483647 w 104"/>
                    <a:gd name="T23" fmla="*/ 2147483647 h 360"/>
                    <a:gd name="T24" fmla="*/ 2147483647 w 104"/>
                    <a:gd name="T25" fmla="*/ 2147483647 h 360"/>
                    <a:gd name="T26" fmla="*/ 2147483647 w 104"/>
                    <a:gd name="T27" fmla="*/ 2147483647 h 360"/>
                    <a:gd name="T28" fmla="*/ 2147483647 w 104"/>
                    <a:gd name="T29" fmla="*/ 2147483647 h 360"/>
                    <a:gd name="T30" fmla="*/ 2147483647 w 104"/>
                    <a:gd name="T31" fmla="*/ 2147483647 h 360"/>
                    <a:gd name="T32" fmla="*/ 2147483647 w 104"/>
                    <a:gd name="T33" fmla="*/ 2147483647 h 360"/>
                    <a:gd name="T34" fmla="*/ 2147483647 w 104"/>
                    <a:gd name="T35" fmla="*/ 2147483647 h 360"/>
                    <a:gd name="T36" fmla="*/ 2147483647 w 104"/>
                    <a:gd name="T37" fmla="*/ 2147483647 h 360"/>
                    <a:gd name="T38" fmla="*/ 2147483647 w 104"/>
                    <a:gd name="T39" fmla="*/ 2147483647 h 360"/>
                    <a:gd name="T40" fmla="*/ 2147483647 w 104"/>
                    <a:gd name="T41" fmla="*/ 2147483647 h 360"/>
                    <a:gd name="T42" fmla="*/ 0 w 104"/>
                    <a:gd name="T43" fmla="*/ 2147483647 h 360"/>
                    <a:gd name="T44" fmla="*/ 0 w 104"/>
                    <a:gd name="T45" fmla="*/ 2147483647 h 360"/>
                    <a:gd name="T46" fmla="*/ 2147483647 w 104"/>
                    <a:gd name="T47" fmla="*/ 2147483647 h 360"/>
                    <a:gd name="T48" fmla="*/ 2147483647 w 104"/>
                    <a:gd name="T49" fmla="*/ 2147483647 h 360"/>
                    <a:gd name="T50" fmla="*/ 2147483647 w 104"/>
                    <a:gd name="T51" fmla="*/ 2147483647 h 360"/>
                    <a:gd name="T52" fmla="*/ 2147483647 w 104"/>
                    <a:gd name="T53" fmla="*/ 0 h 360"/>
                    <a:gd name="T54" fmla="*/ 2147483647 w 104"/>
                    <a:gd name="T55" fmla="*/ 0 h 36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4" h="360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2" y="18"/>
                      </a:lnTo>
                      <a:lnTo>
                        <a:pt x="28" y="60"/>
                      </a:lnTo>
                      <a:lnTo>
                        <a:pt x="32" y="88"/>
                      </a:lnTo>
                      <a:lnTo>
                        <a:pt x="38" y="120"/>
                      </a:lnTo>
                      <a:lnTo>
                        <a:pt x="46" y="150"/>
                      </a:lnTo>
                      <a:lnTo>
                        <a:pt x="58" y="182"/>
                      </a:lnTo>
                      <a:lnTo>
                        <a:pt x="68" y="212"/>
                      </a:lnTo>
                      <a:lnTo>
                        <a:pt x="78" y="242"/>
                      </a:lnTo>
                      <a:lnTo>
                        <a:pt x="92" y="292"/>
                      </a:lnTo>
                      <a:lnTo>
                        <a:pt x="100" y="334"/>
                      </a:lnTo>
                      <a:lnTo>
                        <a:pt x="104" y="360"/>
                      </a:lnTo>
                      <a:lnTo>
                        <a:pt x="2" y="356"/>
                      </a:lnTo>
                      <a:lnTo>
                        <a:pt x="4" y="296"/>
                      </a:lnTo>
                      <a:lnTo>
                        <a:pt x="6" y="244"/>
                      </a:lnTo>
                      <a:lnTo>
                        <a:pt x="4" y="196"/>
                      </a:lnTo>
                      <a:lnTo>
                        <a:pt x="2" y="152"/>
                      </a:lnTo>
                      <a:lnTo>
                        <a:pt x="0" y="130"/>
                      </a:lnTo>
                      <a:lnTo>
                        <a:pt x="0" y="106"/>
                      </a:lnTo>
                      <a:lnTo>
                        <a:pt x="2" y="80"/>
                      </a:lnTo>
                      <a:lnTo>
                        <a:pt x="6" y="54"/>
                      </a:lnTo>
                      <a:lnTo>
                        <a:pt x="12" y="28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2" name="Freeform 871"/>
                <p:cNvSpPr>
                  <a:spLocks/>
                </p:cNvSpPr>
                <p:nvPr/>
              </p:nvSpPr>
              <p:spPr bwMode="auto">
                <a:xfrm>
                  <a:off x="7729538" y="847725"/>
                  <a:ext cx="139700" cy="193675"/>
                </a:xfrm>
                <a:custGeom>
                  <a:avLst/>
                  <a:gdLst>
                    <a:gd name="T0" fmla="*/ 2147483647 w 88"/>
                    <a:gd name="T1" fmla="*/ 2147483647 h 122"/>
                    <a:gd name="T2" fmla="*/ 2147483647 w 88"/>
                    <a:gd name="T3" fmla="*/ 2147483647 h 122"/>
                    <a:gd name="T4" fmla="*/ 2147483647 w 88"/>
                    <a:gd name="T5" fmla="*/ 2147483647 h 122"/>
                    <a:gd name="T6" fmla="*/ 2147483647 w 88"/>
                    <a:gd name="T7" fmla="*/ 2147483647 h 122"/>
                    <a:gd name="T8" fmla="*/ 2147483647 w 88"/>
                    <a:gd name="T9" fmla="*/ 2147483647 h 122"/>
                    <a:gd name="T10" fmla="*/ 0 w 88"/>
                    <a:gd name="T11" fmla="*/ 2147483647 h 122"/>
                    <a:gd name="T12" fmla="*/ 0 w 88"/>
                    <a:gd name="T13" fmla="*/ 2147483647 h 122"/>
                    <a:gd name="T14" fmla="*/ 2147483647 w 88"/>
                    <a:gd name="T15" fmla="*/ 2147483647 h 122"/>
                    <a:gd name="T16" fmla="*/ 2147483647 w 88"/>
                    <a:gd name="T17" fmla="*/ 2147483647 h 122"/>
                    <a:gd name="T18" fmla="*/ 2147483647 w 88"/>
                    <a:gd name="T19" fmla="*/ 2147483647 h 122"/>
                    <a:gd name="T20" fmla="*/ 2147483647 w 88"/>
                    <a:gd name="T21" fmla="*/ 2147483647 h 122"/>
                    <a:gd name="T22" fmla="*/ 2147483647 w 88"/>
                    <a:gd name="T23" fmla="*/ 2147483647 h 122"/>
                    <a:gd name="T24" fmla="*/ 2147483647 w 88"/>
                    <a:gd name="T25" fmla="*/ 2147483647 h 122"/>
                    <a:gd name="T26" fmla="*/ 2147483647 w 88"/>
                    <a:gd name="T27" fmla="*/ 2147483647 h 122"/>
                    <a:gd name="T28" fmla="*/ 2147483647 w 88"/>
                    <a:gd name="T29" fmla="*/ 2147483647 h 122"/>
                    <a:gd name="T30" fmla="*/ 2147483647 w 88"/>
                    <a:gd name="T31" fmla="*/ 2147483647 h 122"/>
                    <a:gd name="T32" fmla="*/ 2147483647 w 88"/>
                    <a:gd name="T33" fmla="*/ 2147483647 h 122"/>
                    <a:gd name="T34" fmla="*/ 2147483647 w 88"/>
                    <a:gd name="T35" fmla="*/ 2147483647 h 122"/>
                    <a:gd name="T36" fmla="*/ 2147483647 w 88"/>
                    <a:gd name="T37" fmla="*/ 2147483647 h 122"/>
                    <a:gd name="T38" fmla="*/ 2147483647 w 88"/>
                    <a:gd name="T39" fmla="*/ 2147483647 h 122"/>
                    <a:gd name="T40" fmla="*/ 2147483647 w 88"/>
                    <a:gd name="T41" fmla="*/ 2147483647 h 122"/>
                    <a:gd name="T42" fmla="*/ 2147483647 w 88"/>
                    <a:gd name="T43" fmla="*/ 2147483647 h 122"/>
                    <a:gd name="T44" fmla="*/ 2147483647 w 88"/>
                    <a:gd name="T45" fmla="*/ 2147483647 h 122"/>
                    <a:gd name="T46" fmla="*/ 2147483647 w 88"/>
                    <a:gd name="T47" fmla="*/ 2147483647 h 122"/>
                    <a:gd name="T48" fmla="*/ 2147483647 w 88"/>
                    <a:gd name="T49" fmla="*/ 2147483647 h 122"/>
                    <a:gd name="T50" fmla="*/ 2147483647 w 88"/>
                    <a:gd name="T51" fmla="*/ 2147483647 h 122"/>
                    <a:gd name="T52" fmla="*/ 2147483647 w 88"/>
                    <a:gd name="T53" fmla="*/ 2147483647 h 122"/>
                    <a:gd name="T54" fmla="*/ 2147483647 w 88"/>
                    <a:gd name="T55" fmla="*/ 0 h 122"/>
                    <a:gd name="T56" fmla="*/ 2147483647 w 88"/>
                    <a:gd name="T57" fmla="*/ 2147483647 h 122"/>
                    <a:gd name="T58" fmla="*/ 2147483647 w 88"/>
                    <a:gd name="T59" fmla="*/ 2147483647 h 12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8" h="122">
                      <a:moveTo>
                        <a:pt x="22" y="2"/>
                      </a:moveTo>
                      <a:lnTo>
                        <a:pt x="22" y="2"/>
                      </a:lnTo>
                      <a:lnTo>
                        <a:pt x="10" y="36"/>
                      </a:lnTo>
                      <a:lnTo>
                        <a:pt x="4" y="66"/>
                      </a:lnTo>
                      <a:lnTo>
                        <a:pt x="2" y="82"/>
                      </a:lnTo>
                      <a:lnTo>
                        <a:pt x="0" y="96"/>
                      </a:lnTo>
                      <a:lnTo>
                        <a:pt x="8" y="94"/>
                      </a:lnTo>
                      <a:lnTo>
                        <a:pt x="30" y="90"/>
                      </a:lnTo>
                      <a:lnTo>
                        <a:pt x="36" y="92"/>
                      </a:lnTo>
                      <a:lnTo>
                        <a:pt x="44" y="94"/>
                      </a:lnTo>
                      <a:lnTo>
                        <a:pt x="64" y="106"/>
                      </a:lnTo>
                      <a:lnTo>
                        <a:pt x="88" y="122"/>
                      </a:lnTo>
                      <a:lnTo>
                        <a:pt x="84" y="110"/>
                      </a:lnTo>
                      <a:lnTo>
                        <a:pt x="78" y="98"/>
                      </a:lnTo>
                      <a:lnTo>
                        <a:pt x="68" y="84"/>
                      </a:lnTo>
                      <a:lnTo>
                        <a:pt x="58" y="68"/>
                      </a:lnTo>
                      <a:lnTo>
                        <a:pt x="50" y="56"/>
                      </a:lnTo>
                      <a:lnTo>
                        <a:pt x="46" y="44"/>
                      </a:lnTo>
                      <a:lnTo>
                        <a:pt x="44" y="32"/>
                      </a:lnTo>
                      <a:lnTo>
                        <a:pt x="40" y="20"/>
                      </a:lnTo>
                      <a:lnTo>
                        <a:pt x="34" y="8"/>
                      </a:lnTo>
                      <a:lnTo>
                        <a:pt x="26" y="2"/>
                      </a:lnTo>
                      <a:lnTo>
                        <a:pt x="24" y="0"/>
                      </a:lnTo>
                      <a:lnTo>
                        <a:pt x="22" y="2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3" name="Freeform 872"/>
                <p:cNvSpPr>
                  <a:spLocks/>
                </p:cNvSpPr>
                <p:nvPr/>
              </p:nvSpPr>
              <p:spPr bwMode="auto">
                <a:xfrm>
                  <a:off x="7672388" y="415925"/>
                  <a:ext cx="146050" cy="339725"/>
                </a:xfrm>
                <a:custGeom>
                  <a:avLst/>
                  <a:gdLst>
                    <a:gd name="T0" fmla="*/ 2147483647 w 92"/>
                    <a:gd name="T1" fmla="*/ 0 h 214"/>
                    <a:gd name="T2" fmla="*/ 2147483647 w 92"/>
                    <a:gd name="T3" fmla="*/ 0 h 214"/>
                    <a:gd name="T4" fmla="*/ 2147483647 w 92"/>
                    <a:gd name="T5" fmla="*/ 2147483647 h 214"/>
                    <a:gd name="T6" fmla="*/ 2147483647 w 92"/>
                    <a:gd name="T7" fmla="*/ 2147483647 h 214"/>
                    <a:gd name="T8" fmla="*/ 2147483647 w 92"/>
                    <a:gd name="T9" fmla="*/ 2147483647 h 214"/>
                    <a:gd name="T10" fmla="*/ 2147483647 w 92"/>
                    <a:gd name="T11" fmla="*/ 2147483647 h 214"/>
                    <a:gd name="T12" fmla="*/ 2147483647 w 92"/>
                    <a:gd name="T13" fmla="*/ 2147483647 h 214"/>
                    <a:gd name="T14" fmla="*/ 2147483647 w 92"/>
                    <a:gd name="T15" fmla="*/ 2147483647 h 214"/>
                    <a:gd name="T16" fmla="*/ 2147483647 w 92"/>
                    <a:gd name="T17" fmla="*/ 2147483647 h 214"/>
                    <a:gd name="T18" fmla="*/ 2147483647 w 92"/>
                    <a:gd name="T19" fmla="*/ 2147483647 h 214"/>
                    <a:gd name="T20" fmla="*/ 2147483647 w 92"/>
                    <a:gd name="T21" fmla="*/ 2147483647 h 214"/>
                    <a:gd name="T22" fmla="*/ 0 w 92"/>
                    <a:gd name="T23" fmla="*/ 2147483647 h 214"/>
                    <a:gd name="T24" fmla="*/ 2147483647 w 92"/>
                    <a:gd name="T25" fmla="*/ 2147483647 h 214"/>
                    <a:gd name="T26" fmla="*/ 2147483647 w 92"/>
                    <a:gd name="T27" fmla="*/ 2147483647 h 214"/>
                    <a:gd name="T28" fmla="*/ 2147483647 w 92"/>
                    <a:gd name="T29" fmla="*/ 2147483647 h 214"/>
                    <a:gd name="T30" fmla="*/ 2147483647 w 92"/>
                    <a:gd name="T31" fmla="*/ 2147483647 h 214"/>
                    <a:gd name="T32" fmla="*/ 2147483647 w 92"/>
                    <a:gd name="T33" fmla="*/ 2147483647 h 214"/>
                    <a:gd name="T34" fmla="*/ 2147483647 w 92"/>
                    <a:gd name="T35" fmla="*/ 2147483647 h 214"/>
                    <a:gd name="T36" fmla="*/ 2147483647 w 92"/>
                    <a:gd name="T37" fmla="*/ 2147483647 h 214"/>
                    <a:gd name="T38" fmla="*/ 2147483647 w 92"/>
                    <a:gd name="T39" fmla="*/ 2147483647 h 214"/>
                    <a:gd name="T40" fmla="*/ 2147483647 w 92"/>
                    <a:gd name="T41" fmla="*/ 2147483647 h 214"/>
                    <a:gd name="T42" fmla="*/ 2147483647 w 92"/>
                    <a:gd name="T43" fmla="*/ 2147483647 h 214"/>
                    <a:gd name="T44" fmla="*/ 2147483647 w 92"/>
                    <a:gd name="T45" fmla="*/ 2147483647 h 214"/>
                    <a:gd name="T46" fmla="*/ 2147483647 w 92"/>
                    <a:gd name="T47" fmla="*/ 2147483647 h 214"/>
                    <a:gd name="T48" fmla="*/ 2147483647 w 92"/>
                    <a:gd name="T49" fmla="*/ 2147483647 h 214"/>
                    <a:gd name="T50" fmla="*/ 2147483647 w 92"/>
                    <a:gd name="T51" fmla="*/ 2147483647 h 214"/>
                    <a:gd name="T52" fmla="*/ 2147483647 w 92"/>
                    <a:gd name="T53" fmla="*/ 2147483647 h 214"/>
                    <a:gd name="T54" fmla="*/ 2147483647 w 92"/>
                    <a:gd name="T55" fmla="*/ 2147483647 h 214"/>
                    <a:gd name="T56" fmla="*/ 2147483647 w 92"/>
                    <a:gd name="T57" fmla="*/ 2147483647 h 214"/>
                    <a:gd name="T58" fmla="*/ 2147483647 w 92"/>
                    <a:gd name="T59" fmla="*/ 2147483647 h 214"/>
                    <a:gd name="T60" fmla="*/ 2147483647 w 92"/>
                    <a:gd name="T61" fmla="*/ 0 h 214"/>
                    <a:gd name="T62" fmla="*/ 2147483647 w 92"/>
                    <a:gd name="T63" fmla="*/ 0 h 2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2" h="214">
                      <a:moveTo>
                        <a:pt x="90" y="0"/>
                      </a:moveTo>
                      <a:lnTo>
                        <a:pt x="90" y="0"/>
                      </a:lnTo>
                      <a:lnTo>
                        <a:pt x="82" y="2"/>
                      </a:lnTo>
                      <a:lnTo>
                        <a:pt x="62" y="8"/>
                      </a:lnTo>
                      <a:lnTo>
                        <a:pt x="48" y="12"/>
                      </a:lnTo>
                      <a:lnTo>
                        <a:pt x="36" y="20"/>
                      </a:lnTo>
                      <a:lnTo>
                        <a:pt x="24" y="32"/>
                      </a:lnTo>
                      <a:lnTo>
                        <a:pt x="14" y="44"/>
                      </a:lnTo>
                      <a:lnTo>
                        <a:pt x="6" y="60"/>
                      </a:lnTo>
                      <a:lnTo>
                        <a:pt x="2" y="78"/>
                      </a:lnTo>
                      <a:lnTo>
                        <a:pt x="0" y="94"/>
                      </a:lnTo>
                      <a:lnTo>
                        <a:pt x="2" y="110"/>
                      </a:lnTo>
                      <a:lnTo>
                        <a:pt x="4" y="126"/>
                      </a:lnTo>
                      <a:lnTo>
                        <a:pt x="8" y="140"/>
                      </a:lnTo>
                      <a:lnTo>
                        <a:pt x="16" y="168"/>
                      </a:lnTo>
                      <a:lnTo>
                        <a:pt x="28" y="202"/>
                      </a:lnTo>
                      <a:lnTo>
                        <a:pt x="34" y="214"/>
                      </a:lnTo>
                      <a:lnTo>
                        <a:pt x="44" y="150"/>
                      </a:lnTo>
                      <a:lnTo>
                        <a:pt x="52" y="100"/>
                      </a:lnTo>
                      <a:lnTo>
                        <a:pt x="56" y="82"/>
                      </a:lnTo>
                      <a:lnTo>
                        <a:pt x="62" y="70"/>
                      </a:lnTo>
                      <a:lnTo>
                        <a:pt x="74" y="54"/>
                      </a:lnTo>
                      <a:lnTo>
                        <a:pt x="86" y="34"/>
                      </a:lnTo>
                      <a:lnTo>
                        <a:pt x="90" y="24"/>
                      </a:lnTo>
                      <a:lnTo>
                        <a:pt x="92" y="14"/>
                      </a:lnTo>
                      <a:lnTo>
                        <a:pt x="92" y="6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4" name="Freeform 873"/>
                <p:cNvSpPr>
                  <a:spLocks/>
                </p:cNvSpPr>
                <p:nvPr/>
              </p:nvSpPr>
              <p:spPr bwMode="auto">
                <a:xfrm>
                  <a:off x="7685088" y="546100"/>
                  <a:ext cx="25400" cy="133350"/>
                </a:xfrm>
                <a:custGeom>
                  <a:avLst/>
                  <a:gdLst>
                    <a:gd name="T0" fmla="*/ 2147483647 w 16"/>
                    <a:gd name="T1" fmla="*/ 0 h 84"/>
                    <a:gd name="T2" fmla="*/ 2147483647 w 16"/>
                    <a:gd name="T3" fmla="*/ 0 h 84"/>
                    <a:gd name="T4" fmla="*/ 2147483647 w 16"/>
                    <a:gd name="T5" fmla="*/ 2147483647 h 84"/>
                    <a:gd name="T6" fmla="*/ 2147483647 w 16"/>
                    <a:gd name="T7" fmla="*/ 2147483647 h 84"/>
                    <a:gd name="T8" fmla="*/ 0 w 16"/>
                    <a:gd name="T9" fmla="*/ 2147483647 h 84"/>
                    <a:gd name="T10" fmla="*/ 0 w 16"/>
                    <a:gd name="T11" fmla="*/ 2147483647 h 84"/>
                    <a:gd name="T12" fmla="*/ 2147483647 w 16"/>
                    <a:gd name="T13" fmla="*/ 2147483647 h 84"/>
                    <a:gd name="T14" fmla="*/ 2147483647 w 16"/>
                    <a:gd name="T15" fmla="*/ 2147483647 h 84"/>
                    <a:gd name="T16" fmla="*/ 2147483647 w 16"/>
                    <a:gd name="T17" fmla="*/ 2147483647 h 84"/>
                    <a:gd name="T18" fmla="*/ 2147483647 w 16"/>
                    <a:gd name="T19" fmla="*/ 2147483647 h 84"/>
                    <a:gd name="T20" fmla="*/ 2147483647 w 16"/>
                    <a:gd name="T21" fmla="*/ 2147483647 h 84"/>
                    <a:gd name="T22" fmla="*/ 2147483647 w 16"/>
                    <a:gd name="T23" fmla="*/ 2147483647 h 84"/>
                    <a:gd name="T24" fmla="*/ 2147483647 w 16"/>
                    <a:gd name="T25" fmla="*/ 2147483647 h 84"/>
                    <a:gd name="T26" fmla="*/ 2147483647 w 16"/>
                    <a:gd name="T27" fmla="*/ 0 h 84"/>
                    <a:gd name="T28" fmla="*/ 2147483647 w 16"/>
                    <a:gd name="T29" fmla="*/ 0 h 8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6" h="8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6" y="12"/>
                      </a:lnTo>
                      <a:lnTo>
                        <a:pt x="2" y="26"/>
                      </a:lnTo>
                      <a:lnTo>
                        <a:pt x="0" y="40"/>
                      </a:lnTo>
                      <a:lnTo>
                        <a:pt x="2" y="56"/>
                      </a:lnTo>
                      <a:lnTo>
                        <a:pt x="8" y="70"/>
                      </a:lnTo>
                      <a:lnTo>
                        <a:pt x="14" y="84"/>
                      </a:lnTo>
                      <a:lnTo>
                        <a:pt x="16" y="44"/>
                      </a:lnTo>
                      <a:lnTo>
                        <a:pt x="16" y="14"/>
                      </a:lnTo>
                      <a:lnTo>
                        <a:pt x="14" y="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5" name="Freeform 874"/>
                <p:cNvSpPr>
                  <a:spLocks/>
                </p:cNvSpPr>
                <p:nvPr/>
              </p:nvSpPr>
              <p:spPr bwMode="auto">
                <a:xfrm>
                  <a:off x="7789863" y="669925"/>
                  <a:ext cx="244475" cy="384175"/>
                </a:xfrm>
                <a:custGeom>
                  <a:avLst/>
                  <a:gdLst>
                    <a:gd name="T0" fmla="*/ 2147483647 w 154"/>
                    <a:gd name="T1" fmla="*/ 2147483647 h 242"/>
                    <a:gd name="T2" fmla="*/ 2147483647 w 154"/>
                    <a:gd name="T3" fmla="*/ 2147483647 h 242"/>
                    <a:gd name="T4" fmla="*/ 2147483647 w 154"/>
                    <a:gd name="T5" fmla="*/ 2147483647 h 242"/>
                    <a:gd name="T6" fmla="*/ 2147483647 w 154"/>
                    <a:gd name="T7" fmla="*/ 2147483647 h 242"/>
                    <a:gd name="T8" fmla="*/ 2147483647 w 154"/>
                    <a:gd name="T9" fmla="*/ 2147483647 h 242"/>
                    <a:gd name="T10" fmla="*/ 2147483647 w 154"/>
                    <a:gd name="T11" fmla="*/ 2147483647 h 242"/>
                    <a:gd name="T12" fmla="*/ 2147483647 w 154"/>
                    <a:gd name="T13" fmla="*/ 2147483647 h 242"/>
                    <a:gd name="T14" fmla="*/ 2147483647 w 154"/>
                    <a:gd name="T15" fmla="*/ 2147483647 h 242"/>
                    <a:gd name="T16" fmla="*/ 2147483647 w 154"/>
                    <a:gd name="T17" fmla="*/ 2147483647 h 242"/>
                    <a:gd name="T18" fmla="*/ 2147483647 w 154"/>
                    <a:gd name="T19" fmla="*/ 2147483647 h 242"/>
                    <a:gd name="T20" fmla="*/ 2147483647 w 154"/>
                    <a:gd name="T21" fmla="*/ 2147483647 h 242"/>
                    <a:gd name="T22" fmla="*/ 2147483647 w 154"/>
                    <a:gd name="T23" fmla="*/ 2147483647 h 242"/>
                    <a:gd name="T24" fmla="*/ 2147483647 w 154"/>
                    <a:gd name="T25" fmla="*/ 2147483647 h 242"/>
                    <a:gd name="T26" fmla="*/ 2147483647 w 154"/>
                    <a:gd name="T27" fmla="*/ 2147483647 h 242"/>
                    <a:gd name="T28" fmla="*/ 2147483647 w 154"/>
                    <a:gd name="T29" fmla="*/ 2147483647 h 242"/>
                    <a:gd name="T30" fmla="*/ 2147483647 w 154"/>
                    <a:gd name="T31" fmla="*/ 2147483647 h 242"/>
                    <a:gd name="T32" fmla="*/ 2147483647 w 154"/>
                    <a:gd name="T33" fmla="*/ 2147483647 h 242"/>
                    <a:gd name="T34" fmla="*/ 2147483647 w 154"/>
                    <a:gd name="T35" fmla="*/ 2147483647 h 242"/>
                    <a:gd name="T36" fmla="*/ 2147483647 w 154"/>
                    <a:gd name="T37" fmla="*/ 2147483647 h 242"/>
                    <a:gd name="T38" fmla="*/ 2147483647 w 154"/>
                    <a:gd name="T39" fmla="*/ 2147483647 h 242"/>
                    <a:gd name="T40" fmla="*/ 2147483647 w 154"/>
                    <a:gd name="T41" fmla="*/ 2147483647 h 242"/>
                    <a:gd name="T42" fmla="*/ 2147483647 w 154"/>
                    <a:gd name="T43" fmla="*/ 2147483647 h 242"/>
                    <a:gd name="T44" fmla="*/ 2147483647 w 154"/>
                    <a:gd name="T45" fmla="*/ 2147483647 h 242"/>
                    <a:gd name="T46" fmla="*/ 2147483647 w 154"/>
                    <a:gd name="T47" fmla="*/ 2147483647 h 242"/>
                    <a:gd name="T48" fmla="*/ 2147483647 w 154"/>
                    <a:gd name="T49" fmla="*/ 2147483647 h 242"/>
                    <a:gd name="T50" fmla="*/ 2147483647 w 154"/>
                    <a:gd name="T51" fmla="*/ 2147483647 h 242"/>
                    <a:gd name="T52" fmla="*/ 2147483647 w 154"/>
                    <a:gd name="T53" fmla="*/ 2147483647 h 242"/>
                    <a:gd name="T54" fmla="*/ 2147483647 w 154"/>
                    <a:gd name="T55" fmla="*/ 2147483647 h 242"/>
                    <a:gd name="T56" fmla="*/ 2147483647 w 154"/>
                    <a:gd name="T57" fmla="*/ 2147483647 h 242"/>
                    <a:gd name="T58" fmla="*/ 2147483647 w 154"/>
                    <a:gd name="T59" fmla="*/ 2147483647 h 242"/>
                    <a:gd name="T60" fmla="*/ 2147483647 w 154"/>
                    <a:gd name="T61" fmla="*/ 2147483647 h 242"/>
                    <a:gd name="T62" fmla="*/ 2147483647 w 154"/>
                    <a:gd name="T63" fmla="*/ 0 h 242"/>
                    <a:gd name="T64" fmla="*/ 2147483647 w 154"/>
                    <a:gd name="T65" fmla="*/ 0 h 242"/>
                    <a:gd name="T66" fmla="*/ 2147483647 w 154"/>
                    <a:gd name="T67" fmla="*/ 0 h 242"/>
                    <a:gd name="T68" fmla="*/ 2147483647 w 154"/>
                    <a:gd name="T69" fmla="*/ 2147483647 h 242"/>
                    <a:gd name="T70" fmla="*/ 2147483647 w 154"/>
                    <a:gd name="T71" fmla="*/ 2147483647 h 242"/>
                    <a:gd name="T72" fmla="*/ 2147483647 w 154"/>
                    <a:gd name="T73" fmla="*/ 2147483647 h 242"/>
                    <a:gd name="T74" fmla="*/ 2147483647 w 154"/>
                    <a:gd name="T75" fmla="*/ 2147483647 h 242"/>
                    <a:gd name="T76" fmla="*/ 2147483647 w 154"/>
                    <a:gd name="T77" fmla="*/ 2147483647 h 242"/>
                    <a:gd name="T78" fmla="*/ 2147483647 w 154"/>
                    <a:gd name="T79" fmla="*/ 2147483647 h 242"/>
                    <a:gd name="T80" fmla="*/ 2147483647 w 154"/>
                    <a:gd name="T81" fmla="*/ 2147483647 h 242"/>
                    <a:gd name="T82" fmla="*/ 2147483647 w 154"/>
                    <a:gd name="T83" fmla="*/ 2147483647 h 242"/>
                    <a:gd name="T84" fmla="*/ 2147483647 w 154"/>
                    <a:gd name="T85" fmla="*/ 2147483647 h 242"/>
                    <a:gd name="T86" fmla="*/ 2147483647 w 154"/>
                    <a:gd name="T87" fmla="*/ 2147483647 h 242"/>
                    <a:gd name="T88" fmla="*/ 0 w 154"/>
                    <a:gd name="T89" fmla="*/ 2147483647 h 242"/>
                    <a:gd name="T90" fmla="*/ 2147483647 w 154"/>
                    <a:gd name="T91" fmla="*/ 2147483647 h 242"/>
                    <a:gd name="T92" fmla="*/ 2147483647 w 154"/>
                    <a:gd name="T93" fmla="*/ 2147483647 h 24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54" h="242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6" y="152"/>
                      </a:lnTo>
                      <a:lnTo>
                        <a:pt x="14" y="168"/>
                      </a:lnTo>
                      <a:lnTo>
                        <a:pt x="24" y="186"/>
                      </a:lnTo>
                      <a:lnTo>
                        <a:pt x="36" y="204"/>
                      </a:lnTo>
                      <a:lnTo>
                        <a:pt x="46" y="224"/>
                      </a:lnTo>
                      <a:lnTo>
                        <a:pt x="54" y="242"/>
                      </a:lnTo>
                      <a:lnTo>
                        <a:pt x="78" y="224"/>
                      </a:lnTo>
                      <a:lnTo>
                        <a:pt x="100" y="206"/>
                      </a:lnTo>
                      <a:lnTo>
                        <a:pt x="120" y="188"/>
                      </a:lnTo>
                      <a:lnTo>
                        <a:pt x="128" y="176"/>
                      </a:lnTo>
                      <a:lnTo>
                        <a:pt x="136" y="164"/>
                      </a:lnTo>
                      <a:lnTo>
                        <a:pt x="146" y="136"/>
                      </a:lnTo>
                      <a:lnTo>
                        <a:pt x="154" y="110"/>
                      </a:lnTo>
                      <a:lnTo>
                        <a:pt x="154" y="100"/>
                      </a:lnTo>
                      <a:lnTo>
                        <a:pt x="154" y="92"/>
                      </a:lnTo>
                      <a:lnTo>
                        <a:pt x="150" y="80"/>
                      </a:lnTo>
                      <a:lnTo>
                        <a:pt x="142" y="64"/>
                      </a:lnTo>
                      <a:lnTo>
                        <a:pt x="134" y="46"/>
                      </a:lnTo>
                      <a:lnTo>
                        <a:pt x="132" y="36"/>
                      </a:lnTo>
                      <a:lnTo>
                        <a:pt x="130" y="28"/>
                      </a:lnTo>
                      <a:lnTo>
                        <a:pt x="128" y="20"/>
                      </a:lnTo>
                      <a:lnTo>
                        <a:pt x="124" y="12"/>
                      </a:lnTo>
                      <a:lnTo>
                        <a:pt x="116" y="8"/>
                      </a:lnTo>
                      <a:lnTo>
                        <a:pt x="108" y="4"/>
                      </a:lnTo>
                      <a:lnTo>
                        <a:pt x="100" y="0"/>
                      </a:lnTo>
                      <a:lnTo>
                        <a:pt x="92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2" y="8"/>
                      </a:lnTo>
                      <a:lnTo>
                        <a:pt x="62" y="20"/>
                      </a:lnTo>
                      <a:lnTo>
                        <a:pt x="48" y="38"/>
                      </a:lnTo>
                      <a:lnTo>
                        <a:pt x="32" y="58"/>
                      </a:lnTo>
                      <a:lnTo>
                        <a:pt x="18" y="80"/>
                      </a:lnTo>
                      <a:lnTo>
                        <a:pt x="8" y="102"/>
                      </a:lnTo>
                      <a:lnTo>
                        <a:pt x="4" y="110"/>
                      </a:lnTo>
                      <a:lnTo>
                        <a:pt x="2" y="120"/>
                      </a:lnTo>
                      <a:lnTo>
                        <a:pt x="0" y="128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6" name="Freeform 875"/>
                <p:cNvSpPr>
                  <a:spLocks/>
                </p:cNvSpPr>
                <p:nvPr/>
              </p:nvSpPr>
              <p:spPr bwMode="auto">
                <a:xfrm>
                  <a:off x="7986713" y="625475"/>
                  <a:ext cx="47625" cy="123825"/>
                </a:xfrm>
                <a:custGeom>
                  <a:avLst/>
                  <a:gdLst>
                    <a:gd name="T0" fmla="*/ 0 w 30"/>
                    <a:gd name="T1" fmla="*/ 2147483647 h 78"/>
                    <a:gd name="T2" fmla="*/ 0 w 30"/>
                    <a:gd name="T3" fmla="*/ 2147483647 h 78"/>
                    <a:gd name="T4" fmla="*/ 2147483647 w 30"/>
                    <a:gd name="T5" fmla="*/ 2147483647 h 78"/>
                    <a:gd name="T6" fmla="*/ 2147483647 w 30"/>
                    <a:gd name="T7" fmla="*/ 2147483647 h 78"/>
                    <a:gd name="T8" fmla="*/ 2147483647 w 30"/>
                    <a:gd name="T9" fmla="*/ 2147483647 h 78"/>
                    <a:gd name="T10" fmla="*/ 2147483647 w 30"/>
                    <a:gd name="T11" fmla="*/ 2147483647 h 78"/>
                    <a:gd name="T12" fmla="*/ 2147483647 w 30"/>
                    <a:gd name="T13" fmla="*/ 2147483647 h 78"/>
                    <a:gd name="T14" fmla="*/ 2147483647 w 30"/>
                    <a:gd name="T15" fmla="*/ 0 h 78"/>
                    <a:gd name="T16" fmla="*/ 2147483647 w 30"/>
                    <a:gd name="T17" fmla="*/ 0 h 78"/>
                    <a:gd name="T18" fmla="*/ 2147483647 w 30"/>
                    <a:gd name="T19" fmla="*/ 0 h 78"/>
                    <a:gd name="T20" fmla="*/ 2147483647 w 30"/>
                    <a:gd name="T21" fmla="*/ 2147483647 h 78"/>
                    <a:gd name="T22" fmla="*/ 2147483647 w 30"/>
                    <a:gd name="T23" fmla="*/ 2147483647 h 78"/>
                    <a:gd name="T24" fmla="*/ 2147483647 w 30"/>
                    <a:gd name="T25" fmla="*/ 2147483647 h 78"/>
                    <a:gd name="T26" fmla="*/ 2147483647 w 30"/>
                    <a:gd name="T27" fmla="*/ 2147483647 h 78"/>
                    <a:gd name="T28" fmla="*/ 2147483647 w 30"/>
                    <a:gd name="T29" fmla="*/ 2147483647 h 78"/>
                    <a:gd name="T30" fmla="*/ 2147483647 w 30"/>
                    <a:gd name="T31" fmla="*/ 2147483647 h 78"/>
                    <a:gd name="T32" fmla="*/ 2147483647 w 30"/>
                    <a:gd name="T33" fmla="*/ 2147483647 h 78"/>
                    <a:gd name="T34" fmla="*/ 2147483647 w 30"/>
                    <a:gd name="T35" fmla="*/ 2147483647 h 78"/>
                    <a:gd name="T36" fmla="*/ 2147483647 w 30"/>
                    <a:gd name="T37" fmla="*/ 2147483647 h 78"/>
                    <a:gd name="T38" fmla="*/ 2147483647 w 30"/>
                    <a:gd name="T39" fmla="*/ 2147483647 h 78"/>
                    <a:gd name="T40" fmla="*/ 2147483647 w 30"/>
                    <a:gd name="T41" fmla="*/ 2147483647 h 78"/>
                    <a:gd name="T42" fmla="*/ 2147483647 w 30"/>
                    <a:gd name="T43" fmla="*/ 2147483647 h 78"/>
                    <a:gd name="T44" fmla="*/ 2147483647 w 30"/>
                    <a:gd name="T45" fmla="*/ 2147483647 h 78"/>
                    <a:gd name="T46" fmla="*/ 2147483647 w 30"/>
                    <a:gd name="T47" fmla="*/ 2147483647 h 78"/>
                    <a:gd name="T48" fmla="*/ 2147483647 w 30"/>
                    <a:gd name="T49" fmla="*/ 2147483647 h 78"/>
                    <a:gd name="T50" fmla="*/ 0 w 30"/>
                    <a:gd name="T51" fmla="*/ 2147483647 h 78"/>
                    <a:gd name="T52" fmla="*/ 0 w 30"/>
                    <a:gd name="T53" fmla="*/ 2147483647 h 7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78">
                      <a:moveTo>
                        <a:pt x="0" y="52"/>
                      </a:moveTo>
                      <a:lnTo>
                        <a:pt x="0" y="52"/>
                      </a:lnTo>
                      <a:lnTo>
                        <a:pt x="4" y="34"/>
                      </a:lnTo>
                      <a:lnTo>
                        <a:pt x="8" y="18"/>
                      </a:lnTo>
                      <a:lnTo>
                        <a:pt x="12" y="10"/>
                      </a:lnTo>
                      <a:lnTo>
                        <a:pt x="16" y="4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8" y="0"/>
                      </a:lnTo>
                      <a:lnTo>
                        <a:pt x="30" y="4"/>
                      </a:lnTo>
                      <a:lnTo>
                        <a:pt x="30" y="8"/>
                      </a:lnTo>
                      <a:lnTo>
                        <a:pt x="30" y="14"/>
                      </a:lnTo>
                      <a:lnTo>
                        <a:pt x="28" y="30"/>
                      </a:lnTo>
                      <a:lnTo>
                        <a:pt x="20" y="52"/>
                      </a:lnTo>
                      <a:lnTo>
                        <a:pt x="18" y="58"/>
                      </a:lnTo>
                      <a:lnTo>
                        <a:pt x="18" y="64"/>
                      </a:lnTo>
                      <a:lnTo>
                        <a:pt x="14" y="72"/>
                      </a:lnTo>
                      <a:lnTo>
                        <a:pt x="12" y="76"/>
                      </a:lnTo>
                      <a:lnTo>
                        <a:pt x="8" y="78"/>
                      </a:lnTo>
                      <a:lnTo>
                        <a:pt x="6" y="76"/>
                      </a:lnTo>
                      <a:lnTo>
                        <a:pt x="4" y="74"/>
                      </a:lnTo>
                      <a:lnTo>
                        <a:pt x="2" y="66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7" name="Freeform 876"/>
                <p:cNvSpPr>
                  <a:spLocks/>
                </p:cNvSpPr>
                <p:nvPr/>
              </p:nvSpPr>
              <p:spPr bwMode="auto">
                <a:xfrm>
                  <a:off x="7786688" y="742950"/>
                  <a:ext cx="193675" cy="225425"/>
                </a:xfrm>
                <a:custGeom>
                  <a:avLst/>
                  <a:gdLst>
                    <a:gd name="T0" fmla="*/ 2147483647 w 122"/>
                    <a:gd name="T1" fmla="*/ 2147483647 h 142"/>
                    <a:gd name="T2" fmla="*/ 2147483647 w 122"/>
                    <a:gd name="T3" fmla="*/ 2147483647 h 142"/>
                    <a:gd name="T4" fmla="*/ 2147483647 w 122"/>
                    <a:gd name="T5" fmla="*/ 2147483647 h 142"/>
                    <a:gd name="T6" fmla="*/ 2147483647 w 122"/>
                    <a:gd name="T7" fmla="*/ 2147483647 h 142"/>
                    <a:gd name="T8" fmla="*/ 2147483647 w 122"/>
                    <a:gd name="T9" fmla="*/ 2147483647 h 142"/>
                    <a:gd name="T10" fmla="*/ 2147483647 w 122"/>
                    <a:gd name="T11" fmla="*/ 2147483647 h 142"/>
                    <a:gd name="T12" fmla="*/ 2147483647 w 122"/>
                    <a:gd name="T13" fmla="*/ 2147483647 h 142"/>
                    <a:gd name="T14" fmla="*/ 2147483647 w 122"/>
                    <a:gd name="T15" fmla="*/ 2147483647 h 142"/>
                    <a:gd name="T16" fmla="*/ 2147483647 w 122"/>
                    <a:gd name="T17" fmla="*/ 2147483647 h 142"/>
                    <a:gd name="T18" fmla="*/ 2147483647 w 122"/>
                    <a:gd name="T19" fmla="*/ 2147483647 h 142"/>
                    <a:gd name="T20" fmla="*/ 2147483647 w 122"/>
                    <a:gd name="T21" fmla="*/ 2147483647 h 142"/>
                    <a:gd name="T22" fmla="*/ 2147483647 w 122"/>
                    <a:gd name="T23" fmla="*/ 2147483647 h 142"/>
                    <a:gd name="T24" fmla="*/ 2147483647 w 122"/>
                    <a:gd name="T25" fmla="*/ 2147483647 h 142"/>
                    <a:gd name="T26" fmla="*/ 2147483647 w 122"/>
                    <a:gd name="T27" fmla="*/ 2147483647 h 142"/>
                    <a:gd name="T28" fmla="*/ 2147483647 w 122"/>
                    <a:gd name="T29" fmla="*/ 2147483647 h 142"/>
                    <a:gd name="T30" fmla="*/ 2147483647 w 122"/>
                    <a:gd name="T31" fmla="*/ 2147483647 h 142"/>
                    <a:gd name="T32" fmla="*/ 2147483647 w 122"/>
                    <a:gd name="T33" fmla="*/ 2147483647 h 142"/>
                    <a:gd name="T34" fmla="*/ 2147483647 w 122"/>
                    <a:gd name="T35" fmla="*/ 2147483647 h 142"/>
                    <a:gd name="T36" fmla="*/ 2147483647 w 122"/>
                    <a:gd name="T37" fmla="*/ 2147483647 h 142"/>
                    <a:gd name="T38" fmla="*/ 2147483647 w 122"/>
                    <a:gd name="T39" fmla="*/ 2147483647 h 142"/>
                    <a:gd name="T40" fmla="*/ 2147483647 w 122"/>
                    <a:gd name="T41" fmla="*/ 2147483647 h 142"/>
                    <a:gd name="T42" fmla="*/ 2147483647 w 122"/>
                    <a:gd name="T43" fmla="*/ 2147483647 h 142"/>
                    <a:gd name="T44" fmla="*/ 2147483647 w 122"/>
                    <a:gd name="T45" fmla="*/ 0 h 142"/>
                    <a:gd name="T46" fmla="*/ 2147483647 w 122"/>
                    <a:gd name="T47" fmla="*/ 0 h 142"/>
                    <a:gd name="T48" fmla="*/ 2147483647 w 122"/>
                    <a:gd name="T49" fmla="*/ 2147483647 h 142"/>
                    <a:gd name="T50" fmla="*/ 2147483647 w 122"/>
                    <a:gd name="T51" fmla="*/ 2147483647 h 142"/>
                    <a:gd name="T52" fmla="*/ 2147483647 w 122"/>
                    <a:gd name="T53" fmla="*/ 2147483647 h 142"/>
                    <a:gd name="T54" fmla="*/ 2147483647 w 122"/>
                    <a:gd name="T55" fmla="*/ 2147483647 h 142"/>
                    <a:gd name="T56" fmla="*/ 2147483647 w 122"/>
                    <a:gd name="T57" fmla="*/ 2147483647 h 142"/>
                    <a:gd name="T58" fmla="*/ 2147483647 w 122"/>
                    <a:gd name="T59" fmla="*/ 2147483647 h 142"/>
                    <a:gd name="T60" fmla="*/ 2147483647 w 122"/>
                    <a:gd name="T61" fmla="*/ 2147483647 h 142"/>
                    <a:gd name="T62" fmla="*/ 2147483647 w 122"/>
                    <a:gd name="T63" fmla="*/ 2147483647 h 142"/>
                    <a:gd name="T64" fmla="*/ 2147483647 w 122"/>
                    <a:gd name="T65" fmla="*/ 2147483647 h 142"/>
                    <a:gd name="T66" fmla="*/ 0 w 122"/>
                    <a:gd name="T67" fmla="*/ 2147483647 h 142"/>
                    <a:gd name="T68" fmla="*/ 2147483647 w 122"/>
                    <a:gd name="T69" fmla="*/ 2147483647 h 142"/>
                    <a:gd name="T70" fmla="*/ 2147483647 w 122"/>
                    <a:gd name="T71" fmla="*/ 2147483647 h 1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2" h="142">
                      <a:moveTo>
                        <a:pt x="2" y="94"/>
                      </a:moveTo>
                      <a:lnTo>
                        <a:pt x="2" y="94"/>
                      </a:lnTo>
                      <a:lnTo>
                        <a:pt x="4" y="102"/>
                      </a:lnTo>
                      <a:lnTo>
                        <a:pt x="14" y="116"/>
                      </a:lnTo>
                      <a:lnTo>
                        <a:pt x="20" y="124"/>
                      </a:lnTo>
                      <a:lnTo>
                        <a:pt x="28" y="132"/>
                      </a:lnTo>
                      <a:lnTo>
                        <a:pt x="38" y="138"/>
                      </a:lnTo>
                      <a:lnTo>
                        <a:pt x="48" y="142"/>
                      </a:lnTo>
                      <a:lnTo>
                        <a:pt x="52" y="142"/>
                      </a:lnTo>
                      <a:lnTo>
                        <a:pt x="58" y="142"/>
                      </a:lnTo>
                      <a:lnTo>
                        <a:pt x="72" y="134"/>
                      </a:lnTo>
                      <a:lnTo>
                        <a:pt x="84" y="122"/>
                      </a:lnTo>
                      <a:lnTo>
                        <a:pt x="96" y="106"/>
                      </a:lnTo>
                      <a:lnTo>
                        <a:pt x="106" y="88"/>
                      </a:lnTo>
                      <a:lnTo>
                        <a:pt x="116" y="66"/>
                      </a:lnTo>
                      <a:lnTo>
                        <a:pt x="120" y="44"/>
                      </a:lnTo>
                      <a:lnTo>
                        <a:pt x="122" y="22"/>
                      </a:lnTo>
                      <a:lnTo>
                        <a:pt x="120" y="12"/>
                      </a:lnTo>
                      <a:lnTo>
                        <a:pt x="116" y="6"/>
                      </a:lnTo>
                      <a:lnTo>
                        <a:pt x="110" y="2"/>
                      </a:lnTo>
                      <a:lnTo>
                        <a:pt x="102" y="0"/>
                      </a:lnTo>
                      <a:lnTo>
                        <a:pt x="92" y="0"/>
                      </a:lnTo>
                      <a:lnTo>
                        <a:pt x="80" y="4"/>
                      </a:lnTo>
                      <a:lnTo>
                        <a:pt x="68" y="8"/>
                      </a:lnTo>
                      <a:lnTo>
                        <a:pt x="58" y="14"/>
                      </a:lnTo>
                      <a:lnTo>
                        <a:pt x="46" y="22"/>
                      </a:lnTo>
                      <a:lnTo>
                        <a:pt x="34" y="30"/>
                      </a:lnTo>
                      <a:lnTo>
                        <a:pt x="24" y="40"/>
                      </a:lnTo>
                      <a:lnTo>
                        <a:pt x="16" y="50"/>
                      </a:lnTo>
                      <a:lnTo>
                        <a:pt x="8" y="62"/>
                      </a:lnTo>
                      <a:lnTo>
                        <a:pt x="4" y="72"/>
                      </a:lnTo>
                      <a:lnTo>
                        <a:pt x="0" y="84"/>
                      </a:lnTo>
                      <a:lnTo>
                        <a:pt x="2" y="94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8" name="Freeform 877"/>
                <p:cNvSpPr>
                  <a:spLocks/>
                </p:cNvSpPr>
                <p:nvPr/>
              </p:nvSpPr>
              <p:spPr bwMode="auto">
                <a:xfrm>
                  <a:off x="7697788" y="488950"/>
                  <a:ext cx="295275" cy="441325"/>
                </a:xfrm>
                <a:custGeom>
                  <a:avLst/>
                  <a:gdLst>
                    <a:gd name="T0" fmla="*/ 2147483647 w 186"/>
                    <a:gd name="T1" fmla="*/ 2147483647 h 278"/>
                    <a:gd name="T2" fmla="*/ 2147483647 w 186"/>
                    <a:gd name="T3" fmla="*/ 2147483647 h 278"/>
                    <a:gd name="T4" fmla="*/ 2147483647 w 186"/>
                    <a:gd name="T5" fmla="*/ 2147483647 h 278"/>
                    <a:gd name="T6" fmla="*/ 0 w 186"/>
                    <a:gd name="T7" fmla="*/ 2147483647 h 278"/>
                    <a:gd name="T8" fmla="*/ 2147483647 w 186"/>
                    <a:gd name="T9" fmla="*/ 2147483647 h 278"/>
                    <a:gd name="T10" fmla="*/ 2147483647 w 186"/>
                    <a:gd name="T11" fmla="*/ 2147483647 h 278"/>
                    <a:gd name="T12" fmla="*/ 2147483647 w 186"/>
                    <a:gd name="T13" fmla="*/ 2147483647 h 278"/>
                    <a:gd name="T14" fmla="*/ 2147483647 w 186"/>
                    <a:gd name="T15" fmla="*/ 2147483647 h 278"/>
                    <a:gd name="T16" fmla="*/ 2147483647 w 186"/>
                    <a:gd name="T17" fmla="*/ 2147483647 h 278"/>
                    <a:gd name="T18" fmla="*/ 2147483647 w 186"/>
                    <a:gd name="T19" fmla="*/ 2147483647 h 278"/>
                    <a:gd name="T20" fmla="*/ 2147483647 w 186"/>
                    <a:gd name="T21" fmla="*/ 2147483647 h 278"/>
                    <a:gd name="T22" fmla="*/ 2147483647 w 186"/>
                    <a:gd name="T23" fmla="*/ 2147483647 h 278"/>
                    <a:gd name="T24" fmla="*/ 2147483647 w 186"/>
                    <a:gd name="T25" fmla="*/ 2147483647 h 278"/>
                    <a:gd name="T26" fmla="*/ 2147483647 w 186"/>
                    <a:gd name="T27" fmla="*/ 2147483647 h 278"/>
                    <a:gd name="T28" fmla="*/ 2147483647 w 186"/>
                    <a:gd name="T29" fmla="*/ 2147483647 h 278"/>
                    <a:gd name="T30" fmla="*/ 2147483647 w 186"/>
                    <a:gd name="T31" fmla="*/ 2147483647 h 278"/>
                    <a:gd name="T32" fmla="*/ 2147483647 w 186"/>
                    <a:gd name="T33" fmla="*/ 2147483647 h 278"/>
                    <a:gd name="T34" fmla="*/ 2147483647 w 186"/>
                    <a:gd name="T35" fmla="*/ 2147483647 h 278"/>
                    <a:gd name="T36" fmla="*/ 2147483647 w 186"/>
                    <a:gd name="T37" fmla="*/ 2147483647 h 278"/>
                    <a:gd name="T38" fmla="*/ 2147483647 w 186"/>
                    <a:gd name="T39" fmla="*/ 2147483647 h 278"/>
                    <a:gd name="T40" fmla="*/ 2147483647 w 186"/>
                    <a:gd name="T41" fmla="*/ 2147483647 h 278"/>
                    <a:gd name="T42" fmla="*/ 2147483647 w 186"/>
                    <a:gd name="T43" fmla="*/ 2147483647 h 278"/>
                    <a:gd name="T44" fmla="*/ 2147483647 w 186"/>
                    <a:gd name="T45" fmla="*/ 2147483647 h 278"/>
                    <a:gd name="T46" fmla="*/ 2147483647 w 186"/>
                    <a:gd name="T47" fmla="*/ 2147483647 h 278"/>
                    <a:gd name="T48" fmla="*/ 2147483647 w 186"/>
                    <a:gd name="T49" fmla="*/ 2147483647 h 278"/>
                    <a:gd name="T50" fmla="*/ 2147483647 w 186"/>
                    <a:gd name="T51" fmla="*/ 2147483647 h 278"/>
                    <a:gd name="T52" fmla="*/ 2147483647 w 186"/>
                    <a:gd name="T53" fmla="*/ 2147483647 h 278"/>
                    <a:gd name="T54" fmla="*/ 2147483647 w 186"/>
                    <a:gd name="T55" fmla="*/ 2147483647 h 278"/>
                    <a:gd name="T56" fmla="*/ 2147483647 w 186"/>
                    <a:gd name="T57" fmla="*/ 2147483647 h 278"/>
                    <a:gd name="T58" fmla="*/ 2147483647 w 186"/>
                    <a:gd name="T59" fmla="*/ 2147483647 h 278"/>
                    <a:gd name="T60" fmla="*/ 2147483647 w 186"/>
                    <a:gd name="T61" fmla="*/ 2147483647 h 278"/>
                    <a:gd name="T62" fmla="*/ 2147483647 w 186"/>
                    <a:gd name="T63" fmla="*/ 2147483647 h 278"/>
                    <a:gd name="T64" fmla="*/ 2147483647 w 186"/>
                    <a:gd name="T65" fmla="*/ 2147483647 h 278"/>
                    <a:gd name="T66" fmla="*/ 2147483647 w 186"/>
                    <a:gd name="T67" fmla="*/ 2147483647 h 278"/>
                    <a:gd name="T68" fmla="*/ 2147483647 w 186"/>
                    <a:gd name="T69" fmla="*/ 2147483647 h 278"/>
                    <a:gd name="T70" fmla="*/ 2147483647 w 186"/>
                    <a:gd name="T71" fmla="*/ 2147483647 h 278"/>
                    <a:gd name="T72" fmla="*/ 2147483647 w 186"/>
                    <a:gd name="T73" fmla="*/ 2147483647 h 278"/>
                    <a:gd name="T74" fmla="*/ 2147483647 w 186"/>
                    <a:gd name="T75" fmla="*/ 2147483647 h 278"/>
                    <a:gd name="T76" fmla="*/ 2147483647 w 186"/>
                    <a:gd name="T77" fmla="*/ 2147483647 h 278"/>
                    <a:gd name="T78" fmla="*/ 2147483647 w 186"/>
                    <a:gd name="T79" fmla="*/ 2147483647 h 278"/>
                    <a:gd name="T80" fmla="*/ 2147483647 w 186"/>
                    <a:gd name="T81" fmla="*/ 2147483647 h 278"/>
                    <a:gd name="T82" fmla="*/ 2147483647 w 186"/>
                    <a:gd name="T83" fmla="*/ 2147483647 h 278"/>
                    <a:gd name="T84" fmla="*/ 2147483647 w 186"/>
                    <a:gd name="T85" fmla="*/ 2147483647 h 278"/>
                    <a:gd name="T86" fmla="*/ 2147483647 w 186"/>
                    <a:gd name="T87" fmla="*/ 2147483647 h 278"/>
                    <a:gd name="T88" fmla="*/ 2147483647 w 186"/>
                    <a:gd name="T89" fmla="*/ 2147483647 h 278"/>
                    <a:gd name="T90" fmla="*/ 2147483647 w 186"/>
                    <a:gd name="T91" fmla="*/ 2147483647 h 278"/>
                    <a:gd name="T92" fmla="*/ 2147483647 w 186"/>
                    <a:gd name="T93" fmla="*/ 0 h 278"/>
                    <a:gd name="T94" fmla="*/ 2147483647 w 186"/>
                    <a:gd name="T95" fmla="*/ 0 h 278"/>
                    <a:gd name="T96" fmla="*/ 2147483647 w 186"/>
                    <a:gd name="T97" fmla="*/ 0 h 278"/>
                    <a:gd name="T98" fmla="*/ 2147483647 w 186"/>
                    <a:gd name="T99" fmla="*/ 0 h 278"/>
                    <a:gd name="T100" fmla="*/ 2147483647 w 186"/>
                    <a:gd name="T101" fmla="*/ 2147483647 h 278"/>
                    <a:gd name="T102" fmla="*/ 2147483647 w 186"/>
                    <a:gd name="T103" fmla="*/ 2147483647 h 278"/>
                    <a:gd name="T104" fmla="*/ 2147483647 w 186"/>
                    <a:gd name="T105" fmla="*/ 2147483647 h 278"/>
                    <a:gd name="T106" fmla="*/ 2147483647 w 186"/>
                    <a:gd name="T107" fmla="*/ 2147483647 h 278"/>
                    <a:gd name="T108" fmla="*/ 2147483647 w 186"/>
                    <a:gd name="T109" fmla="*/ 2147483647 h 278"/>
                    <a:gd name="T110" fmla="*/ 2147483647 w 186"/>
                    <a:gd name="T111" fmla="*/ 2147483647 h 27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86" h="278">
                      <a:moveTo>
                        <a:pt x="6" y="40"/>
                      </a:moveTo>
                      <a:lnTo>
                        <a:pt x="6" y="40"/>
                      </a:lnTo>
                      <a:lnTo>
                        <a:pt x="2" y="70"/>
                      </a:lnTo>
                      <a:lnTo>
                        <a:pt x="0" y="100"/>
                      </a:lnTo>
                      <a:lnTo>
                        <a:pt x="2" y="114"/>
                      </a:lnTo>
                      <a:lnTo>
                        <a:pt x="4" y="128"/>
                      </a:lnTo>
                      <a:lnTo>
                        <a:pt x="6" y="156"/>
                      </a:lnTo>
                      <a:lnTo>
                        <a:pt x="12" y="182"/>
                      </a:lnTo>
                      <a:lnTo>
                        <a:pt x="16" y="196"/>
                      </a:lnTo>
                      <a:lnTo>
                        <a:pt x="22" y="210"/>
                      </a:lnTo>
                      <a:lnTo>
                        <a:pt x="40" y="252"/>
                      </a:lnTo>
                      <a:lnTo>
                        <a:pt x="48" y="270"/>
                      </a:lnTo>
                      <a:lnTo>
                        <a:pt x="52" y="272"/>
                      </a:lnTo>
                      <a:lnTo>
                        <a:pt x="64" y="276"/>
                      </a:lnTo>
                      <a:lnTo>
                        <a:pt x="74" y="278"/>
                      </a:lnTo>
                      <a:lnTo>
                        <a:pt x="86" y="278"/>
                      </a:lnTo>
                      <a:lnTo>
                        <a:pt x="102" y="278"/>
                      </a:lnTo>
                      <a:lnTo>
                        <a:pt x="120" y="274"/>
                      </a:lnTo>
                      <a:lnTo>
                        <a:pt x="140" y="256"/>
                      </a:lnTo>
                      <a:lnTo>
                        <a:pt x="158" y="240"/>
                      </a:lnTo>
                      <a:lnTo>
                        <a:pt x="166" y="230"/>
                      </a:lnTo>
                      <a:lnTo>
                        <a:pt x="170" y="220"/>
                      </a:lnTo>
                      <a:lnTo>
                        <a:pt x="178" y="202"/>
                      </a:lnTo>
                      <a:lnTo>
                        <a:pt x="182" y="182"/>
                      </a:lnTo>
                      <a:lnTo>
                        <a:pt x="186" y="166"/>
                      </a:lnTo>
                      <a:lnTo>
                        <a:pt x="186" y="152"/>
                      </a:lnTo>
                      <a:lnTo>
                        <a:pt x="186" y="110"/>
                      </a:lnTo>
                      <a:lnTo>
                        <a:pt x="184" y="86"/>
                      </a:lnTo>
                      <a:lnTo>
                        <a:pt x="182" y="70"/>
                      </a:lnTo>
                      <a:lnTo>
                        <a:pt x="180" y="60"/>
                      </a:lnTo>
                      <a:lnTo>
                        <a:pt x="174" y="48"/>
                      </a:lnTo>
                      <a:lnTo>
                        <a:pt x="166" y="36"/>
                      </a:lnTo>
                      <a:lnTo>
                        <a:pt x="154" y="24"/>
                      </a:lnTo>
                      <a:lnTo>
                        <a:pt x="142" y="14"/>
                      </a:lnTo>
                      <a:lnTo>
                        <a:pt x="130" y="10"/>
                      </a:lnTo>
                      <a:lnTo>
                        <a:pt x="118" y="6"/>
                      </a:lnTo>
                      <a:lnTo>
                        <a:pt x="104" y="4"/>
                      </a:lnTo>
                      <a:lnTo>
                        <a:pt x="80" y="0"/>
                      </a:lnTo>
                      <a:lnTo>
                        <a:pt x="70" y="0"/>
                      </a:lnTo>
                      <a:lnTo>
                        <a:pt x="64" y="0"/>
                      </a:lnTo>
                      <a:lnTo>
                        <a:pt x="32" y="16"/>
                      </a:lnTo>
                      <a:lnTo>
                        <a:pt x="22" y="20"/>
                      </a:lnTo>
                      <a:lnTo>
                        <a:pt x="14" y="28"/>
                      </a:lnTo>
                      <a:lnTo>
                        <a:pt x="8" y="34"/>
                      </a:lnTo>
                      <a:lnTo>
                        <a:pt x="6" y="40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9" name="Freeform 878"/>
                <p:cNvSpPr>
                  <a:spLocks/>
                </p:cNvSpPr>
                <p:nvPr/>
              </p:nvSpPr>
              <p:spPr bwMode="auto">
                <a:xfrm>
                  <a:off x="7767638" y="800100"/>
                  <a:ext cx="117475" cy="38100"/>
                </a:xfrm>
                <a:custGeom>
                  <a:avLst/>
                  <a:gdLst>
                    <a:gd name="T0" fmla="*/ 0 w 74"/>
                    <a:gd name="T1" fmla="*/ 2147483647 h 24"/>
                    <a:gd name="T2" fmla="*/ 0 w 74"/>
                    <a:gd name="T3" fmla="*/ 2147483647 h 24"/>
                    <a:gd name="T4" fmla="*/ 2147483647 w 74"/>
                    <a:gd name="T5" fmla="*/ 2147483647 h 24"/>
                    <a:gd name="T6" fmla="*/ 2147483647 w 74"/>
                    <a:gd name="T7" fmla="*/ 2147483647 h 24"/>
                    <a:gd name="T8" fmla="*/ 2147483647 w 74"/>
                    <a:gd name="T9" fmla="*/ 2147483647 h 24"/>
                    <a:gd name="T10" fmla="*/ 2147483647 w 74"/>
                    <a:gd name="T11" fmla="*/ 2147483647 h 24"/>
                    <a:gd name="T12" fmla="*/ 2147483647 w 74"/>
                    <a:gd name="T13" fmla="*/ 2147483647 h 24"/>
                    <a:gd name="T14" fmla="*/ 2147483647 w 74"/>
                    <a:gd name="T15" fmla="*/ 0 h 24"/>
                    <a:gd name="T16" fmla="*/ 2147483647 w 74"/>
                    <a:gd name="T17" fmla="*/ 0 h 24"/>
                    <a:gd name="T18" fmla="*/ 2147483647 w 74"/>
                    <a:gd name="T19" fmla="*/ 2147483647 h 24"/>
                    <a:gd name="T20" fmla="*/ 2147483647 w 74"/>
                    <a:gd name="T21" fmla="*/ 2147483647 h 24"/>
                    <a:gd name="T22" fmla="*/ 2147483647 w 74"/>
                    <a:gd name="T23" fmla="*/ 2147483647 h 24"/>
                    <a:gd name="T24" fmla="*/ 2147483647 w 74"/>
                    <a:gd name="T25" fmla="*/ 2147483647 h 24"/>
                    <a:gd name="T26" fmla="*/ 2147483647 w 74"/>
                    <a:gd name="T27" fmla="*/ 2147483647 h 24"/>
                    <a:gd name="T28" fmla="*/ 2147483647 w 74"/>
                    <a:gd name="T29" fmla="*/ 2147483647 h 24"/>
                    <a:gd name="T30" fmla="*/ 2147483647 w 74"/>
                    <a:gd name="T31" fmla="*/ 2147483647 h 24"/>
                    <a:gd name="T32" fmla="*/ 2147483647 w 74"/>
                    <a:gd name="T33" fmla="*/ 2147483647 h 24"/>
                    <a:gd name="T34" fmla="*/ 2147483647 w 74"/>
                    <a:gd name="T35" fmla="*/ 2147483647 h 24"/>
                    <a:gd name="T36" fmla="*/ 2147483647 w 74"/>
                    <a:gd name="T37" fmla="*/ 2147483647 h 24"/>
                    <a:gd name="T38" fmla="*/ 2147483647 w 74"/>
                    <a:gd name="T39" fmla="*/ 2147483647 h 24"/>
                    <a:gd name="T40" fmla="*/ 0 w 74"/>
                    <a:gd name="T41" fmla="*/ 2147483647 h 24"/>
                    <a:gd name="T42" fmla="*/ 0 w 74"/>
                    <a:gd name="T43" fmla="*/ 2147483647 h 2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74" h="24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0" y="4"/>
                      </a:lnTo>
                      <a:lnTo>
                        <a:pt x="22" y="6"/>
                      </a:lnTo>
                      <a:lnTo>
                        <a:pt x="38" y="6"/>
                      </a:lnTo>
                      <a:lnTo>
                        <a:pt x="64" y="2"/>
                      </a:lnTo>
                      <a:lnTo>
                        <a:pt x="74" y="0"/>
                      </a:lnTo>
                      <a:lnTo>
                        <a:pt x="66" y="8"/>
                      </a:lnTo>
                      <a:lnTo>
                        <a:pt x="60" y="14"/>
                      </a:lnTo>
                      <a:lnTo>
                        <a:pt x="52" y="20"/>
                      </a:lnTo>
                      <a:lnTo>
                        <a:pt x="46" y="22"/>
                      </a:lnTo>
                      <a:lnTo>
                        <a:pt x="40" y="24"/>
                      </a:lnTo>
                      <a:lnTo>
                        <a:pt x="34" y="24"/>
                      </a:lnTo>
                      <a:lnTo>
                        <a:pt x="26" y="22"/>
                      </a:lnTo>
                      <a:lnTo>
                        <a:pt x="20" y="20"/>
                      </a:lnTo>
                      <a:lnTo>
                        <a:pt x="12" y="16"/>
                      </a:lnTo>
                      <a:lnTo>
                        <a:pt x="6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EF7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0" name="Freeform 879"/>
                <p:cNvSpPr>
                  <a:spLocks/>
                </p:cNvSpPr>
                <p:nvPr/>
              </p:nvSpPr>
              <p:spPr bwMode="auto">
                <a:xfrm>
                  <a:off x="7875588" y="790575"/>
                  <a:ext cx="15875" cy="22225"/>
                </a:xfrm>
                <a:custGeom>
                  <a:avLst/>
                  <a:gdLst>
                    <a:gd name="T0" fmla="*/ 0 w 10"/>
                    <a:gd name="T1" fmla="*/ 0 h 14"/>
                    <a:gd name="T2" fmla="*/ 0 w 10"/>
                    <a:gd name="T3" fmla="*/ 0 h 14"/>
                    <a:gd name="T4" fmla="*/ 2147483647 w 10"/>
                    <a:gd name="T5" fmla="*/ 2147483647 h 14"/>
                    <a:gd name="T6" fmla="*/ 2147483647 w 10"/>
                    <a:gd name="T7" fmla="*/ 2147483647 h 14"/>
                    <a:gd name="T8" fmla="*/ 2147483647 w 10"/>
                    <a:gd name="T9" fmla="*/ 2147483647 h 14"/>
                    <a:gd name="T10" fmla="*/ 2147483647 w 10"/>
                    <a:gd name="T11" fmla="*/ 2147483647 h 14"/>
                    <a:gd name="T12" fmla="*/ 2147483647 w 10"/>
                    <a:gd name="T13" fmla="*/ 2147483647 h 14"/>
                    <a:gd name="T14" fmla="*/ 2147483647 w 10"/>
                    <a:gd name="T15" fmla="*/ 2147483647 h 14"/>
                    <a:gd name="T16" fmla="*/ 2147483647 w 10"/>
                    <a:gd name="T17" fmla="*/ 2147483647 h 14"/>
                    <a:gd name="T18" fmla="*/ 2147483647 w 10"/>
                    <a:gd name="T19" fmla="*/ 2147483647 h 14"/>
                    <a:gd name="T20" fmla="*/ 2147483647 w 10"/>
                    <a:gd name="T21" fmla="*/ 0 h 14"/>
                    <a:gd name="T22" fmla="*/ 0 w 10"/>
                    <a:gd name="T23" fmla="*/ 0 h 14"/>
                    <a:gd name="T24" fmla="*/ 0 w 10"/>
                    <a:gd name="T25" fmla="*/ 0 h 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0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6" y="8"/>
                      </a:lnTo>
                      <a:lnTo>
                        <a:pt x="6" y="14"/>
                      </a:lnTo>
                      <a:lnTo>
                        <a:pt x="8" y="12"/>
                      </a:lnTo>
                      <a:lnTo>
                        <a:pt x="10" y="8"/>
                      </a:lnTo>
                      <a:lnTo>
                        <a:pt x="10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1" name="Freeform 880"/>
                <p:cNvSpPr>
                  <a:spLocks/>
                </p:cNvSpPr>
                <p:nvPr/>
              </p:nvSpPr>
              <p:spPr bwMode="auto">
                <a:xfrm>
                  <a:off x="7805738" y="854075"/>
                  <a:ext cx="34925" cy="1270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0 h 8"/>
                    <a:gd name="T4" fmla="*/ 2147483647 w 22"/>
                    <a:gd name="T5" fmla="*/ 0 h 8"/>
                    <a:gd name="T6" fmla="*/ 2147483647 w 22"/>
                    <a:gd name="T7" fmla="*/ 0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2147483647 h 8"/>
                    <a:gd name="T18" fmla="*/ 2147483647 w 22"/>
                    <a:gd name="T19" fmla="*/ 2147483647 h 8"/>
                    <a:gd name="T20" fmla="*/ 2147483647 w 22"/>
                    <a:gd name="T21" fmla="*/ 2147483647 h 8"/>
                    <a:gd name="T22" fmla="*/ 2147483647 w 22"/>
                    <a:gd name="T23" fmla="*/ 2147483647 h 8"/>
                    <a:gd name="T24" fmla="*/ 2147483647 w 22"/>
                    <a:gd name="T25" fmla="*/ 0 h 8"/>
                    <a:gd name="T26" fmla="*/ 2147483647 w 22"/>
                    <a:gd name="T27" fmla="*/ 0 h 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2" h="8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0" y="8"/>
                      </a:lnTo>
                      <a:lnTo>
                        <a:pt x="16" y="8"/>
                      </a:lnTo>
                      <a:lnTo>
                        <a:pt x="20" y="6"/>
                      </a:lnTo>
                      <a:lnTo>
                        <a:pt x="22" y="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2" name="Freeform 881"/>
                <p:cNvSpPr>
                  <a:spLocks/>
                </p:cNvSpPr>
                <p:nvPr/>
              </p:nvSpPr>
              <p:spPr bwMode="auto">
                <a:xfrm>
                  <a:off x="7758113" y="793750"/>
                  <a:ext cx="9525" cy="19050"/>
                </a:xfrm>
                <a:custGeom>
                  <a:avLst/>
                  <a:gdLst>
                    <a:gd name="T0" fmla="*/ 2147483647 w 6"/>
                    <a:gd name="T1" fmla="*/ 0 h 12"/>
                    <a:gd name="T2" fmla="*/ 2147483647 w 6"/>
                    <a:gd name="T3" fmla="*/ 0 h 12"/>
                    <a:gd name="T4" fmla="*/ 2147483647 w 6"/>
                    <a:gd name="T5" fmla="*/ 2147483647 h 12"/>
                    <a:gd name="T6" fmla="*/ 2147483647 w 6"/>
                    <a:gd name="T7" fmla="*/ 2147483647 h 12"/>
                    <a:gd name="T8" fmla="*/ 2147483647 w 6"/>
                    <a:gd name="T9" fmla="*/ 2147483647 h 12"/>
                    <a:gd name="T10" fmla="*/ 2147483647 w 6"/>
                    <a:gd name="T11" fmla="*/ 2147483647 h 12"/>
                    <a:gd name="T12" fmla="*/ 0 w 6"/>
                    <a:gd name="T13" fmla="*/ 2147483647 h 12"/>
                    <a:gd name="T14" fmla="*/ 0 w 6"/>
                    <a:gd name="T15" fmla="*/ 2147483647 h 12"/>
                    <a:gd name="T16" fmla="*/ 2147483647 w 6"/>
                    <a:gd name="T17" fmla="*/ 2147483647 h 12"/>
                    <a:gd name="T18" fmla="*/ 2147483647 w 6"/>
                    <a:gd name="T19" fmla="*/ 0 h 12"/>
                    <a:gd name="T20" fmla="*/ 2147483647 w 6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4" y="12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3" name="Freeform 882"/>
                <p:cNvSpPr>
                  <a:spLocks/>
                </p:cNvSpPr>
                <p:nvPr/>
              </p:nvSpPr>
              <p:spPr bwMode="auto">
                <a:xfrm>
                  <a:off x="7716838" y="631825"/>
                  <a:ext cx="101600" cy="158750"/>
                </a:xfrm>
                <a:custGeom>
                  <a:avLst/>
                  <a:gdLst>
                    <a:gd name="T0" fmla="*/ 2147483647 w 64"/>
                    <a:gd name="T1" fmla="*/ 2147483647 h 100"/>
                    <a:gd name="T2" fmla="*/ 2147483647 w 64"/>
                    <a:gd name="T3" fmla="*/ 2147483647 h 100"/>
                    <a:gd name="T4" fmla="*/ 2147483647 w 64"/>
                    <a:gd name="T5" fmla="*/ 2147483647 h 100"/>
                    <a:gd name="T6" fmla="*/ 2147483647 w 64"/>
                    <a:gd name="T7" fmla="*/ 2147483647 h 100"/>
                    <a:gd name="T8" fmla="*/ 2147483647 w 64"/>
                    <a:gd name="T9" fmla="*/ 2147483647 h 100"/>
                    <a:gd name="T10" fmla="*/ 2147483647 w 64"/>
                    <a:gd name="T11" fmla="*/ 2147483647 h 100"/>
                    <a:gd name="T12" fmla="*/ 2147483647 w 64"/>
                    <a:gd name="T13" fmla="*/ 2147483647 h 100"/>
                    <a:gd name="T14" fmla="*/ 2147483647 w 64"/>
                    <a:gd name="T15" fmla="*/ 2147483647 h 100"/>
                    <a:gd name="T16" fmla="*/ 2147483647 w 64"/>
                    <a:gd name="T17" fmla="*/ 2147483647 h 100"/>
                    <a:gd name="T18" fmla="*/ 2147483647 w 64"/>
                    <a:gd name="T19" fmla="*/ 2147483647 h 100"/>
                    <a:gd name="T20" fmla="*/ 2147483647 w 64"/>
                    <a:gd name="T21" fmla="*/ 2147483647 h 100"/>
                    <a:gd name="T22" fmla="*/ 0 w 64"/>
                    <a:gd name="T23" fmla="*/ 0 h 100"/>
                    <a:gd name="T24" fmla="*/ 0 w 64"/>
                    <a:gd name="T25" fmla="*/ 0 h 100"/>
                    <a:gd name="T26" fmla="*/ 2147483647 w 64"/>
                    <a:gd name="T27" fmla="*/ 0 h 100"/>
                    <a:gd name="T28" fmla="*/ 2147483647 w 64"/>
                    <a:gd name="T29" fmla="*/ 2147483647 h 100"/>
                    <a:gd name="T30" fmla="*/ 2147483647 w 64"/>
                    <a:gd name="T31" fmla="*/ 2147483647 h 100"/>
                    <a:gd name="T32" fmla="*/ 2147483647 w 64"/>
                    <a:gd name="T33" fmla="*/ 2147483647 h 100"/>
                    <a:gd name="T34" fmla="*/ 2147483647 w 64"/>
                    <a:gd name="T35" fmla="*/ 2147483647 h 100"/>
                    <a:gd name="T36" fmla="*/ 2147483647 w 64"/>
                    <a:gd name="T37" fmla="*/ 2147483647 h 100"/>
                    <a:gd name="T38" fmla="*/ 2147483647 w 64"/>
                    <a:gd name="T39" fmla="*/ 2147483647 h 100"/>
                    <a:gd name="T40" fmla="*/ 2147483647 w 64"/>
                    <a:gd name="T41" fmla="*/ 2147483647 h 100"/>
                    <a:gd name="T42" fmla="*/ 2147483647 w 64"/>
                    <a:gd name="T43" fmla="*/ 2147483647 h 100"/>
                    <a:gd name="T44" fmla="*/ 2147483647 w 64"/>
                    <a:gd name="T45" fmla="*/ 2147483647 h 100"/>
                    <a:gd name="T46" fmla="*/ 2147483647 w 64"/>
                    <a:gd name="T47" fmla="*/ 2147483647 h 100"/>
                    <a:gd name="T48" fmla="*/ 2147483647 w 64"/>
                    <a:gd name="T49" fmla="*/ 2147483647 h 100"/>
                    <a:gd name="T50" fmla="*/ 2147483647 w 64"/>
                    <a:gd name="T51" fmla="*/ 2147483647 h 100"/>
                    <a:gd name="T52" fmla="*/ 2147483647 w 64"/>
                    <a:gd name="T53" fmla="*/ 2147483647 h 100"/>
                    <a:gd name="T54" fmla="*/ 2147483647 w 64"/>
                    <a:gd name="T55" fmla="*/ 2147483647 h 100"/>
                    <a:gd name="T56" fmla="*/ 2147483647 w 64"/>
                    <a:gd name="T57" fmla="*/ 2147483647 h 100"/>
                    <a:gd name="T58" fmla="*/ 2147483647 w 64"/>
                    <a:gd name="T59" fmla="*/ 2147483647 h 100"/>
                    <a:gd name="T60" fmla="*/ 2147483647 w 64"/>
                    <a:gd name="T61" fmla="*/ 2147483647 h 100"/>
                    <a:gd name="T62" fmla="*/ 2147483647 w 64"/>
                    <a:gd name="T63" fmla="*/ 2147483647 h 100"/>
                    <a:gd name="T64" fmla="*/ 2147483647 w 64"/>
                    <a:gd name="T65" fmla="*/ 2147483647 h 100"/>
                    <a:gd name="T66" fmla="*/ 2147483647 w 64"/>
                    <a:gd name="T67" fmla="*/ 2147483647 h 100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64" h="100">
                      <a:moveTo>
                        <a:pt x="40" y="90"/>
                      </a:moveTo>
                      <a:lnTo>
                        <a:pt x="40" y="90"/>
                      </a:lnTo>
                      <a:lnTo>
                        <a:pt x="42" y="82"/>
                      </a:lnTo>
                      <a:lnTo>
                        <a:pt x="46" y="62"/>
                      </a:lnTo>
                      <a:lnTo>
                        <a:pt x="46" y="38"/>
                      </a:lnTo>
                      <a:lnTo>
                        <a:pt x="46" y="28"/>
                      </a:lnTo>
                      <a:lnTo>
                        <a:pt x="42" y="20"/>
                      </a:lnTo>
                      <a:lnTo>
                        <a:pt x="38" y="14"/>
                      </a:lnTo>
                      <a:lnTo>
                        <a:pt x="30" y="10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26" y="4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6" y="22"/>
                      </a:lnTo>
                      <a:lnTo>
                        <a:pt x="48" y="40"/>
                      </a:lnTo>
                      <a:lnTo>
                        <a:pt x="50" y="60"/>
                      </a:lnTo>
                      <a:lnTo>
                        <a:pt x="46" y="86"/>
                      </a:lnTo>
                      <a:lnTo>
                        <a:pt x="64" y="90"/>
                      </a:lnTo>
                      <a:lnTo>
                        <a:pt x="64" y="94"/>
                      </a:lnTo>
                      <a:lnTo>
                        <a:pt x="62" y="98"/>
                      </a:lnTo>
                      <a:lnTo>
                        <a:pt x="58" y="100"/>
                      </a:lnTo>
                      <a:lnTo>
                        <a:pt x="52" y="98"/>
                      </a:lnTo>
                      <a:lnTo>
                        <a:pt x="46" y="96"/>
                      </a:lnTo>
                      <a:lnTo>
                        <a:pt x="40" y="9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4" name="Freeform 883"/>
                <p:cNvSpPr>
                  <a:spLocks/>
                </p:cNvSpPr>
                <p:nvPr/>
              </p:nvSpPr>
              <p:spPr bwMode="auto">
                <a:xfrm>
                  <a:off x="7716838" y="676275"/>
                  <a:ext cx="63500" cy="22225"/>
                </a:xfrm>
                <a:custGeom>
                  <a:avLst/>
                  <a:gdLst>
                    <a:gd name="T0" fmla="*/ 2147483647 w 40"/>
                    <a:gd name="T1" fmla="*/ 2147483647 h 14"/>
                    <a:gd name="T2" fmla="*/ 2147483647 w 40"/>
                    <a:gd name="T3" fmla="*/ 2147483647 h 14"/>
                    <a:gd name="T4" fmla="*/ 2147483647 w 40"/>
                    <a:gd name="T5" fmla="*/ 2147483647 h 14"/>
                    <a:gd name="T6" fmla="*/ 2147483647 w 40"/>
                    <a:gd name="T7" fmla="*/ 2147483647 h 14"/>
                    <a:gd name="T8" fmla="*/ 2147483647 w 40"/>
                    <a:gd name="T9" fmla="*/ 2147483647 h 14"/>
                    <a:gd name="T10" fmla="*/ 2147483647 w 40"/>
                    <a:gd name="T11" fmla="*/ 2147483647 h 14"/>
                    <a:gd name="T12" fmla="*/ 2147483647 w 40"/>
                    <a:gd name="T13" fmla="*/ 2147483647 h 14"/>
                    <a:gd name="T14" fmla="*/ 0 w 40"/>
                    <a:gd name="T15" fmla="*/ 0 h 14"/>
                    <a:gd name="T16" fmla="*/ 0 w 40"/>
                    <a:gd name="T17" fmla="*/ 0 h 14"/>
                    <a:gd name="T18" fmla="*/ 2147483647 w 40"/>
                    <a:gd name="T19" fmla="*/ 2147483647 h 14"/>
                    <a:gd name="T20" fmla="*/ 2147483647 w 40"/>
                    <a:gd name="T21" fmla="*/ 2147483647 h 14"/>
                    <a:gd name="T22" fmla="*/ 2147483647 w 40"/>
                    <a:gd name="T23" fmla="*/ 2147483647 h 14"/>
                    <a:gd name="T24" fmla="*/ 2147483647 w 40"/>
                    <a:gd name="T25" fmla="*/ 2147483647 h 14"/>
                    <a:gd name="T26" fmla="*/ 2147483647 w 40"/>
                    <a:gd name="T27" fmla="*/ 2147483647 h 14"/>
                    <a:gd name="T28" fmla="*/ 2147483647 w 40"/>
                    <a:gd name="T29" fmla="*/ 2147483647 h 14"/>
                    <a:gd name="T30" fmla="*/ 2147483647 w 40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0" h="14">
                      <a:moveTo>
                        <a:pt x="40" y="4"/>
                      </a:moveTo>
                      <a:lnTo>
                        <a:pt x="40" y="4"/>
                      </a:lnTo>
                      <a:lnTo>
                        <a:pt x="38" y="6"/>
                      </a:lnTo>
                      <a:lnTo>
                        <a:pt x="30" y="8"/>
                      </a:lnTo>
                      <a:lnTo>
                        <a:pt x="24" y="8"/>
                      </a:lnTo>
                      <a:lnTo>
                        <a:pt x="16" y="8"/>
                      </a:lnTo>
                      <a:lnTo>
                        <a:pt x="10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14" y="12"/>
                      </a:lnTo>
                      <a:lnTo>
                        <a:pt x="20" y="14"/>
                      </a:lnTo>
                      <a:lnTo>
                        <a:pt x="26" y="14"/>
                      </a:lnTo>
                      <a:lnTo>
                        <a:pt x="32" y="12"/>
                      </a:lnTo>
                      <a:lnTo>
                        <a:pt x="40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5" name="Freeform 884"/>
                <p:cNvSpPr>
                  <a:spLocks/>
                </p:cNvSpPr>
                <p:nvPr/>
              </p:nvSpPr>
              <p:spPr bwMode="auto">
                <a:xfrm>
                  <a:off x="7850188" y="682625"/>
                  <a:ext cx="88900" cy="25400"/>
                </a:xfrm>
                <a:custGeom>
                  <a:avLst/>
                  <a:gdLst>
                    <a:gd name="T0" fmla="*/ 0 w 56"/>
                    <a:gd name="T1" fmla="*/ 0 h 16"/>
                    <a:gd name="T2" fmla="*/ 0 w 56"/>
                    <a:gd name="T3" fmla="*/ 0 h 16"/>
                    <a:gd name="T4" fmla="*/ 2147483647 w 56"/>
                    <a:gd name="T5" fmla="*/ 2147483647 h 16"/>
                    <a:gd name="T6" fmla="*/ 2147483647 w 56"/>
                    <a:gd name="T7" fmla="*/ 2147483647 h 16"/>
                    <a:gd name="T8" fmla="*/ 2147483647 w 56"/>
                    <a:gd name="T9" fmla="*/ 2147483647 h 16"/>
                    <a:gd name="T10" fmla="*/ 2147483647 w 56"/>
                    <a:gd name="T11" fmla="*/ 2147483647 h 16"/>
                    <a:gd name="T12" fmla="*/ 2147483647 w 56"/>
                    <a:gd name="T13" fmla="*/ 2147483647 h 16"/>
                    <a:gd name="T14" fmla="*/ 2147483647 w 56"/>
                    <a:gd name="T15" fmla="*/ 0 h 16"/>
                    <a:gd name="T16" fmla="*/ 2147483647 w 56"/>
                    <a:gd name="T17" fmla="*/ 0 h 16"/>
                    <a:gd name="T18" fmla="*/ 2147483647 w 56"/>
                    <a:gd name="T19" fmla="*/ 2147483647 h 16"/>
                    <a:gd name="T20" fmla="*/ 2147483647 w 56"/>
                    <a:gd name="T21" fmla="*/ 2147483647 h 16"/>
                    <a:gd name="T22" fmla="*/ 2147483647 w 56"/>
                    <a:gd name="T23" fmla="*/ 2147483647 h 16"/>
                    <a:gd name="T24" fmla="*/ 2147483647 w 56"/>
                    <a:gd name="T25" fmla="*/ 2147483647 h 16"/>
                    <a:gd name="T26" fmla="*/ 2147483647 w 56"/>
                    <a:gd name="T27" fmla="*/ 2147483647 h 16"/>
                    <a:gd name="T28" fmla="*/ 2147483647 w 56"/>
                    <a:gd name="T29" fmla="*/ 2147483647 h 16"/>
                    <a:gd name="T30" fmla="*/ 0 w 56"/>
                    <a:gd name="T31" fmla="*/ 0 h 16"/>
                    <a:gd name="T32" fmla="*/ 0 w 56"/>
                    <a:gd name="T33" fmla="*/ 0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56" h="1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16" y="8"/>
                      </a:lnTo>
                      <a:lnTo>
                        <a:pt x="24" y="10"/>
                      </a:lnTo>
                      <a:lnTo>
                        <a:pt x="34" y="10"/>
                      </a:lnTo>
                      <a:lnTo>
                        <a:pt x="44" y="6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46" y="10"/>
                      </a:lnTo>
                      <a:lnTo>
                        <a:pt x="40" y="14"/>
                      </a:lnTo>
                      <a:lnTo>
                        <a:pt x="30" y="16"/>
                      </a:lnTo>
                      <a:lnTo>
                        <a:pt x="22" y="16"/>
                      </a:lnTo>
                      <a:lnTo>
                        <a:pt x="1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6" name="Freeform 885"/>
                <p:cNvSpPr>
                  <a:spLocks/>
                </p:cNvSpPr>
                <p:nvPr/>
              </p:nvSpPr>
              <p:spPr bwMode="auto">
                <a:xfrm>
                  <a:off x="7840663" y="628650"/>
                  <a:ext cx="117475" cy="28575"/>
                </a:xfrm>
                <a:custGeom>
                  <a:avLst/>
                  <a:gdLst>
                    <a:gd name="T0" fmla="*/ 0 w 74"/>
                    <a:gd name="T1" fmla="*/ 2147483647 h 18"/>
                    <a:gd name="T2" fmla="*/ 0 w 74"/>
                    <a:gd name="T3" fmla="*/ 2147483647 h 18"/>
                    <a:gd name="T4" fmla="*/ 2147483647 w 74"/>
                    <a:gd name="T5" fmla="*/ 2147483647 h 18"/>
                    <a:gd name="T6" fmla="*/ 2147483647 w 74"/>
                    <a:gd name="T7" fmla="*/ 2147483647 h 18"/>
                    <a:gd name="T8" fmla="*/ 2147483647 w 74"/>
                    <a:gd name="T9" fmla="*/ 2147483647 h 18"/>
                    <a:gd name="T10" fmla="*/ 2147483647 w 74"/>
                    <a:gd name="T11" fmla="*/ 2147483647 h 18"/>
                    <a:gd name="T12" fmla="*/ 2147483647 w 74"/>
                    <a:gd name="T13" fmla="*/ 2147483647 h 18"/>
                    <a:gd name="T14" fmla="*/ 2147483647 w 74"/>
                    <a:gd name="T15" fmla="*/ 2147483647 h 18"/>
                    <a:gd name="T16" fmla="*/ 2147483647 w 74"/>
                    <a:gd name="T17" fmla="*/ 2147483647 h 18"/>
                    <a:gd name="T18" fmla="*/ 2147483647 w 74"/>
                    <a:gd name="T19" fmla="*/ 2147483647 h 18"/>
                    <a:gd name="T20" fmla="*/ 2147483647 w 74"/>
                    <a:gd name="T21" fmla="*/ 2147483647 h 18"/>
                    <a:gd name="T22" fmla="*/ 2147483647 w 74"/>
                    <a:gd name="T23" fmla="*/ 0 h 18"/>
                    <a:gd name="T24" fmla="*/ 2147483647 w 74"/>
                    <a:gd name="T25" fmla="*/ 0 h 18"/>
                    <a:gd name="T26" fmla="*/ 2147483647 w 74"/>
                    <a:gd name="T27" fmla="*/ 2147483647 h 18"/>
                    <a:gd name="T28" fmla="*/ 2147483647 w 74"/>
                    <a:gd name="T29" fmla="*/ 2147483647 h 18"/>
                    <a:gd name="T30" fmla="*/ 2147483647 w 74"/>
                    <a:gd name="T31" fmla="*/ 2147483647 h 18"/>
                    <a:gd name="T32" fmla="*/ 0 w 74"/>
                    <a:gd name="T33" fmla="*/ 2147483647 h 18"/>
                    <a:gd name="T34" fmla="*/ 0 w 7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74" h="18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2" y="16"/>
                      </a:lnTo>
                      <a:lnTo>
                        <a:pt x="40" y="16"/>
                      </a:lnTo>
                      <a:lnTo>
                        <a:pt x="74" y="18"/>
                      </a:lnTo>
                      <a:lnTo>
                        <a:pt x="72" y="16"/>
                      </a:lnTo>
                      <a:lnTo>
                        <a:pt x="66" y="10"/>
                      </a:lnTo>
                      <a:lnTo>
                        <a:pt x="56" y="4"/>
                      </a:lnTo>
                      <a:lnTo>
                        <a:pt x="50" y="2"/>
                      </a:lnTo>
                      <a:lnTo>
                        <a:pt x="42" y="0"/>
                      </a:lnTo>
                      <a:lnTo>
                        <a:pt x="28" y="2"/>
                      </a:lnTo>
                      <a:lnTo>
                        <a:pt x="14" y="6"/>
                      </a:lnTo>
                      <a:lnTo>
                        <a:pt x="4" y="12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7" name="Freeform 886"/>
                <p:cNvSpPr>
                  <a:spLocks/>
                </p:cNvSpPr>
                <p:nvPr/>
              </p:nvSpPr>
              <p:spPr bwMode="auto">
                <a:xfrm>
                  <a:off x="7707313" y="622300"/>
                  <a:ext cx="76200" cy="41275"/>
                </a:xfrm>
                <a:custGeom>
                  <a:avLst/>
                  <a:gdLst>
                    <a:gd name="T0" fmla="*/ 2147483647 w 48"/>
                    <a:gd name="T1" fmla="*/ 2147483647 h 26"/>
                    <a:gd name="T2" fmla="*/ 2147483647 w 48"/>
                    <a:gd name="T3" fmla="*/ 2147483647 h 26"/>
                    <a:gd name="T4" fmla="*/ 2147483647 w 48"/>
                    <a:gd name="T5" fmla="*/ 2147483647 h 26"/>
                    <a:gd name="T6" fmla="*/ 2147483647 w 48"/>
                    <a:gd name="T7" fmla="*/ 2147483647 h 26"/>
                    <a:gd name="T8" fmla="*/ 2147483647 w 48"/>
                    <a:gd name="T9" fmla="*/ 2147483647 h 26"/>
                    <a:gd name="T10" fmla="*/ 2147483647 w 48"/>
                    <a:gd name="T11" fmla="*/ 2147483647 h 26"/>
                    <a:gd name="T12" fmla="*/ 0 w 48"/>
                    <a:gd name="T13" fmla="*/ 2147483647 h 26"/>
                    <a:gd name="T14" fmla="*/ 0 w 48"/>
                    <a:gd name="T15" fmla="*/ 2147483647 h 26"/>
                    <a:gd name="T16" fmla="*/ 0 w 48"/>
                    <a:gd name="T17" fmla="*/ 2147483647 h 26"/>
                    <a:gd name="T18" fmla="*/ 2147483647 w 48"/>
                    <a:gd name="T19" fmla="*/ 2147483647 h 26"/>
                    <a:gd name="T20" fmla="*/ 2147483647 w 48"/>
                    <a:gd name="T21" fmla="*/ 0 h 26"/>
                    <a:gd name="T22" fmla="*/ 2147483647 w 48"/>
                    <a:gd name="T23" fmla="*/ 0 h 26"/>
                    <a:gd name="T24" fmla="*/ 2147483647 w 48"/>
                    <a:gd name="T25" fmla="*/ 0 h 26"/>
                    <a:gd name="T26" fmla="*/ 2147483647 w 48"/>
                    <a:gd name="T27" fmla="*/ 0 h 26"/>
                    <a:gd name="T28" fmla="*/ 2147483647 w 48"/>
                    <a:gd name="T29" fmla="*/ 2147483647 h 26"/>
                    <a:gd name="T30" fmla="*/ 2147483647 w 48"/>
                    <a:gd name="T31" fmla="*/ 2147483647 h 26"/>
                    <a:gd name="T32" fmla="*/ 2147483647 w 48"/>
                    <a:gd name="T33" fmla="*/ 2147483647 h 26"/>
                    <a:gd name="T34" fmla="*/ 2147483647 w 48"/>
                    <a:gd name="T35" fmla="*/ 2147483647 h 26"/>
                    <a:gd name="T36" fmla="*/ 2147483647 w 48"/>
                    <a:gd name="T37" fmla="*/ 2147483647 h 2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8" h="26">
                      <a:moveTo>
                        <a:pt x="48" y="26"/>
                      </a:moveTo>
                      <a:lnTo>
                        <a:pt x="48" y="26"/>
                      </a:lnTo>
                      <a:lnTo>
                        <a:pt x="42" y="24"/>
                      </a:lnTo>
                      <a:lnTo>
                        <a:pt x="30" y="18"/>
                      </a:lnTo>
                      <a:lnTo>
                        <a:pt x="14" y="14"/>
                      </a:lnTo>
                      <a:lnTo>
                        <a:pt x="6" y="14"/>
                      </a:lnTo>
                      <a:lnTo>
                        <a:pt x="0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6" y="0"/>
                      </a:lnTo>
                      <a:lnTo>
                        <a:pt x="28" y="4"/>
                      </a:lnTo>
                      <a:lnTo>
                        <a:pt x="38" y="12"/>
                      </a:lnTo>
                      <a:lnTo>
                        <a:pt x="44" y="18"/>
                      </a:lnTo>
                      <a:lnTo>
                        <a:pt x="48" y="2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8" name="Freeform 887"/>
                <p:cNvSpPr>
                  <a:spLocks/>
                </p:cNvSpPr>
                <p:nvPr/>
              </p:nvSpPr>
              <p:spPr bwMode="auto">
                <a:xfrm>
                  <a:off x="7704138" y="403225"/>
                  <a:ext cx="323850" cy="317500"/>
                </a:xfrm>
                <a:custGeom>
                  <a:avLst/>
                  <a:gdLst>
                    <a:gd name="T0" fmla="*/ 2147483647 w 204"/>
                    <a:gd name="T1" fmla="*/ 2147483647 h 200"/>
                    <a:gd name="T2" fmla="*/ 2147483647 w 204"/>
                    <a:gd name="T3" fmla="*/ 2147483647 h 200"/>
                    <a:gd name="T4" fmla="*/ 0 w 204"/>
                    <a:gd name="T5" fmla="*/ 2147483647 h 200"/>
                    <a:gd name="T6" fmla="*/ 2147483647 w 204"/>
                    <a:gd name="T7" fmla="*/ 2147483647 h 200"/>
                    <a:gd name="T8" fmla="*/ 2147483647 w 204"/>
                    <a:gd name="T9" fmla="*/ 2147483647 h 200"/>
                    <a:gd name="T10" fmla="*/ 2147483647 w 204"/>
                    <a:gd name="T11" fmla="*/ 2147483647 h 200"/>
                    <a:gd name="T12" fmla="*/ 2147483647 w 204"/>
                    <a:gd name="T13" fmla="*/ 2147483647 h 200"/>
                    <a:gd name="T14" fmla="*/ 2147483647 w 204"/>
                    <a:gd name="T15" fmla="*/ 2147483647 h 200"/>
                    <a:gd name="T16" fmla="*/ 2147483647 w 204"/>
                    <a:gd name="T17" fmla="*/ 2147483647 h 200"/>
                    <a:gd name="T18" fmla="*/ 2147483647 w 204"/>
                    <a:gd name="T19" fmla="*/ 2147483647 h 200"/>
                    <a:gd name="T20" fmla="*/ 2147483647 w 204"/>
                    <a:gd name="T21" fmla="*/ 2147483647 h 200"/>
                    <a:gd name="T22" fmla="*/ 2147483647 w 204"/>
                    <a:gd name="T23" fmla="*/ 2147483647 h 200"/>
                    <a:gd name="T24" fmla="*/ 2147483647 w 204"/>
                    <a:gd name="T25" fmla="*/ 2147483647 h 200"/>
                    <a:gd name="T26" fmla="*/ 2147483647 w 204"/>
                    <a:gd name="T27" fmla="*/ 2147483647 h 200"/>
                    <a:gd name="T28" fmla="*/ 2147483647 w 204"/>
                    <a:gd name="T29" fmla="*/ 2147483647 h 200"/>
                    <a:gd name="T30" fmla="*/ 2147483647 w 204"/>
                    <a:gd name="T31" fmla="*/ 2147483647 h 200"/>
                    <a:gd name="T32" fmla="*/ 2147483647 w 204"/>
                    <a:gd name="T33" fmla="*/ 2147483647 h 200"/>
                    <a:gd name="T34" fmla="*/ 2147483647 w 204"/>
                    <a:gd name="T35" fmla="*/ 2147483647 h 200"/>
                    <a:gd name="T36" fmla="*/ 2147483647 w 204"/>
                    <a:gd name="T37" fmla="*/ 2147483647 h 200"/>
                    <a:gd name="T38" fmla="*/ 2147483647 w 204"/>
                    <a:gd name="T39" fmla="*/ 2147483647 h 200"/>
                    <a:gd name="T40" fmla="*/ 2147483647 w 204"/>
                    <a:gd name="T41" fmla="*/ 2147483647 h 200"/>
                    <a:gd name="T42" fmla="*/ 2147483647 w 204"/>
                    <a:gd name="T43" fmla="*/ 2147483647 h 200"/>
                    <a:gd name="T44" fmla="*/ 2147483647 w 204"/>
                    <a:gd name="T45" fmla="*/ 2147483647 h 200"/>
                    <a:gd name="T46" fmla="*/ 2147483647 w 204"/>
                    <a:gd name="T47" fmla="*/ 2147483647 h 200"/>
                    <a:gd name="T48" fmla="*/ 2147483647 w 204"/>
                    <a:gd name="T49" fmla="*/ 2147483647 h 200"/>
                    <a:gd name="T50" fmla="*/ 2147483647 w 204"/>
                    <a:gd name="T51" fmla="*/ 2147483647 h 200"/>
                    <a:gd name="T52" fmla="*/ 2147483647 w 204"/>
                    <a:gd name="T53" fmla="*/ 2147483647 h 200"/>
                    <a:gd name="T54" fmla="*/ 2147483647 w 204"/>
                    <a:gd name="T55" fmla="*/ 2147483647 h 200"/>
                    <a:gd name="T56" fmla="*/ 2147483647 w 204"/>
                    <a:gd name="T57" fmla="*/ 2147483647 h 200"/>
                    <a:gd name="T58" fmla="*/ 2147483647 w 204"/>
                    <a:gd name="T59" fmla="*/ 2147483647 h 200"/>
                    <a:gd name="T60" fmla="*/ 2147483647 w 204"/>
                    <a:gd name="T61" fmla="*/ 2147483647 h 200"/>
                    <a:gd name="T62" fmla="*/ 2147483647 w 204"/>
                    <a:gd name="T63" fmla="*/ 2147483647 h 200"/>
                    <a:gd name="T64" fmla="*/ 2147483647 w 204"/>
                    <a:gd name="T65" fmla="*/ 0 h 200"/>
                    <a:gd name="T66" fmla="*/ 2147483647 w 204"/>
                    <a:gd name="T67" fmla="*/ 2147483647 h 200"/>
                    <a:gd name="T68" fmla="*/ 2147483647 w 204"/>
                    <a:gd name="T69" fmla="*/ 2147483647 h 200"/>
                    <a:gd name="T70" fmla="*/ 2147483647 w 204"/>
                    <a:gd name="T71" fmla="*/ 2147483647 h 200"/>
                    <a:gd name="T72" fmla="*/ 2147483647 w 204"/>
                    <a:gd name="T73" fmla="*/ 2147483647 h 200"/>
                    <a:gd name="T74" fmla="*/ 2147483647 w 204"/>
                    <a:gd name="T75" fmla="*/ 2147483647 h 20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04" h="200">
                      <a:moveTo>
                        <a:pt x="10" y="48"/>
                      </a:moveTo>
                      <a:lnTo>
                        <a:pt x="10" y="48"/>
                      </a:lnTo>
                      <a:lnTo>
                        <a:pt x="6" y="54"/>
                      </a:lnTo>
                      <a:lnTo>
                        <a:pt x="2" y="66"/>
                      </a:lnTo>
                      <a:lnTo>
                        <a:pt x="0" y="74"/>
                      </a:lnTo>
                      <a:lnTo>
                        <a:pt x="0" y="82"/>
                      </a:lnTo>
                      <a:lnTo>
                        <a:pt x="4" y="90"/>
                      </a:lnTo>
                      <a:lnTo>
                        <a:pt x="8" y="100"/>
                      </a:lnTo>
                      <a:lnTo>
                        <a:pt x="22" y="114"/>
                      </a:lnTo>
                      <a:lnTo>
                        <a:pt x="34" y="120"/>
                      </a:lnTo>
                      <a:lnTo>
                        <a:pt x="42" y="124"/>
                      </a:lnTo>
                      <a:lnTo>
                        <a:pt x="46" y="124"/>
                      </a:lnTo>
                      <a:lnTo>
                        <a:pt x="36" y="116"/>
                      </a:lnTo>
                      <a:lnTo>
                        <a:pt x="28" y="110"/>
                      </a:lnTo>
                      <a:lnTo>
                        <a:pt x="22" y="102"/>
                      </a:lnTo>
                      <a:lnTo>
                        <a:pt x="38" y="112"/>
                      </a:lnTo>
                      <a:lnTo>
                        <a:pt x="52" y="118"/>
                      </a:lnTo>
                      <a:lnTo>
                        <a:pt x="66" y="122"/>
                      </a:lnTo>
                      <a:lnTo>
                        <a:pt x="78" y="124"/>
                      </a:lnTo>
                      <a:lnTo>
                        <a:pt x="86" y="128"/>
                      </a:lnTo>
                      <a:lnTo>
                        <a:pt x="92" y="130"/>
                      </a:lnTo>
                      <a:lnTo>
                        <a:pt x="86" y="122"/>
                      </a:lnTo>
                      <a:lnTo>
                        <a:pt x="78" y="116"/>
                      </a:lnTo>
                      <a:lnTo>
                        <a:pt x="70" y="110"/>
                      </a:lnTo>
                      <a:lnTo>
                        <a:pt x="88" y="114"/>
                      </a:lnTo>
                      <a:lnTo>
                        <a:pt x="102" y="120"/>
                      </a:lnTo>
                      <a:lnTo>
                        <a:pt x="118" y="126"/>
                      </a:lnTo>
                      <a:lnTo>
                        <a:pt x="130" y="132"/>
                      </a:lnTo>
                      <a:lnTo>
                        <a:pt x="142" y="136"/>
                      </a:lnTo>
                      <a:lnTo>
                        <a:pt x="152" y="140"/>
                      </a:lnTo>
                      <a:lnTo>
                        <a:pt x="160" y="144"/>
                      </a:lnTo>
                      <a:lnTo>
                        <a:pt x="164" y="148"/>
                      </a:lnTo>
                      <a:lnTo>
                        <a:pt x="168" y="154"/>
                      </a:lnTo>
                      <a:lnTo>
                        <a:pt x="174" y="168"/>
                      </a:lnTo>
                      <a:lnTo>
                        <a:pt x="178" y="186"/>
                      </a:lnTo>
                      <a:lnTo>
                        <a:pt x="180" y="200"/>
                      </a:lnTo>
                      <a:lnTo>
                        <a:pt x="182" y="194"/>
                      </a:lnTo>
                      <a:lnTo>
                        <a:pt x="186" y="186"/>
                      </a:lnTo>
                      <a:lnTo>
                        <a:pt x="188" y="176"/>
                      </a:lnTo>
                      <a:lnTo>
                        <a:pt x="192" y="152"/>
                      </a:lnTo>
                      <a:lnTo>
                        <a:pt x="200" y="126"/>
                      </a:lnTo>
                      <a:lnTo>
                        <a:pt x="202" y="110"/>
                      </a:lnTo>
                      <a:lnTo>
                        <a:pt x="204" y="98"/>
                      </a:lnTo>
                      <a:lnTo>
                        <a:pt x="202" y="88"/>
                      </a:lnTo>
                      <a:lnTo>
                        <a:pt x="200" y="76"/>
                      </a:lnTo>
                      <a:lnTo>
                        <a:pt x="194" y="64"/>
                      </a:lnTo>
                      <a:lnTo>
                        <a:pt x="186" y="50"/>
                      </a:lnTo>
                      <a:lnTo>
                        <a:pt x="176" y="38"/>
                      </a:lnTo>
                      <a:lnTo>
                        <a:pt x="164" y="28"/>
                      </a:lnTo>
                      <a:lnTo>
                        <a:pt x="152" y="18"/>
                      </a:lnTo>
                      <a:lnTo>
                        <a:pt x="140" y="12"/>
                      </a:lnTo>
                      <a:lnTo>
                        <a:pt x="130" y="6"/>
                      </a:lnTo>
                      <a:lnTo>
                        <a:pt x="118" y="2"/>
                      </a:lnTo>
                      <a:lnTo>
                        <a:pt x="108" y="0"/>
                      </a:lnTo>
                      <a:lnTo>
                        <a:pt x="96" y="0"/>
                      </a:lnTo>
                      <a:lnTo>
                        <a:pt x="86" y="2"/>
                      </a:lnTo>
                      <a:lnTo>
                        <a:pt x="64" y="6"/>
                      </a:lnTo>
                      <a:lnTo>
                        <a:pt x="42" y="16"/>
                      </a:lnTo>
                      <a:lnTo>
                        <a:pt x="34" y="22"/>
                      </a:lnTo>
                      <a:lnTo>
                        <a:pt x="24" y="30"/>
                      </a:lnTo>
                      <a:lnTo>
                        <a:pt x="16" y="38"/>
                      </a:lnTo>
                      <a:lnTo>
                        <a:pt x="10" y="48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9" name="Freeform 888"/>
                <p:cNvSpPr>
                  <a:spLocks/>
                </p:cNvSpPr>
                <p:nvPr/>
              </p:nvSpPr>
              <p:spPr bwMode="auto">
                <a:xfrm>
                  <a:off x="7875588" y="730250"/>
                  <a:ext cx="76200" cy="66675"/>
                </a:xfrm>
                <a:custGeom>
                  <a:avLst/>
                  <a:gdLst>
                    <a:gd name="T0" fmla="*/ 2147483647 w 48"/>
                    <a:gd name="T1" fmla="*/ 2147483647 h 42"/>
                    <a:gd name="T2" fmla="*/ 2147483647 w 48"/>
                    <a:gd name="T3" fmla="*/ 2147483647 h 42"/>
                    <a:gd name="T4" fmla="*/ 2147483647 w 48"/>
                    <a:gd name="T5" fmla="*/ 2147483647 h 42"/>
                    <a:gd name="T6" fmla="*/ 2147483647 w 48"/>
                    <a:gd name="T7" fmla="*/ 2147483647 h 42"/>
                    <a:gd name="T8" fmla="*/ 2147483647 w 48"/>
                    <a:gd name="T9" fmla="*/ 2147483647 h 42"/>
                    <a:gd name="T10" fmla="*/ 2147483647 w 48"/>
                    <a:gd name="T11" fmla="*/ 2147483647 h 42"/>
                    <a:gd name="T12" fmla="*/ 2147483647 w 48"/>
                    <a:gd name="T13" fmla="*/ 2147483647 h 42"/>
                    <a:gd name="T14" fmla="*/ 2147483647 w 48"/>
                    <a:gd name="T15" fmla="*/ 2147483647 h 42"/>
                    <a:gd name="T16" fmla="*/ 2147483647 w 48"/>
                    <a:gd name="T17" fmla="*/ 2147483647 h 42"/>
                    <a:gd name="T18" fmla="*/ 2147483647 w 48"/>
                    <a:gd name="T19" fmla="*/ 2147483647 h 42"/>
                    <a:gd name="T20" fmla="*/ 0 w 48"/>
                    <a:gd name="T21" fmla="*/ 2147483647 h 42"/>
                    <a:gd name="T22" fmla="*/ 0 w 48"/>
                    <a:gd name="T23" fmla="*/ 2147483647 h 42"/>
                    <a:gd name="T24" fmla="*/ 2147483647 w 48"/>
                    <a:gd name="T25" fmla="*/ 2147483647 h 42"/>
                    <a:gd name="T26" fmla="*/ 2147483647 w 48"/>
                    <a:gd name="T27" fmla="*/ 2147483647 h 42"/>
                    <a:gd name="T28" fmla="*/ 2147483647 w 48"/>
                    <a:gd name="T29" fmla="*/ 2147483647 h 42"/>
                    <a:gd name="T30" fmla="*/ 2147483647 w 48"/>
                    <a:gd name="T31" fmla="*/ 0 h 42"/>
                    <a:gd name="T32" fmla="*/ 2147483647 w 48"/>
                    <a:gd name="T33" fmla="*/ 0 h 42"/>
                    <a:gd name="T34" fmla="*/ 2147483647 w 48"/>
                    <a:gd name="T35" fmla="*/ 2147483647 h 42"/>
                    <a:gd name="T36" fmla="*/ 2147483647 w 48"/>
                    <a:gd name="T37" fmla="*/ 2147483647 h 42"/>
                    <a:gd name="T38" fmla="*/ 2147483647 w 48"/>
                    <a:gd name="T39" fmla="*/ 2147483647 h 42"/>
                    <a:gd name="T40" fmla="*/ 2147483647 w 48"/>
                    <a:gd name="T41" fmla="*/ 2147483647 h 42"/>
                    <a:gd name="T42" fmla="*/ 2147483647 w 48"/>
                    <a:gd name="T43" fmla="*/ 2147483647 h 42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8" h="42">
                      <a:moveTo>
                        <a:pt x="48" y="20"/>
                      </a:moveTo>
                      <a:lnTo>
                        <a:pt x="48" y="20"/>
                      </a:lnTo>
                      <a:lnTo>
                        <a:pt x="46" y="28"/>
                      </a:lnTo>
                      <a:lnTo>
                        <a:pt x="40" y="36"/>
                      </a:lnTo>
                      <a:lnTo>
                        <a:pt x="34" y="40"/>
                      </a:lnTo>
                      <a:lnTo>
                        <a:pt x="24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28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4" y="0"/>
                      </a:lnTo>
                      <a:lnTo>
                        <a:pt x="34" y="2"/>
                      </a:lnTo>
                      <a:lnTo>
                        <a:pt x="40" y="6"/>
                      </a:lnTo>
                      <a:lnTo>
                        <a:pt x="46" y="12"/>
                      </a:lnTo>
                      <a:lnTo>
                        <a:pt x="48" y="20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0" name="Freeform 889"/>
                <p:cNvSpPr>
                  <a:spLocks/>
                </p:cNvSpPr>
                <p:nvPr/>
              </p:nvSpPr>
              <p:spPr bwMode="auto">
                <a:xfrm>
                  <a:off x="7710488" y="727075"/>
                  <a:ext cx="47625" cy="76200"/>
                </a:xfrm>
                <a:custGeom>
                  <a:avLst/>
                  <a:gdLst>
                    <a:gd name="T0" fmla="*/ 2147483647 w 30"/>
                    <a:gd name="T1" fmla="*/ 2147483647 h 48"/>
                    <a:gd name="T2" fmla="*/ 2147483647 w 30"/>
                    <a:gd name="T3" fmla="*/ 2147483647 h 48"/>
                    <a:gd name="T4" fmla="*/ 2147483647 w 30"/>
                    <a:gd name="T5" fmla="*/ 2147483647 h 48"/>
                    <a:gd name="T6" fmla="*/ 2147483647 w 30"/>
                    <a:gd name="T7" fmla="*/ 2147483647 h 48"/>
                    <a:gd name="T8" fmla="*/ 2147483647 w 30"/>
                    <a:gd name="T9" fmla="*/ 2147483647 h 48"/>
                    <a:gd name="T10" fmla="*/ 2147483647 w 30"/>
                    <a:gd name="T11" fmla="*/ 2147483647 h 48"/>
                    <a:gd name="T12" fmla="*/ 2147483647 w 30"/>
                    <a:gd name="T13" fmla="*/ 2147483647 h 48"/>
                    <a:gd name="T14" fmla="*/ 2147483647 w 30"/>
                    <a:gd name="T15" fmla="*/ 2147483647 h 48"/>
                    <a:gd name="T16" fmla="*/ 2147483647 w 30"/>
                    <a:gd name="T17" fmla="*/ 2147483647 h 48"/>
                    <a:gd name="T18" fmla="*/ 2147483647 w 30"/>
                    <a:gd name="T19" fmla="*/ 2147483647 h 48"/>
                    <a:gd name="T20" fmla="*/ 2147483647 w 30"/>
                    <a:gd name="T21" fmla="*/ 2147483647 h 48"/>
                    <a:gd name="T22" fmla="*/ 2147483647 w 30"/>
                    <a:gd name="T23" fmla="*/ 2147483647 h 48"/>
                    <a:gd name="T24" fmla="*/ 2147483647 w 30"/>
                    <a:gd name="T25" fmla="*/ 2147483647 h 48"/>
                    <a:gd name="T26" fmla="*/ 0 w 30"/>
                    <a:gd name="T27" fmla="*/ 2147483647 h 48"/>
                    <a:gd name="T28" fmla="*/ 0 w 30"/>
                    <a:gd name="T29" fmla="*/ 2147483647 h 48"/>
                    <a:gd name="T30" fmla="*/ 0 w 30"/>
                    <a:gd name="T31" fmla="*/ 2147483647 h 48"/>
                    <a:gd name="T32" fmla="*/ 2147483647 w 30"/>
                    <a:gd name="T33" fmla="*/ 2147483647 h 48"/>
                    <a:gd name="T34" fmla="*/ 2147483647 w 30"/>
                    <a:gd name="T35" fmla="*/ 0 h 48"/>
                    <a:gd name="T36" fmla="*/ 2147483647 w 30"/>
                    <a:gd name="T37" fmla="*/ 0 h 48"/>
                    <a:gd name="T38" fmla="*/ 2147483647 w 30"/>
                    <a:gd name="T39" fmla="*/ 0 h 48"/>
                    <a:gd name="T40" fmla="*/ 2147483647 w 30"/>
                    <a:gd name="T41" fmla="*/ 2147483647 h 48"/>
                    <a:gd name="T42" fmla="*/ 2147483647 w 30"/>
                    <a:gd name="T43" fmla="*/ 2147483647 h 48"/>
                    <a:gd name="T44" fmla="*/ 2147483647 w 30"/>
                    <a:gd name="T45" fmla="*/ 2147483647 h 4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30" h="48">
                      <a:moveTo>
                        <a:pt x="22" y="8"/>
                      </a:moveTo>
                      <a:lnTo>
                        <a:pt x="22" y="8"/>
                      </a:lnTo>
                      <a:lnTo>
                        <a:pt x="24" y="10"/>
                      </a:lnTo>
                      <a:lnTo>
                        <a:pt x="28" y="16"/>
                      </a:lnTo>
                      <a:lnTo>
                        <a:pt x="30" y="26"/>
                      </a:lnTo>
                      <a:lnTo>
                        <a:pt x="30" y="30"/>
                      </a:lnTo>
                      <a:lnTo>
                        <a:pt x="26" y="36"/>
                      </a:lnTo>
                      <a:lnTo>
                        <a:pt x="20" y="44"/>
                      </a:lnTo>
                      <a:lnTo>
                        <a:pt x="14" y="48"/>
                      </a:lnTo>
                      <a:lnTo>
                        <a:pt x="8" y="48"/>
                      </a:lnTo>
                      <a:lnTo>
                        <a:pt x="4" y="32"/>
                      </a:lnTo>
                      <a:lnTo>
                        <a:pt x="0" y="18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8" y="4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1" name="Freeform 890"/>
                <p:cNvSpPr>
                  <a:spLocks/>
                </p:cNvSpPr>
                <p:nvPr/>
              </p:nvSpPr>
              <p:spPr bwMode="auto">
                <a:xfrm>
                  <a:off x="7907338" y="561975"/>
                  <a:ext cx="120650" cy="158750"/>
                </a:xfrm>
                <a:custGeom>
                  <a:avLst/>
                  <a:gdLst>
                    <a:gd name="T0" fmla="*/ 0 w 76"/>
                    <a:gd name="T1" fmla="*/ 2147483647 h 100"/>
                    <a:gd name="T2" fmla="*/ 0 w 76"/>
                    <a:gd name="T3" fmla="*/ 2147483647 h 100"/>
                    <a:gd name="T4" fmla="*/ 2147483647 w 76"/>
                    <a:gd name="T5" fmla="*/ 2147483647 h 100"/>
                    <a:gd name="T6" fmla="*/ 2147483647 w 76"/>
                    <a:gd name="T7" fmla="*/ 2147483647 h 100"/>
                    <a:gd name="T8" fmla="*/ 2147483647 w 76"/>
                    <a:gd name="T9" fmla="*/ 2147483647 h 100"/>
                    <a:gd name="T10" fmla="*/ 2147483647 w 76"/>
                    <a:gd name="T11" fmla="*/ 2147483647 h 100"/>
                    <a:gd name="T12" fmla="*/ 2147483647 w 76"/>
                    <a:gd name="T13" fmla="*/ 2147483647 h 100"/>
                    <a:gd name="T14" fmla="*/ 2147483647 w 76"/>
                    <a:gd name="T15" fmla="*/ 2147483647 h 100"/>
                    <a:gd name="T16" fmla="*/ 2147483647 w 76"/>
                    <a:gd name="T17" fmla="*/ 2147483647 h 100"/>
                    <a:gd name="T18" fmla="*/ 2147483647 w 76"/>
                    <a:gd name="T19" fmla="*/ 2147483647 h 100"/>
                    <a:gd name="T20" fmla="*/ 2147483647 w 76"/>
                    <a:gd name="T21" fmla="*/ 2147483647 h 100"/>
                    <a:gd name="T22" fmla="*/ 2147483647 w 76"/>
                    <a:gd name="T23" fmla="*/ 2147483647 h 100"/>
                    <a:gd name="T24" fmla="*/ 2147483647 w 76"/>
                    <a:gd name="T25" fmla="*/ 2147483647 h 100"/>
                    <a:gd name="T26" fmla="*/ 2147483647 w 76"/>
                    <a:gd name="T27" fmla="*/ 2147483647 h 100"/>
                    <a:gd name="T28" fmla="*/ 2147483647 w 76"/>
                    <a:gd name="T29" fmla="*/ 2147483647 h 100"/>
                    <a:gd name="T30" fmla="*/ 2147483647 w 76"/>
                    <a:gd name="T31" fmla="*/ 2147483647 h 100"/>
                    <a:gd name="T32" fmla="*/ 2147483647 w 76"/>
                    <a:gd name="T33" fmla="*/ 2147483647 h 100"/>
                    <a:gd name="T34" fmla="*/ 2147483647 w 76"/>
                    <a:gd name="T35" fmla="*/ 2147483647 h 100"/>
                    <a:gd name="T36" fmla="*/ 2147483647 w 76"/>
                    <a:gd name="T37" fmla="*/ 2147483647 h 100"/>
                    <a:gd name="T38" fmla="*/ 2147483647 w 76"/>
                    <a:gd name="T39" fmla="*/ 2147483647 h 100"/>
                    <a:gd name="T40" fmla="*/ 2147483647 w 76"/>
                    <a:gd name="T41" fmla="*/ 2147483647 h 100"/>
                    <a:gd name="T42" fmla="*/ 2147483647 w 76"/>
                    <a:gd name="T43" fmla="*/ 2147483647 h 100"/>
                    <a:gd name="T44" fmla="*/ 2147483647 w 76"/>
                    <a:gd name="T45" fmla="*/ 2147483647 h 100"/>
                    <a:gd name="T46" fmla="*/ 2147483647 w 76"/>
                    <a:gd name="T47" fmla="*/ 2147483647 h 100"/>
                    <a:gd name="T48" fmla="*/ 2147483647 w 76"/>
                    <a:gd name="T49" fmla="*/ 0 h 100"/>
                    <a:gd name="T50" fmla="*/ 2147483647 w 76"/>
                    <a:gd name="T51" fmla="*/ 0 h 100"/>
                    <a:gd name="T52" fmla="*/ 2147483647 w 76"/>
                    <a:gd name="T53" fmla="*/ 2147483647 h 100"/>
                    <a:gd name="T54" fmla="*/ 2147483647 w 76"/>
                    <a:gd name="T55" fmla="*/ 2147483647 h 100"/>
                    <a:gd name="T56" fmla="*/ 2147483647 w 76"/>
                    <a:gd name="T57" fmla="*/ 2147483647 h 100"/>
                    <a:gd name="T58" fmla="*/ 2147483647 w 76"/>
                    <a:gd name="T59" fmla="*/ 2147483647 h 100"/>
                    <a:gd name="T60" fmla="*/ 2147483647 w 76"/>
                    <a:gd name="T61" fmla="*/ 2147483647 h 100"/>
                    <a:gd name="T62" fmla="*/ 2147483647 w 76"/>
                    <a:gd name="T63" fmla="*/ 2147483647 h 100"/>
                    <a:gd name="T64" fmla="*/ 2147483647 w 76"/>
                    <a:gd name="T65" fmla="*/ 2147483647 h 100"/>
                    <a:gd name="T66" fmla="*/ 2147483647 w 76"/>
                    <a:gd name="T67" fmla="*/ 2147483647 h 100"/>
                    <a:gd name="T68" fmla="*/ 2147483647 w 76"/>
                    <a:gd name="T69" fmla="*/ 2147483647 h 100"/>
                    <a:gd name="T70" fmla="*/ 2147483647 w 76"/>
                    <a:gd name="T71" fmla="*/ 2147483647 h 100"/>
                    <a:gd name="T72" fmla="*/ 2147483647 w 76"/>
                    <a:gd name="T73" fmla="*/ 2147483647 h 100"/>
                    <a:gd name="T74" fmla="*/ 2147483647 w 76"/>
                    <a:gd name="T75" fmla="*/ 2147483647 h 100"/>
                    <a:gd name="T76" fmla="*/ 2147483647 w 76"/>
                    <a:gd name="T77" fmla="*/ 2147483647 h 100"/>
                    <a:gd name="T78" fmla="*/ 2147483647 w 76"/>
                    <a:gd name="T79" fmla="*/ 2147483647 h 100"/>
                    <a:gd name="T80" fmla="*/ 2147483647 w 76"/>
                    <a:gd name="T81" fmla="*/ 2147483647 h 100"/>
                    <a:gd name="T82" fmla="*/ 2147483647 w 76"/>
                    <a:gd name="T83" fmla="*/ 2147483647 h 100"/>
                    <a:gd name="T84" fmla="*/ 2147483647 w 76"/>
                    <a:gd name="T85" fmla="*/ 2147483647 h 100"/>
                    <a:gd name="T86" fmla="*/ 2147483647 w 76"/>
                    <a:gd name="T87" fmla="*/ 2147483647 h 100"/>
                    <a:gd name="T88" fmla="*/ 2147483647 w 76"/>
                    <a:gd name="T89" fmla="*/ 2147483647 h 100"/>
                    <a:gd name="T90" fmla="*/ 2147483647 w 76"/>
                    <a:gd name="T91" fmla="*/ 2147483647 h 100"/>
                    <a:gd name="T92" fmla="*/ 0 w 76"/>
                    <a:gd name="T93" fmla="*/ 2147483647 h 100"/>
                    <a:gd name="T94" fmla="*/ 0 w 76"/>
                    <a:gd name="T95" fmla="*/ 2147483647 h 10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76" h="100">
                      <a:moveTo>
                        <a:pt x="0" y="26"/>
                      </a:moveTo>
                      <a:lnTo>
                        <a:pt x="0" y="26"/>
                      </a:lnTo>
                      <a:lnTo>
                        <a:pt x="6" y="28"/>
                      </a:lnTo>
                      <a:lnTo>
                        <a:pt x="22" y="34"/>
                      </a:lnTo>
                      <a:lnTo>
                        <a:pt x="16" y="24"/>
                      </a:lnTo>
                      <a:lnTo>
                        <a:pt x="10" y="18"/>
                      </a:lnTo>
                      <a:lnTo>
                        <a:pt x="4" y="10"/>
                      </a:lnTo>
                      <a:lnTo>
                        <a:pt x="16" y="16"/>
                      </a:lnTo>
                      <a:lnTo>
                        <a:pt x="24" y="22"/>
                      </a:lnTo>
                      <a:lnTo>
                        <a:pt x="32" y="30"/>
                      </a:lnTo>
                      <a:lnTo>
                        <a:pt x="34" y="18"/>
                      </a:lnTo>
                      <a:lnTo>
                        <a:pt x="34" y="4"/>
                      </a:lnTo>
                      <a:lnTo>
                        <a:pt x="48" y="42"/>
                      </a:lnTo>
                      <a:lnTo>
                        <a:pt x="56" y="10"/>
                      </a:lnTo>
                      <a:lnTo>
                        <a:pt x="60" y="36"/>
                      </a:lnTo>
                      <a:lnTo>
                        <a:pt x="68" y="24"/>
                      </a:lnTo>
                      <a:lnTo>
                        <a:pt x="72" y="14"/>
                      </a:lnTo>
                      <a:lnTo>
                        <a:pt x="76" y="0"/>
                      </a:lnTo>
                      <a:lnTo>
                        <a:pt x="74" y="12"/>
                      </a:lnTo>
                      <a:lnTo>
                        <a:pt x="72" y="24"/>
                      </a:lnTo>
                      <a:lnTo>
                        <a:pt x="70" y="36"/>
                      </a:lnTo>
                      <a:lnTo>
                        <a:pt x="62" y="60"/>
                      </a:lnTo>
                      <a:lnTo>
                        <a:pt x="60" y="78"/>
                      </a:lnTo>
                      <a:lnTo>
                        <a:pt x="58" y="86"/>
                      </a:lnTo>
                      <a:lnTo>
                        <a:pt x="56" y="92"/>
                      </a:lnTo>
                      <a:lnTo>
                        <a:pt x="52" y="100"/>
                      </a:lnTo>
                      <a:lnTo>
                        <a:pt x="50" y="88"/>
                      </a:lnTo>
                      <a:lnTo>
                        <a:pt x="48" y="78"/>
                      </a:lnTo>
                      <a:lnTo>
                        <a:pt x="44" y="70"/>
                      </a:lnTo>
                      <a:lnTo>
                        <a:pt x="40" y="62"/>
                      </a:lnTo>
                      <a:lnTo>
                        <a:pt x="32" y="54"/>
                      </a:lnTo>
                      <a:lnTo>
                        <a:pt x="16" y="40"/>
                      </a:lnTo>
                      <a:lnTo>
                        <a:pt x="4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2" name="Freeform 891"/>
                <p:cNvSpPr>
                  <a:spLocks/>
                </p:cNvSpPr>
                <p:nvPr/>
              </p:nvSpPr>
              <p:spPr bwMode="auto">
                <a:xfrm>
                  <a:off x="8234363" y="879475"/>
                  <a:ext cx="327025" cy="495300"/>
                </a:xfrm>
                <a:custGeom>
                  <a:avLst/>
                  <a:gdLst>
                    <a:gd name="T0" fmla="*/ 2147483647 w 206"/>
                    <a:gd name="T1" fmla="*/ 0 h 312"/>
                    <a:gd name="T2" fmla="*/ 2147483647 w 206"/>
                    <a:gd name="T3" fmla="*/ 0 h 312"/>
                    <a:gd name="T4" fmla="*/ 2147483647 w 206"/>
                    <a:gd name="T5" fmla="*/ 2147483647 h 312"/>
                    <a:gd name="T6" fmla="*/ 2147483647 w 206"/>
                    <a:gd name="T7" fmla="*/ 2147483647 h 312"/>
                    <a:gd name="T8" fmla="*/ 2147483647 w 206"/>
                    <a:gd name="T9" fmla="*/ 2147483647 h 312"/>
                    <a:gd name="T10" fmla="*/ 2147483647 w 206"/>
                    <a:gd name="T11" fmla="*/ 2147483647 h 312"/>
                    <a:gd name="T12" fmla="*/ 2147483647 w 206"/>
                    <a:gd name="T13" fmla="*/ 2147483647 h 312"/>
                    <a:gd name="T14" fmla="*/ 2147483647 w 206"/>
                    <a:gd name="T15" fmla="*/ 2147483647 h 312"/>
                    <a:gd name="T16" fmla="*/ 2147483647 w 206"/>
                    <a:gd name="T17" fmla="*/ 2147483647 h 312"/>
                    <a:gd name="T18" fmla="*/ 2147483647 w 206"/>
                    <a:gd name="T19" fmla="*/ 2147483647 h 312"/>
                    <a:gd name="T20" fmla="*/ 0 w 206"/>
                    <a:gd name="T21" fmla="*/ 2147483647 h 312"/>
                    <a:gd name="T22" fmla="*/ 2147483647 w 206"/>
                    <a:gd name="T23" fmla="*/ 2147483647 h 312"/>
                    <a:gd name="T24" fmla="*/ 2147483647 w 206"/>
                    <a:gd name="T25" fmla="*/ 2147483647 h 312"/>
                    <a:gd name="T26" fmla="*/ 2147483647 w 206"/>
                    <a:gd name="T27" fmla="*/ 2147483647 h 312"/>
                    <a:gd name="T28" fmla="*/ 2147483647 w 206"/>
                    <a:gd name="T29" fmla="*/ 2147483647 h 312"/>
                    <a:gd name="T30" fmla="*/ 2147483647 w 206"/>
                    <a:gd name="T31" fmla="*/ 2147483647 h 312"/>
                    <a:gd name="T32" fmla="*/ 2147483647 w 206"/>
                    <a:gd name="T33" fmla="*/ 2147483647 h 312"/>
                    <a:gd name="T34" fmla="*/ 2147483647 w 206"/>
                    <a:gd name="T35" fmla="*/ 2147483647 h 312"/>
                    <a:gd name="T36" fmla="*/ 2147483647 w 206"/>
                    <a:gd name="T37" fmla="*/ 2147483647 h 312"/>
                    <a:gd name="T38" fmla="*/ 2147483647 w 206"/>
                    <a:gd name="T39" fmla="*/ 2147483647 h 312"/>
                    <a:gd name="T40" fmla="*/ 2147483647 w 206"/>
                    <a:gd name="T41" fmla="*/ 2147483647 h 312"/>
                    <a:gd name="T42" fmla="*/ 2147483647 w 206"/>
                    <a:gd name="T43" fmla="*/ 2147483647 h 312"/>
                    <a:gd name="T44" fmla="*/ 2147483647 w 206"/>
                    <a:gd name="T45" fmla="*/ 2147483647 h 312"/>
                    <a:gd name="T46" fmla="*/ 2147483647 w 206"/>
                    <a:gd name="T47" fmla="*/ 2147483647 h 312"/>
                    <a:gd name="T48" fmla="*/ 2147483647 w 206"/>
                    <a:gd name="T49" fmla="*/ 2147483647 h 312"/>
                    <a:gd name="T50" fmla="*/ 2147483647 w 206"/>
                    <a:gd name="T51" fmla="*/ 2147483647 h 312"/>
                    <a:gd name="T52" fmla="*/ 2147483647 w 206"/>
                    <a:gd name="T53" fmla="*/ 2147483647 h 312"/>
                    <a:gd name="T54" fmla="*/ 2147483647 w 206"/>
                    <a:gd name="T55" fmla="*/ 2147483647 h 312"/>
                    <a:gd name="T56" fmla="*/ 2147483647 w 206"/>
                    <a:gd name="T57" fmla="*/ 2147483647 h 312"/>
                    <a:gd name="T58" fmla="*/ 2147483647 w 206"/>
                    <a:gd name="T59" fmla="*/ 2147483647 h 312"/>
                    <a:gd name="T60" fmla="*/ 2147483647 w 206"/>
                    <a:gd name="T61" fmla="*/ 2147483647 h 312"/>
                    <a:gd name="T62" fmla="*/ 2147483647 w 206"/>
                    <a:gd name="T63" fmla="*/ 0 h 312"/>
                    <a:gd name="T64" fmla="*/ 2147483647 w 206"/>
                    <a:gd name="T65" fmla="*/ 0 h 3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06" h="312">
                      <a:moveTo>
                        <a:pt x="78" y="0"/>
                      </a:moveTo>
                      <a:lnTo>
                        <a:pt x="78" y="0"/>
                      </a:lnTo>
                      <a:lnTo>
                        <a:pt x="64" y="14"/>
                      </a:lnTo>
                      <a:lnTo>
                        <a:pt x="50" y="30"/>
                      </a:lnTo>
                      <a:lnTo>
                        <a:pt x="36" y="52"/>
                      </a:lnTo>
                      <a:lnTo>
                        <a:pt x="22" y="80"/>
                      </a:lnTo>
                      <a:lnTo>
                        <a:pt x="16" y="96"/>
                      </a:lnTo>
                      <a:lnTo>
                        <a:pt x="10" y="114"/>
                      </a:lnTo>
                      <a:lnTo>
                        <a:pt x="6" y="132"/>
                      </a:lnTo>
                      <a:lnTo>
                        <a:pt x="2" y="152"/>
                      </a:lnTo>
                      <a:lnTo>
                        <a:pt x="0" y="174"/>
                      </a:lnTo>
                      <a:lnTo>
                        <a:pt x="2" y="198"/>
                      </a:lnTo>
                      <a:lnTo>
                        <a:pt x="6" y="222"/>
                      </a:lnTo>
                      <a:lnTo>
                        <a:pt x="12" y="240"/>
                      </a:lnTo>
                      <a:lnTo>
                        <a:pt x="20" y="254"/>
                      </a:lnTo>
                      <a:lnTo>
                        <a:pt x="30" y="268"/>
                      </a:lnTo>
                      <a:lnTo>
                        <a:pt x="50" y="290"/>
                      </a:lnTo>
                      <a:lnTo>
                        <a:pt x="58" y="300"/>
                      </a:lnTo>
                      <a:lnTo>
                        <a:pt x="66" y="312"/>
                      </a:lnTo>
                      <a:lnTo>
                        <a:pt x="206" y="298"/>
                      </a:lnTo>
                      <a:lnTo>
                        <a:pt x="202" y="266"/>
                      </a:lnTo>
                      <a:lnTo>
                        <a:pt x="196" y="232"/>
                      </a:lnTo>
                      <a:lnTo>
                        <a:pt x="184" y="190"/>
                      </a:lnTo>
                      <a:lnTo>
                        <a:pt x="168" y="142"/>
                      </a:lnTo>
                      <a:lnTo>
                        <a:pt x="158" y="116"/>
                      </a:lnTo>
                      <a:lnTo>
                        <a:pt x="146" y="92"/>
                      </a:lnTo>
                      <a:lnTo>
                        <a:pt x="132" y="68"/>
                      </a:lnTo>
                      <a:lnTo>
                        <a:pt x="116" y="44"/>
                      </a:lnTo>
                      <a:lnTo>
                        <a:pt x="98" y="22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3" name="Freeform 892"/>
                <p:cNvSpPr>
                  <a:spLocks/>
                </p:cNvSpPr>
                <p:nvPr/>
              </p:nvSpPr>
              <p:spPr bwMode="auto">
                <a:xfrm>
                  <a:off x="7710488" y="1393825"/>
                  <a:ext cx="419100" cy="184150"/>
                </a:xfrm>
                <a:custGeom>
                  <a:avLst/>
                  <a:gdLst>
                    <a:gd name="T0" fmla="*/ 2147483647 w 264"/>
                    <a:gd name="T1" fmla="*/ 2147483647 h 116"/>
                    <a:gd name="T2" fmla="*/ 2147483647 w 264"/>
                    <a:gd name="T3" fmla="*/ 2147483647 h 116"/>
                    <a:gd name="T4" fmla="*/ 2147483647 w 264"/>
                    <a:gd name="T5" fmla="*/ 2147483647 h 116"/>
                    <a:gd name="T6" fmla="*/ 2147483647 w 264"/>
                    <a:gd name="T7" fmla="*/ 2147483647 h 116"/>
                    <a:gd name="T8" fmla="*/ 2147483647 w 264"/>
                    <a:gd name="T9" fmla="*/ 0 h 116"/>
                    <a:gd name="T10" fmla="*/ 2147483647 w 264"/>
                    <a:gd name="T11" fmla="*/ 0 h 116"/>
                    <a:gd name="T12" fmla="*/ 2147483647 w 264"/>
                    <a:gd name="T13" fmla="*/ 2147483647 h 116"/>
                    <a:gd name="T14" fmla="*/ 2147483647 w 264"/>
                    <a:gd name="T15" fmla="*/ 2147483647 h 116"/>
                    <a:gd name="T16" fmla="*/ 2147483647 w 264"/>
                    <a:gd name="T17" fmla="*/ 2147483647 h 116"/>
                    <a:gd name="T18" fmla="*/ 2147483647 w 264"/>
                    <a:gd name="T19" fmla="*/ 2147483647 h 116"/>
                    <a:gd name="T20" fmla="*/ 2147483647 w 264"/>
                    <a:gd name="T21" fmla="*/ 2147483647 h 116"/>
                    <a:gd name="T22" fmla="*/ 2147483647 w 264"/>
                    <a:gd name="T23" fmla="*/ 2147483647 h 116"/>
                    <a:gd name="T24" fmla="*/ 2147483647 w 264"/>
                    <a:gd name="T25" fmla="*/ 2147483647 h 116"/>
                    <a:gd name="T26" fmla="*/ 2147483647 w 264"/>
                    <a:gd name="T27" fmla="*/ 2147483647 h 116"/>
                    <a:gd name="T28" fmla="*/ 2147483647 w 264"/>
                    <a:gd name="T29" fmla="*/ 2147483647 h 116"/>
                    <a:gd name="T30" fmla="*/ 2147483647 w 264"/>
                    <a:gd name="T31" fmla="*/ 2147483647 h 116"/>
                    <a:gd name="T32" fmla="*/ 0 w 264"/>
                    <a:gd name="T33" fmla="*/ 2147483647 h 116"/>
                    <a:gd name="T34" fmla="*/ 0 w 264"/>
                    <a:gd name="T35" fmla="*/ 2147483647 h 116"/>
                    <a:gd name="T36" fmla="*/ 0 w 264"/>
                    <a:gd name="T37" fmla="*/ 2147483647 h 116"/>
                    <a:gd name="T38" fmla="*/ 2147483647 w 264"/>
                    <a:gd name="T39" fmla="*/ 2147483647 h 116"/>
                    <a:gd name="T40" fmla="*/ 2147483647 w 264"/>
                    <a:gd name="T41" fmla="*/ 2147483647 h 116"/>
                    <a:gd name="T42" fmla="*/ 2147483647 w 264"/>
                    <a:gd name="T43" fmla="*/ 2147483647 h 116"/>
                    <a:gd name="T44" fmla="*/ 2147483647 w 264"/>
                    <a:gd name="T45" fmla="*/ 2147483647 h 116"/>
                    <a:gd name="T46" fmla="*/ 2147483647 w 264"/>
                    <a:gd name="T47" fmla="*/ 2147483647 h 116"/>
                    <a:gd name="T48" fmla="*/ 2147483647 w 264"/>
                    <a:gd name="T49" fmla="*/ 2147483647 h 116"/>
                    <a:gd name="T50" fmla="*/ 2147483647 w 264"/>
                    <a:gd name="T51" fmla="*/ 2147483647 h 116"/>
                    <a:gd name="T52" fmla="*/ 2147483647 w 264"/>
                    <a:gd name="T53" fmla="*/ 2147483647 h 116"/>
                    <a:gd name="T54" fmla="*/ 2147483647 w 264"/>
                    <a:gd name="T55" fmla="*/ 2147483647 h 116"/>
                    <a:gd name="T56" fmla="*/ 2147483647 w 264"/>
                    <a:gd name="T57" fmla="*/ 2147483647 h 116"/>
                    <a:gd name="T58" fmla="*/ 2147483647 w 264"/>
                    <a:gd name="T59" fmla="*/ 2147483647 h 116"/>
                    <a:gd name="T60" fmla="*/ 2147483647 w 264"/>
                    <a:gd name="T61" fmla="*/ 2147483647 h 116"/>
                    <a:gd name="T62" fmla="*/ 2147483647 w 264"/>
                    <a:gd name="T63" fmla="*/ 2147483647 h 116"/>
                    <a:gd name="T64" fmla="*/ 2147483647 w 264"/>
                    <a:gd name="T65" fmla="*/ 2147483647 h 116"/>
                    <a:gd name="T66" fmla="*/ 2147483647 w 264"/>
                    <a:gd name="T67" fmla="*/ 2147483647 h 116"/>
                    <a:gd name="T68" fmla="*/ 2147483647 w 264"/>
                    <a:gd name="T69" fmla="*/ 2147483647 h 116"/>
                    <a:gd name="T70" fmla="*/ 2147483647 w 264"/>
                    <a:gd name="T71" fmla="*/ 2147483647 h 116"/>
                    <a:gd name="T72" fmla="*/ 2147483647 w 264"/>
                    <a:gd name="T73" fmla="*/ 2147483647 h 116"/>
                    <a:gd name="T74" fmla="*/ 2147483647 w 264"/>
                    <a:gd name="T75" fmla="*/ 2147483647 h 116"/>
                    <a:gd name="T76" fmla="*/ 2147483647 w 264"/>
                    <a:gd name="T77" fmla="*/ 2147483647 h 116"/>
                    <a:gd name="T78" fmla="*/ 2147483647 w 264"/>
                    <a:gd name="T79" fmla="*/ 2147483647 h 116"/>
                    <a:gd name="T80" fmla="*/ 2147483647 w 264"/>
                    <a:gd name="T81" fmla="*/ 2147483647 h 116"/>
                    <a:gd name="T82" fmla="*/ 2147483647 w 264"/>
                    <a:gd name="T83" fmla="*/ 2147483647 h 116"/>
                    <a:gd name="T84" fmla="*/ 2147483647 w 264"/>
                    <a:gd name="T85" fmla="*/ 2147483647 h 116"/>
                    <a:gd name="T86" fmla="*/ 2147483647 w 264"/>
                    <a:gd name="T87" fmla="*/ 2147483647 h 116"/>
                    <a:gd name="T88" fmla="*/ 2147483647 w 264"/>
                    <a:gd name="T89" fmla="*/ 2147483647 h 116"/>
                    <a:gd name="T90" fmla="*/ 2147483647 w 264"/>
                    <a:gd name="T91" fmla="*/ 2147483647 h 116"/>
                    <a:gd name="T92" fmla="*/ 2147483647 w 264"/>
                    <a:gd name="T93" fmla="*/ 2147483647 h 116"/>
                    <a:gd name="T94" fmla="*/ 2147483647 w 264"/>
                    <a:gd name="T95" fmla="*/ 2147483647 h 116"/>
                    <a:gd name="T96" fmla="*/ 2147483647 w 264"/>
                    <a:gd name="T97" fmla="*/ 2147483647 h 116"/>
                    <a:gd name="T98" fmla="*/ 2147483647 w 264"/>
                    <a:gd name="T99" fmla="*/ 2147483647 h 116"/>
                    <a:gd name="T100" fmla="*/ 2147483647 w 264"/>
                    <a:gd name="T101" fmla="*/ 2147483647 h 116"/>
                    <a:gd name="T102" fmla="*/ 2147483647 w 264"/>
                    <a:gd name="T103" fmla="*/ 2147483647 h 116"/>
                    <a:gd name="T104" fmla="*/ 2147483647 w 264"/>
                    <a:gd name="T105" fmla="*/ 2147483647 h 116"/>
                    <a:gd name="T106" fmla="*/ 2147483647 w 264"/>
                    <a:gd name="T107" fmla="*/ 2147483647 h 116"/>
                    <a:gd name="T108" fmla="*/ 2147483647 w 264"/>
                    <a:gd name="T109" fmla="*/ 2147483647 h 116"/>
                    <a:gd name="T110" fmla="*/ 2147483647 w 264"/>
                    <a:gd name="T111" fmla="*/ 2147483647 h 116"/>
                    <a:gd name="T112" fmla="*/ 2147483647 w 264"/>
                    <a:gd name="T113" fmla="*/ 2147483647 h 116"/>
                    <a:gd name="T114" fmla="*/ 2147483647 w 264"/>
                    <a:gd name="T115" fmla="*/ 2147483647 h 116"/>
                    <a:gd name="T116" fmla="*/ 2147483647 w 264"/>
                    <a:gd name="T117" fmla="*/ 2147483647 h 116"/>
                    <a:gd name="T118" fmla="*/ 2147483647 w 264"/>
                    <a:gd name="T119" fmla="*/ 2147483647 h 116"/>
                    <a:gd name="T120" fmla="*/ 2147483647 w 264"/>
                    <a:gd name="T121" fmla="*/ 2147483647 h 11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64" h="116">
                      <a:moveTo>
                        <a:pt x="244" y="56"/>
                      </a:moveTo>
                      <a:lnTo>
                        <a:pt x="244" y="56"/>
                      </a:lnTo>
                      <a:lnTo>
                        <a:pt x="206" y="36"/>
                      </a:lnTo>
                      <a:lnTo>
                        <a:pt x="176" y="16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6" y="6"/>
                      </a:lnTo>
                      <a:lnTo>
                        <a:pt x="126" y="10"/>
                      </a:lnTo>
                      <a:lnTo>
                        <a:pt x="110" y="18"/>
                      </a:lnTo>
                      <a:lnTo>
                        <a:pt x="90" y="26"/>
                      </a:lnTo>
                      <a:lnTo>
                        <a:pt x="62" y="36"/>
                      </a:lnTo>
                      <a:lnTo>
                        <a:pt x="38" y="56"/>
                      </a:lnTo>
                      <a:lnTo>
                        <a:pt x="16" y="70"/>
                      </a:lnTo>
                      <a:lnTo>
                        <a:pt x="0" y="80"/>
                      </a:lnTo>
                      <a:lnTo>
                        <a:pt x="0" y="84"/>
                      </a:lnTo>
                      <a:lnTo>
                        <a:pt x="4" y="88"/>
                      </a:lnTo>
                      <a:lnTo>
                        <a:pt x="8" y="90"/>
                      </a:lnTo>
                      <a:lnTo>
                        <a:pt x="12" y="92"/>
                      </a:lnTo>
                      <a:lnTo>
                        <a:pt x="16" y="92"/>
                      </a:lnTo>
                      <a:lnTo>
                        <a:pt x="24" y="90"/>
                      </a:lnTo>
                      <a:lnTo>
                        <a:pt x="24" y="92"/>
                      </a:lnTo>
                      <a:lnTo>
                        <a:pt x="26" y="96"/>
                      </a:lnTo>
                      <a:lnTo>
                        <a:pt x="30" y="98"/>
                      </a:lnTo>
                      <a:lnTo>
                        <a:pt x="34" y="98"/>
                      </a:lnTo>
                      <a:lnTo>
                        <a:pt x="40" y="98"/>
                      </a:lnTo>
                      <a:lnTo>
                        <a:pt x="50" y="96"/>
                      </a:lnTo>
                      <a:lnTo>
                        <a:pt x="54" y="98"/>
                      </a:lnTo>
                      <a:lnTo>
                        <a:pt x="60" y="100"/>
                      </a:lnTo>
                      <a:lnTo>
                        <a:pt x="70" y="96"/>
                      </a:lnTo>
                      <a:lnTo>
                        <a:pt x="82" y="92"/>
                      </a:lnTo>
                      <a:lnTo>
                        <a:pt x="92" y="86"/>
                      </a:lnTo>
                      <a:lnTo>
                        <a:pt x="100" y="78"/>
                      </a:lnTo>
                      <a:lnTo>
                        <a:pt x="134" y="70"/>
                      </a:lnTo>
                      <a:lnTo>
                        <a:pt x="146" y="76"/>
                      </a:lnTo>
                      <a:lnTo>
                        <a:pt x="166" y="82"/>
                      </a:lnTo>
                      <a:lnTo>
                        <a:pt x="176" y="90"/>
                      </a:lnTo>
                      <a:lnTo>
                        <a:pt x="196" y="100"/>
                      </a:lnTo>
                      <a:lnTo>
                        <a:pt x="220" y="112"/>
                      </a:lnTo>
                      <a:lnTo>
                        <a:pt x="234" y="116"/>
                      </a:lnTo>
                      <a:lnTo>
                        <a:pt x="250" y="116"/>
                      </a:lnTo>
                      <a:lnTo>
                        <a:pt x="258" y="114"/>
                      </a:lnTo>
                      <a:lnTo>
                        <a:pt x="262" y="110"/>
                      </a:lnTo>
                      <a:lnTo>
                        <a:pt x="264" y="102"/>
                      </a:lnTo>
                      <a:lnTo>
                        <a:pt x="264" y="92"/>
                      </a:lnTo>
                      <a:lnTo>
                        <a:pt x="262" y="82"/>
                      </a:lnTo>
                      <a:lnTo>
                        <a:pt x="258" y="72"/>
                      </a:lnTo>
                      <a:lnTo>
                        <a:pt x="252" y="64"/>
                      </a:lnTo>
                      <a:lnTo>
                        <a:pt x="244" y="56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4" name="Freeform 893"/>
                <p:cNvSpPr>
                  <a:spLocks/>
                </p:cNvSpPr>
                <p:nvPr/>
              </p:nvSpPr>
              <p:spPr bwMode="auto">
                <a:xfrm>
                  <a:off x="8094663" y="1266825"/>
                  <a:ext cx="482600" cy="349250"/>
                </a:xfrm>
                <a:custGeom>
                  <a:avLst/>
                  <a:gdLst>
                    <a:gd name="T0" fmla="*/ 2147483647 w 304"/>
                    <a:gd name="T1" fmla="*/ 0 h 220"/>
                    <a:gd name="T2" fmla="*/ 2147483647 w 304"/>
                    <a:gd name="T3" fmla="*/ 0 h 220"/>
                    <a:gd name="T4" fmla="*/ 2147483647 w 304"/>
                    <a:gd name="T5" fmla="*/ 2147483647 h 220"/>
                    <a:gd name="T6" fmla="*/ 2147483647 w 304"/>
                    <a:gd name="T7" fmla="*/ 2147483647 h 220"/>
                    <a:gd name="T8" fmla="*/ 2147483647 w 304"/>
                    <a:gd name="T9" fmla="*/ 2147483647 h 220"/>
                    <a:gd name="T10" fmla="*/ 2147483647 w 304"/>
                    <a:gd name="T11" fmla="*/ 2147483647 h 220"/>
                    <a:gd name="T12" fmla="*/ 2147483647 w 304"/>
                    <a:gd name="T13" fmla="*/ 2147483647 h 220"/>
                    <a:gd name="T14" fmla="*/ 2147483647 w 304"/>
                    <a:gd name="T15" fmla="*/ 2147483647 h 220"/>
                    <a:gd name="T16" fmla="*/ 2147483647 w 304"/>
                    <a:gd name="T17" fmla="*/ 2147483647 h 220"/>
                    <a:gd name="T18" fmla="*/ 2147483647 w 304"/>
                    <a:gd name="T19" fmla="*/ 2147483647 h 220"/>
                    <a:gd name="T20" fmla="*/ 2147483647 w 304"/>
                    <a:gd name="T21" fmla="*/ 2147483647 h 220"/>
                    <a:gd name="T22" fmla="*/ 2147483647 w 304"/>
                    <a:gd name="T23" fmla="*/ 2147483647 h 220"/>
                    <a:gd name="T24" fmla="*/ 2147483647 w 304"/>
                    <a:gd name="T25" fmla="*/ 2147483647 h 220"/>
                    <a:gd name="T26" fmla="*/ 2147483647 w 304"/>
                    <a:gd name="T27" fmla="*/ 2147483647 h 220"/>
                    <a:gd name="T28" fmla="*/ 2147483647 w 304"/>
                    <a:gd name="T29" fmla="*/ 2147483647 h 220"/>
                    <a:gd name="T30" fmla="*/ 2147483647 w 304"/>
                    <a:gd name="T31" fmla="*/ 2147483647 h 220"/>
                    <a:gd name="T32" fmla="*/ 2147483647 w 304"/>
                    <a:gd name="T33" fmla="*/ 2147483647 h 220"/>
                    <a:gd name="T34" fmla="*/ 2147483647 w 304"/>
                    <a:gd name="T35" fmla="*/ 2147483647 h 220"/>
                    <a:gd name="T36" fmla="*/ 2147483647 w 304"/>
                    <a:gd name="T37" fmla="*/ 2147483647 h 220"/>
                    <a:gd name="T38" fmla="*/ 2147483647 w 304"/>
                    <a:gd name="T39" fmla="*/ 2147483647 h 220"/>
                    <a:gd name="T40" fmla="*/ 2147483647 w 304"/>
                    <a:gd name="T41" fmla="*/ 2147483647 h 220"/>
                    <a:gd name="T42" fmla="*/ 2147483647 w 304"/>
                    <a:gd name="T43" fmla="*/ 2147483647 h 220"/>
                    <a:gd name="T44" fmla="*/ 2147483647 w 304"/>
                    <a:gd name="T45" fmla="*/ 2147483647 h 220"/>
                    <a:gd name="T46" fmla="*/ 2147483647 w 304"/>
                    <a:gd name="T47" fmla="*/ 2147483647 h 220"/>
                    <a:gd name="T48" fmla="*/ 2147483647 w 304"/>
                    <a:gd name="T49" fmla="*/ 2147483647 h 220"/>
                    <a:gd name="T50" fmla="*/ 2147483647 w 304"/>
                    <a:gd name="T51" fmla="*/ 2147483647 h 220"/>
                    <a:gd name="T52" fmla="*/ 2147483647 w 304"/>
                    <a:gd name="T53" fmla="*/ 2147483647 h 220"/>
                    <a:gd name="T54" fmla="*/ 2147483647 w 304"/>
                    <a:gd name="T55" fmla="*/ 2147483647 h 220"/>
                    <a:gd name="T56" fmla="*/ 2147483647 w 304"/>
                    <a:gd name="T57" fmla="*/ 2147483647 h 220"/>
                    <a:gd name="T58" fmla="*/ 2147483647 w 304"/>
                    <a:gd name="T59" fmla="*/ 2147483647 h 220"/>
                    <a:gd name="T60" fmla="*/ 0 w 304"/>
                    <a:gd name="T61" fmla="*/ 2147483647 h 220"/>
                    <a:gd name="T62" fmla="*/ 2147483647 w 304"/>
                    <a:gd name="T63" fmla="*/ 2147483647 h 220"/>
                    <a:gd name="T64" fmla="*/ 2147483647 w 304"/>
                    <a:gd name="T65" fmla="*/ 2147483647 h 220"/>
                    <a:gd name="T66" fmla="*/ 2147483647 w 304"/>
                    <a:gd name="T67" fmla="*/ 2147483647 h 220"/>
                    <a:gd name="T68" fmla="*/ 2147483647 w 304"/>
                    <a:gd name="T69" fmla="*/ 2147483647 h 220"/>
                    <a:gd name="T70" fmla="*/ 2147483647 w 304"/>
                    <a:gd name="T71" fmla="*/ 2147483647 h 220"/>
                    <a:gd name="T72" fmla="*/ 2147483647 w 304"/>
                    <a:gd name="T73" fmla="*/ 2147483647 h 220"/>
                    <a:gd name="T74" fmla="*/ 2147483647 w 304"/>
                    <a:gd name="T75" fmla="*/ 2147483647 h 220"/>
                    <a:gd name="T76" fmla="*/ 2147483647 w 304"/>
                    <a:gd name="T77" fmla="*/ 2147483647 h 220"/>
                    <a:gd name="T78" fmla="*/ 2147483647 w 304"/>
                    <a:gd name="T79" fmla="*/ 2147483647 h 220"/>
                    <a:gd name="T80" fmla="*/ 2147483647 w 304"/>
                    <a:gd name="T81" fmla="*/ 2147483647 h 220"/>
                    <a:gd name="T82" fmla="*/ 2147483647 w 304"/>
                    <a:gd name="T83" fmla="*/ 2147483647 h 220"/>
                    <a:gd name="T84" fmla="*/ 2147483647 w 304"/>
                    <a:gd name="T85" fmla="*/ 2147483647 h 220"/>
                    <a:gd name="T86" fmla="*/ 2147483647 w 304"/>
                    <a:gd name="T87" fmla="*/ 2147483647 h 220"/>
                    <a:gd name="T88" fmla="*/ 2147483647 w 304"/>
                    <a:gd name="T89" fmla="*/ 2147483647 h 220"/>
                    <a:gd name="T90" fmla="*/ 2147483647 w 304"/>
                    <a:gd name="T91" fmla="*/ 2147483647 h 220"/>
                    <a:gd name="T92" fmla="*/ 2147483647 w 304"/>
                    <a:gd name="T93" fmla="*/ 2147483647 h 220"/>
                    <a:gd name="T94" fmla="*/ 2147483647 w 304"/>
                    <a:gd name="T95" fmla="*/ 2147483647 h 220"/>
                    <a:gd name="T96" fmla="*/ 2147483647 w 304"/>
                    <a:gd name="T97" fmla="*/ 0 h 22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304" h="220">
                      <a:moveTo>
                        <a:pt x="284" y="0"/>
                      </a:moveTo>
                      <a:lnTo>
                        <a:pt x="284" y="0"/>
                      </a:lnTo>
                      <a:lnTo>
                        <a:pt x="288" y="18"/>
                      </a:lnTo>
                      <a:lnTo>
                        <a:pt x="296" y="62"/>
                      </a:lnTo>
                      <a:lnTo>
                        <a:pt x="300" y="90"/>
                      </a:lnTo>
                      <a:lnTo>
                        <a:pt x="302" y="122"/>
                      </a:lnTo>
                      <a:lnTo>
                        <a:pt x="304" y="152"/>
                      </a:lnTo>
                      <a:lnTo>
                        <a:pt x="300" y="180"/>
                      </a:lnTo>
                      <a:lnTo>
                        <a:pt x="288" y="188"/>
                      </a:lnTo>
                      <a:lnTo>
                        <a:pt x="272" y="194"/>
                      </a:lnTo>
                      <a:lnTo>
                        <a:pt x="250" y="204"/>
                      </a:lnTo>
                      <a:lnTo>
                        <a:pt x="220" y="212"/>
                      </a:lnTo>
                      <a:lnTo>
                        <a:pt x="182" y="218"/>
                      </a:lnTo>
                      <a:lnTo>
                        <a:pt x="138" y="220"/>
                      </a:lnTo>
                      <a:lnTo>
                        <a:pt x="112" y="220"/>
                      </a:lnTo>
                      <a:lnTo>
                        <a:pt x="84" y="218"/>
                      </a:lnTo>
                      <a:lnTo>
                        <a:pt x="56" y="216"/>
                      </a:lnTo>
                      <a:lnTo>
                        <a:pt x="46" y="212"/>
                      </a:lnTo>
                      <a:lnTo>
                        <a:pt x="44" y="210"/>
                      </a:lnTo>
                      <a:lnTo>
                        <a:pt x="44" y="208"/>
                      </a:lnTo>
                      <a:lnTo>
                        <a:pt x="8" y="212"/>
                      </a:lnTo>
                      <a:lnTo>
                        <a:pt x="10" y="204"/>
                      </a:lnTo>
                      <a:lnTo>
                        <a:pt x="14" y="186"/>
                      </a:lnTo>
                      <a:lnTo>
                        <a:pt x="14" y="174"/>
                      </a:lnTo>
                      <a:lnTo>
                        <a:pt x="12" y="160"/>
                      </a:lnTo>
                      <a:lnTo>
                        <a:pt x="8" y="146"/>
                      </a:lnTo>
                      <a:lnTo>
                        <a:pt x="0" y="130"/>
                      </a:lnTo>
                      <a:lnTo>
                        <a:pt x="34" y="130"/>
                      </a:lnTo>
                      <a:lnTo>
                        <a:pt x="38" y="122"/>
                      </a:lnTo>
                      <a:lnTo>
                        <a:pt x="42" y="116"/>
                      </a:lnTo>
                      <a:lnTo>
                        <a:pt x="50" y="108"/>
                      </a:lnTo>
                      <a:lnTo>
                        <a:pt x="54" y="104"/>
                      </a:lnTo>
                      <a:lnTo>
                        <a:pt x="62" y="102"/>
                      </a:lnTo>
                      <a:lnTo>
                        <a:pt x="80" y="100"/>
                      </a:lnTo>
                      <a:lnTo>
                        <a:pt x="100" y="96"/>
                      </a:lnTo>
                      <a:lnTo>
                        <a:pt x="110" y="92"/>
                      </a:lnTo>
                      <a:lnTo>
                        <a:pt x="118" y="88"/>
                      </a:lnTo>
                      <a:lnTo>
                        <a:pt x="124" y="80"/>
                      </a:lnTo>
                      <a:lnTo>
                        <a:pt x="132" y="72"/>
                      </a:lnTo>
                      <a:lnTo>
                        <a:pt x="142" y="50"/>
                      </a:lnTo>
                      <a:lnTo>
                        <a:pt x="154" y="22"/>
                      </a:ln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5" name="Freeform 894"/>
                <p:cNvSpPr>
                  <a:spLocks/>
                </p:cNvSpPr>
                <p:nvPr/>
              </p:nvSpPr>
              <p:spPr bwMode="auto">
                <a:xfrm>
                  <a:off x="7888288" y="758825"/>
                  <a:ext cx="193675" cy="314325"/>
                </a:xfrm>
                <a:custGeom>
                  <a:avLst/>
                  <a:gdLst>
                    <a:gd name="T0" fmla="*/ 2147483647 w 122"/>
                    <a:gd name="T1" fmla="*/ 0 h 198"/>
                    <a:gd name="T2" fmla="*/ 2147483647 w 122"/>
                    <a:gd name="T3" fmla="*/ 0 h 198"/>
                    <a:gd name="T4" fmla="*/ 2147483647 w 122"/>
                    <a:gd name="T5" fmla="*/ 2147483647 h 198"/>
                    <a:gd name="T6" fmla="*/ 2147483647 w 122"/>
                    <a:gd name="T7" fmla="*/ 2147483647 h 198"/>
                    <a:gd name="T8" fmla="*/ 2147483647 w 122"/>
                    <a:gd name="T9" fmla="*/ 2147483647 h 198"/>
                    <a:gd name="T10" fmla="*/ 2147483647 w 122"/>
                    <a:gd name="T11" fmla="*/ 2147483647 h 198"/>
                    <a:gd name="T12" fmla="*/ 2147483647 w 122"/>
                    <a:gd name="T13" fmla="*/ 2147483647 h 198"/>
                    <a:gd name="T14" fmla="*/ 2147483647 w 122"/>
                    <a:gd name="T15" fmla="*/ 2147483647 h 198"/>
                    <a:gd name="T16" fmla="*/ 2147483647 w 122"/>
                    <a:gd name="T17" fmla="*/ 2147483647 h 198"/>
                    <a:gd name="T18" fmla="*/ 2147483647 w 122"/>
                    <a:gd name="T19" fmla="*/ 2147483647 h 198"/>
                    <a:gd name="T20" fmla="*/ 2147483647 w 122"/>
                    <a:gd name="T21" fmla="*/ 2147483647 h 198"/>
                    <a:gd name="T22" fmla="*/ 2147483647 w 122"/>
                    <a:gd name="T23" fmla="*/ 2147483647 h 198"/>
                    <a:gd name="T24" fmla="*/ 2147483647 w 122"/>
                    <a:gd name="T25" fmla="*/ 2147483647 h 198"/>
                    <a:gd name="T26" fmla="*/ 0 w 122"/>
                    <a:gd name="T27" fmla="*/ 2147483647 h 198"/>
                    <a:gd name="T28" fmla="*/ 0 w 122"/>
                    <a:gd name="T29" fmla="*/ 2147483647 h 198"/>
                    <a:gd name="T30" fmla="*/ 2147483647 w 122"/>
                    <a:gd name="T31" fmla="*/ 2147483647 h 198"/>
                    <a:gd name="T32" fmla="*/ 2147483647 w 122"/>
                    <a:gd name="T33" fmla="*/ 2147483647 h 198"/>
                    <a:gd name="T34" fmla="*/ 2147483647 w 122"/>
                    <a:gd name="T35" fmla="*/ 2147483647 h 198"/>
                    <a:gd name="T36" fmla="*/ 2147483647 w 122"/>
                    <a:gd name="T37" fmla="*/ 2147483647 h 198"/>
                    <a:gd name="T38" fmla="*/ 2147483647 w 122"/>
                    <a:gd name="T39" fmla="*/ 2147483647 h 198"/>
                    <a:gd name="T40" fmla="*/ 2147483647 w 122"/>
                    <a:gd name="T41" fmla="*/ 2147483647 h 198"/>
                    <a:gd name="T42" fmla="*/ 2147483647 w 122"/>
                    <a:gd name="T43" fmla="*/ 2147483647 h 198"/>
                    <a:gd name="T44" fmla="*/ 2147483647 w 122"/>
                    <a:gd name="T45" fmla="*/ 2147483647 h 198"/>
                    <a:gd name="T46" fmla="*/ 2147483647 w 122"/>
                    <a:gd name="T47" fmla="*/ 2147483647 h 198"/>
                    <a:gd name="T48" fmla="*/ 2147483647 w 122"/>
                    <a:gd name="T49" fmla="*/ 2147483647 h 198"/>
                    <a:gd name="T50" fmla="*/ 2147483647 w 122"/>
                    <a:gd name="T51" fmla="*/ 2147483647 h 198"/>
                    <a:gd name="T52" fmla="*/ 2147483647 w 122"/>
                    <a:gd name="T53" fmla="*/ 2147483647 h 198"/>
                    <a:gd name="T54" fmla="*/ 2147483647 w 122"/>
                    <a:gd name="T55" fmla="*/ 2147483647 h 198"/>
                    <a:gd name="T56" fmla="*/ 2147483647 w 122"/>
                    <a:gd name="T57" fmla="*/ 2147483647 h 198"/>
                    <a:gd name="T58" fmla="*/ 2147483647 w 122"/>
                    <a:gd name="T59" fmla="*/ 2147483647 h 198"/>
                    <a:gd name="T60" fmla="*/ 2147483647 w 122"/>
                    <a:gd name="T61" fmla="*/ 2147483647 h 198"/>
                    <a:gd name="T62" fmla="*/ 2147483647 w 122"/>
                    <a:gd name="T63" fmla="*/ 2147483647 h 198"/>
                    <a:gd name="T64" fmla="*/ 2147483647 w 122"/>
                    <a:gd name="T65" fmla="*/ 2147483647 h 198"/>
                    <a:gd name="T66" fmla="*/ 2147483647 w 122"/>
                    <a:gd name="T67" fmla="*/ 2147483647 h 198"/>
                    <a:gd name="T68" fmla="*/ 2147483647 w 122"/>
                    <a:gd name="T69" fmla="*/ 2147483647 h 198"/>
                    <a:gd name="T70" fmla="*/ 2147483647 w 122"/>
                    <a:gd name="T71" fmla="*/ 2147483647 h 198"/>
                    <a:gd name="T72" fmla="*/ 2147483647 w 122"/>
                    <a:gd name="T73" fmla="*/ 2147483647 h 198"/>
                    <a:gd name="T74" fmla="*/ 2147483647 w 122"/>
                    <a:gd name="T75" fmla="*/ 2147483647 h 198"/>
                    <a:gd name="T76" fmla="*/ 2147483647 w 122"/>
                    <a:gd name="T77" fmla="*/ 2147483647 h 198"/>
                    <a:gd name="T78" fmla="*/ 2147483647 w 122"/>
                    <a:gd name="T79" fmla="*/ 0 h 198"/>
                    <a:gd name="T80" fmla="*/ 2147483647 w 122"/>
                    <a:gd name="T81" fmla="*/ 0 h 198"/>
                    <a:gd name="T82" fmla="*/ 2147483647 w 122"/>
                    <a:gd name="T83" fmla="*/ 0 h 19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22" h="198">
                      <a:moveTo>
                        <a:pt x="82" y="0"/>
                      </a:moveTo>
                      <a:lnTo>
                        <a:pt x="82" y="0"/>
                      </a:lnTo>
                      <a:lnTo>
                        <a:pt x="82" y="4"/>
                      </a:lnTo>
                      <a:lnTo>
                        <a:pt x="86" y="16"/>
                      </a:lnTo>
                      <a:lnTo>
                        <a:pt x="86" y="32"/>
                      </a:lnTo>
                      <a:lnTo>
                        <a:pt x="86" y="54"/>
                      </a:lnTo>
                      <a:lnTo>
                        <a:pt x="82" y="66"/>
                      </a:lnTo>
                      <a:lnTo>
                        <a:pt x="78" y="80"/>
                      </a:lnTo>
                      <a:lnTo>
                        <a:pt x="72" y="96"/>
                      </a:lnTo>
                      <a:lnTo>
                        <a:pt x="64" y="110"/>
                      </a:lnTo>
                      <a:lnTo>
                        <a:pt x="52" y="126"/>
                      </a:lnTo>
                      <a:lnTo>
                        <a:pt x="38" y="144"/>
                      </a:lnTo>
                      <a:lnTo>
                        <a:pt x="20" y="162"/>
                      </a:lnTo>
                      <a:lnTo>
                        <a:pt x="0" y="180"/>
                      </a:lnTo>
                      <a:lnTo>
                        <a:pt x="2" y="182"/>
                      </a:lnTo>
                      <a:lnTo>
                        <a:pt x="4" y="184"/>
                      </a:lnTo>
                      <a:lnTo>
                        <a:pt x="10" y="182"/>
                      </a:lnTo>
                      <a:lnTo>
                        <a:pt x="30" y="168"/>
                      </a:lnTo>
                      <a:lnTo>
                        <a:pt x="42" y="160"/>
                      </a:lnTo>
                      <a:lnTo>
                        <a:pt x="70" y="176"/>
                      </a:lnTo>
                      <a:lnTo>
                        <a:pt x="88" y="190"/>
                      </a:lnTo>
                      <a:lnTo>
                        <a:pt x="98" y="198"/>
                      </a:lnTo>
                      <a:lnTo>
                        <a:pt x="102" y="196"/>
                      </a:lnTo>
                      <a:lnTo>
                        <a:pt x="106" y="186"/>
                      </a:lnTo>
                      <a:lnTo>
                        <a:pt x="112" y="168"/>
                      </a:lnTo>
                      <a:lnTo>
                        <a:pt x="118" y="144"/>
                      </a:lnTo>
                      <a:lnTo>
                        <a:pt x="122" y="116"/>
                      </a:lnTo>
                      <a:lnTo>
                        <a:pt x="122" y="84"/>
                      </a:lnTo>
                      <a:lnTo>
                        <a:pt x="122" y="68"/>
                      </a:lnTo>
                      <a:lnTo>
                        <a:pt x="118" y="52"/>
                      </a:lnTo>
                      <a:lnTo>
                        <a:pt x="114" y="34"/>
                      </a:lnTo>
                      <a:lnTo>
                        <a:pt x="110" y="16"/>
                      </a:lnTo>
                      <a:lnTo>
                        <a:pt x="98" y="6"/>
                      </a:lnTo>
                      <a:lnTo>
                        <a:pt x="88" y="2"/>
                      </a:lnTo>
                      <a:lnTo>
                        <a:pt x="84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6" name="Freeform 895"/>
                <p:cNvSpPr>
                  <a:spLocks/>
                </p:cNvSpPr>
                <p:nvPr/>
              </p:nvSpPr>
              <p:spPr bwMode="auto">
                <a:xfrm>
                  <a:off x="8002588" y="1187450"/>
                  <a:ext cx="193675" cy="250825"/>
                </a:xfrm>
                <a:custGeom>
                  <a:avLst/>
                  <a:gdLst>
                    <a:gd name="T0" fmla="*/ 0 w 122"/>
                    <a:gd name="T1" fmla="*/ 0 h 158"/>
                    <a:gd name="T2" fmla="*/ 0 w 122"/>
                    <a:gd name="T3" fmla="*/ 0 h 158"/>
                    <a:gd name="T4" fmla="*/ 2147483647 w 122"/>
                    <a:gd name="T5" fmla="*/ 2147483647 h 158"/>
                    <a:gd name="T6" fmla="*/ 2147483647 w 122"/>
                    <a:gd name="T7" fmla="*/ 2147483647 h 158"/>
                    <a:gd name="T8" fmla="*/ 2147483647 w 122"/>
                    <a:gd name="T9" fmla="*/ 2147483647 h 158"/>
                    <a:gd name="T10" fmla="*/ 2147483647 w 122"/>
                    <a:gd name="T11" fmla="*/ 2147483647 h 158"/>
                    <a:gd name="T12" fmla="*/ 2147483647 w 122"/>
                    <a:gd name="T13" fmla="*/ 2147483647 h 158"/>
                    <a:gd name="T14" fmla="*/ 2147483647 w 122"/>
                    <a:gd name="T15" fmla="*/ 2147483647 h 158"/>
                    <a:gd name="T16" fmla="*/ 2147483647 w 122"/>
                    <a:gd name="T17" fmla="*/ 2147483647 h 158"/>
                    <a:gd name="T18" fmla="*/ 2147483647 w 122"/>
                    <a:gd name="T19" fmla="*/ 2147483647 h 158"/>
                    <a:gd name="T20" fmla="*/ 2147483647 w 122"/>
                    <a:gd name="T21" fmla="*/ 2147483647 h 158"/>
                    <a:gd name="T22" fmla="*/ 2147483647 w 122"/>
                    <a:gd name="T23" fmla="*/ 2147483647 h 158"/>
                    <a:gd name="T24" fmla="*/ 2147483647 w 122"/>
                    <a:gd name="T25" fmla="*/ 2147483647 h 158"/>
                    <a:gd name="T26" fmla="*/ 2147483647 w 122"/>
                    <a:gd name="T27" fmla="*/ 2147483647 h 158"/>
                    <a:gd name="T28" fmla="*/ 0 w 122"/>
                    <a:gd name="T29" fmla="*/ 2147483647 h 158"/>
                    <a:gd name="T30" fmla="*/ 0 w 122"/>
                    <a:gd name="T31" fmla="*/ 2147483647 h 158"/>
                    <a:gd name="T32" fmla="*/ 0 w 122"/>
                    <a:gd name="T33" fmla="*/ 0 h 158"/>
                    <a:gd name="T34" fmla="*/ 0 w 122"/>
                    <a:gd name="T35" fmla="*/ 0 h 15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2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4"/>
                      </a:lnTo>
                      <a:lnTo>
                        <a:pt x="34" y="10"/>
                      </a:lnTo>
                      <a:lnTo>
                        <a:pt x="50" y="14"/>
                      </a:lnTo>
                      <a:lnTo>
                        <a:pt x="66" y="16"/>
                      </a:lnTo>
                      <a:lnTo>
                        <a:pt x="84" y="16"/>
                      </a:lnTo>
                      <a:lnTo>
                        <a:pt x="102" y="14"/>
                      </a:lnTo>
                      <a:lnTo>
                        <a:pt x="122" y="120"/>
                      </a:lnTo>
                      <a:lnTo>
                        <a:pt x="82" y="158"/>
                      </a:lnTo>
                      <a:lnTo>
                        <a:pt x="18" y="120"/>
                      </a:lnTo>
                      <a:lnTo>
                        <a:pt x="14" y="106"/>
                      </a:lnTo>
                      <a:lnTo>
                        <a:pt x="6" y="76"/>
                      </a:lnTo>
                      <a:lnTo>
                        <a:pt x="0" y="36"/>
                      </a:lnTo>
                      <a:lnTo>
                        <a:pt x="0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7" name="Freeform 896"/>
                <p:cNvSpPr>
                  <a:spLocks/>
                </p:cNvSpPr>
                <p:nvPr/>
              </p:nvSpPr>
              <p:spPr bwMode="auto">
                <a:xfrm>
                  <a:off x="7872413" y="1104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2147483647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2147483647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2" y="16"/>
                      </a:lnTo>
                      <a:lnTo>
                        <a:pt x="10" y="18"/>
                      </a:lnTo>
                      <a:lnTo>
                        <a:pt x="6" y="18"/>
                      </a:lnTo>
                      <a:lnTo>
                        <a:pt x="4" y="18"/>
                      </a:lnTo>
                      <a:lnTo>
                        <a:pt x="2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2" y="4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8" name="Freeform 897"/>
                <p:cNvSpPr>
                  <a:spLocks/>
                </p:cNvSpPr>
                <p:nvPr/>
              </p:nvSpPr>
              <p:spPr bwMode="auto">
                <a:xfrm>
                  <a:off x="7900988" y="1231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0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0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4"/>
                      </a:lnTo>
                      <a:lnTo>
                        <a:pt x="10" y="16"/>
                      </a:lnTo>
                      <a:lnTo>
                        <a:pt x="8" y="18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9" name="Freeform 898"/>
                <p:cNvSpPr>
                  <a:spLocks/>
                </p:cNvSpPr>
                <p:nvPr/>
              </p:nvSpPr>
              <p:spPr bwMode="auto">
                <a:xfrm>
                  <a:off x="7929563" y="1333500"/>
                  <a:ext cx="19050" cy="25400"/>
                </a:xfrm>
                <a:custGeom>
                  <a:avLst/>
                  <a:gdLst>
                    <a:gd name="T0" fmla="*/ 2147483647 w 12"/>
                    <a:gd name="T1" fmla="*/ 2147483647 h 16"/>
                    <a:gd name="T2" fmla="*/ 2147483647 w 12"/>
                    <a:gd name="T3" fmla="*/ 2147483647 h 16"/>
                    <a:gd name="T4" fmla="*/ 2147483647 w 12"/>
                    <a:gd name="T5" fmla="*/ 2147483647 h 16"/>
                    <a:gd name="T6" fmla="*/ 2147483647 w 12"/>
                    <a:gd name="T7" fmla="*/ 2147483647 h 16"/>
                    <a:gd name="T8" fmla="*/ 2147483647 w 12"/>
                    <a:gd name="T9" fmla="*/ 2147483647 h 16"/>
                    <a:gd name="T10" fmla="*/ 2147483647 w 12"/>
                    <a:gd name="T11" fmla="*/ 2147483647 h 16"/>
                    <a:gd name="T12" fmla="*/ 2147483647 w 12"/>
                    <a:gd name="T13" fmla="*/ 2147483647 h 16"/>
                    <a:gd name="T14" fmla="*/ 2147483647 w 12"/>
                    <a:gd name="T15" fmla="*/ 2147483647 h 16"/>
                    <a:gd name="T16" fmla="*/ 0 w 12"/>
                    <a:gd name="T17" fmla="*/ 2147483647 h 16"/>
                    <a:gd name="T18" fmla="*/ 0 w 12"/>
                    <a:gd name="T19" fmla="*/ 2147483647 h 16"/>
                    <a:gd name="T20" fmla="*/ 2147483647 w 12"/>
                    <a:gd name="T21" fmla="*/ 2147483647 h 16"/>
                    <a:gd name="T22" fmla="*/ 2147483647 w 12"/>
                    <a:gd name="T23" fmla="*/ 0 h 16"/>
                    <a:gd name="T24" fmla="*/ 2147483647 w 12"/>
                    <a:gd name="T25" fmla="*/ 0 h 16"/>
                    <a:gd name="T26" fmla="*/ 2147483647 w 12"/>
                    <a:gd name="T27" fmla="*/ 0 h 16"/>
                    <a:gd name="T28" fmla="*/ 2147483647 w 12"/>
                    <a:gd name="T29" fmla="*/ 0 h 16"/>
                    <a:gd name="T30" fmla="*/ 2147483647 w 12"/>
                    <a:gd name="T31" fmla="*/ 2147483647 h 16"/>
                    <a:gd name="T32" fmla="*/ 2147483647 w 12"/>
                    <a:gd name="T33" fmla="*/ 2147483647 h 16"/>
                    <a:gd name="T34" fmla="*/ 2147483647 w 12"/>
                    <a:gd name="T35" fmla="*/ 2147483647 h 1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" h="16">
                      <a:moveTo>
                        <a:pt x="12" y="8"/>
                      </a:moveTo>
                      <a:lnTo>
                        <a:pt x="12" y="8"/>
                      </a:lnTo>
                      <a:lnTo>
                        <a:pt x="10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12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0" name="Freeform 899"/>
                <p:cNvSpPr>
                  <a:spLocks/>
                </p:cNvSpPr>
                <p:nvPr/>
              </p:nvSpPr>
              <p:spPr bwMode="auto">
                <a:xfrm>
                  <a:off x="8129588" y="1565275"/>
                  <a:ext cx="22225" cy="22225"/>
                </a:xfrm>
                <a:custGeom>
                  <a:avLst/>
                  <a:gdLst>
                    <a:gd name="T0" fmla="*/ 2147483647 w 14"/>
                    <a:gd name="T1" fmla="*/ 2147483647 h 14"/>
                    <a:gd name="T2" fmla="*/ 2147483647 w 14"/>
                    <a:gd name="T3" fmla="*/ 2147483647 h 14"/>
                    <a:gd name="T4" fmla="*/ 2147483647 w 14"/>
                    <a:gd name="T5" fmla="*/ 2147483647 h 14"/>
                    <a:gd name="T6" fmla="*/ 2147483647 w 14"/>
                    <a:gd name="T7" fmla="*/ 2147483647 h 14"/>
                    <a:gd name="T8" fmla="*/ 2147483647 w 14"/>
                    <a:gd name="T9" fmla="*/ 2147483647 h 14"/>
                    <a:gd name="T10" fmla="*/ 2147483647 w 14"/>
                    <a:gd name="T11" fmla="*/ 2147483647 h 14"/>
                    <a:gd name="T12" fmla="*/ 0 w 14"/>
                    <a:gd name="T13" fmla="*/ 2147483647 h 14"/>
                    <a:gd name="T14" fmla="*/ 0 w 14"/>
                    <a:gd name="T15" fmla="*/ 2147483647 h 14"/>
                    <a:gd name="T16" fmla="*/ 2147483647 w 14"/>
                    <a:gd name="T17" fmla="*/ 2147483647 h 14"/>
                    <a:gd name="T18" fmla="*/ 2147483647 w 14"/>
                    <a:gd name="T19" fmla="*/ 0 h 14"/>
                    <a:gd name="T20" fmla="*/ 2147483647 w 14"/>
                    <a:gd name="T21" fmla="*/ 0 h 14"/>
                    <a:gd name="T22" fmla="*/ 2147483647 w 14"/>
                    <a:gd name="T23" fmla="*/ 2147483647 h 14"/>
                    <a:gd name="T24" fmla="*/ 2147483647 w 14"/>
                    <a:gd name="T25" fmla="*/ 2147483647 h 14"/>
                    <a:gd name="T26" fmla="*/ 2147483647 w 14"/>
                    <a:gd name="T27" fmla="*/ 2147483647 h 1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4" h="14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2"/>
                      </a:lnTo>
                      <a:lnTo>
                        <a:pt x="6" y="14"/>
                      </a:lnTo>
                      <a:lnTo>
                        <a:pt x="2" y="12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1" name="Freeform 900"/>
                <p:cNvSpPr>
                  <a:spLocks/>
                </p:cNvSpPr>
                <p:nvPr/>
              </p:nvSpPr>
              <p:spPr bwMode="auto">
                <a:xfrm>
                  <a:off x="8205788" y="936625"/>
                  <a:ext cx="60325" cy="342900"/>
                </a:xfrm>
                <a:custGeom>
                  <a:avLst/>
                  <a:gdLst>
                    <a:gd name="T0" fmla="*/ 2147483647 w 38"/>
                    <a:gd name="T1" fmla="*/ 0 h 216"/>
                    <a:gd name="T2" fmla="*/ 2147483647 w 38"/>
                    <a:gd name="T3" fmla="*/ 0 h 216"/>
                    <a:gd name="T4" fmla="*/ 2147483647 w 38"/>
                    <a:gd name="T5" fmla="*/ 2147483647 h 216"/>
                    <a:gd name="T6" fmla="*/ 2147483647 w 38"/>
                    <a:gd name="T7" fmla="*/ 2147483647 h 216"/>
                    <a:gd name="T8" fmla="*/ 0 w 38"/>
                    <a:gd name="T9" fmla="*/ 2147483647 h 216"/>
                    <a:gd name="T10" fmla="*/ 0 w 38"/>
                    <a:gd name="T11" fmla="*/ 2147483647 h 216"/>
                    <a:gd name="T12" fmla="*/ 0 w 38"/>
                    <a:gd name="T13" fmla="*/ 2147483647 h 216"/>
                    <a:gd name="T14" fmla="*/ 2147483647 w 38"/>
                    <a:gd name="T15" fmla="*/ 2147483647 h 216"/>
                    <a:gd name="T16" fmla="*/ 2147483647 w 38"/>
                    <a:gd name="T17" fmla="*/ 2147483647 h 216"/>
                    <a:gd name="T18" fmla="*/ 2147483647 w 38"/>
                    <a:gd name="T19" fmla="*/ 2147483647 h 216"/>
                    <a:gd name="T20" fmla="*/ 2147483647 w 38"/>
                    <a:gd name="T21" fmla="*/ 2147483647 h 216"/>
                    <a:gd name="T22" fmla="*/ 2147483647 w 38"/>
                    <a:gd name="T23" fmla="*/ 2147483647 h 216"/>
                    <a:gd name="T24" fmla="*/ 2147483647 w 38"/>
                    <a:gd name="T25" fmla="*/ 2147483647 h 216"/>
                    <a:gd name="T26" fmla="*/ 2147483647 w 38"/>
                    <a:gd name="T27" fmla="*/ 2147483647 h 216"/>
                    <a:gd name="T28" fmla="*/ 2147483647 w 38"/>
                    <a:gd name="T29" fmla="*/ 2147483647 h 216"/>
                    <a:gd name="T30" fmla="*/ 2147483647 w 38"/>
                    <a:gd name="T31" fmla="*/ 2147483647 h 216"/>
                    <a:gd name="T32" fmla="*/ 2147483647 w 38"/>
                    <a:gd name="T33" fmla="*/ 2147483647 h 216"/>
                    <a:gd name="T34" fmla="*/ 2147483647 w 38"/>
                    <a:gd name="T35" fmla="*/ 2147483647 h 216"/>
                    <a:gd name="T36" fmla="*/ 2147483647 w 38"/>
                    <a:gd name="T37" fmla="*/ 2147483647 h 216"/>
                    <a:gd name="T38" fmla="*/ 2147483647 w 38"/>
                    <a:gd name="T39" fmla="*/ 0 h 216"/>
                    <a:gd name="T40" fmla="*/ 2147483647 w 38"/>
                    <a:gd name="T41" fmla="*/ 0 h 21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8" h="21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8" y="20"/>
                      </a:lnTo>
                      <a:lnTo>
                        <a:pt x="2" y="44"/>
                      </a:lnTo>
                      <a:lnTo>
                        <a:pt x="0" y="72"/>
                      </a:lnTo>
                      <a:lnTo>
                        <a:pt x="0" y="106"/>
                      </a:lnTo>
                      <a:lnTo>
                        <a:pt x="0" y="124"/>
                      </a:lnTo>
                      <a:lnTo>
                        <a:pt x="4" y="142"/>
                      </a:lnTo>
                      <a:lnTo>
                        <a:pt x="10" y="162"/>
                      </a:lnTo>
                      <a:lnTo>
                        <a:pt x="16" y="180"/>
                      </a:lnTo>
                      <a:lnTo>
                        <a:pt x="26" y="198"/>
                      </a:lnTo>
                      <a:lnTo>
                        <a:pt x="38" y="216"/>
                      </a:lnTo>
                      <a:lnTo>
                        <a:pt x="34" y="198"/>
                      </a:lnTo>
                      <a:lnTo>
                        <a:pt x="28" y="178"/>
                      </a:lnTo>
                      <a:lnTo>
                        <a:pt x="22" y="150"/>
                      </a:lnTo>
                      <a:lnTo>
                        <a:pt x="16" y="118"/>
                      </a:lnTo>
                      <a:lnTo>
                        <a:pt x="12" y="82"/>
                      </a:lnTo>
                      <a:lnTo>
                        <a:pt x="12" y="4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2" name="Freeform 901"/>
                <p:cNvSpPr>
                  <a:spLocks/>
                </p:cNvSpPr>
                <p:nvPr/>
              </p:nvSpPr>
              <p:spPr bwMode="auto">
                <a:xfrm>
                  <a:off x="8313738" y="1317625"/>
                  <a:ext cx="196850" cy="123825"/>
                </a:xfrm>
                <a:custGeom>
                  <a:avLst/>
                  <a:gdLst>
                    <a:gd name="T0" fmla="*/ 0 w 124"/>
                    <a:gd name="T1" fmla="*/ 2147483647 h 78"/>
                    <a:gd name="T2" fmla="*/ 0 w 124"/>
                    <a:gd name="T3" fmla="*/ 2147483647 h 78"/>
                    <a:gd name="T4" fmla="*/ 2147483647 w 124"/>
                    <a:gd name="T5" fmla="*/ 2147483647 h 78"/>
                    <a:gd name="T6" fmla="*/ 2147483647 w 124"/>
                    <a:gd name="T7" fmla="*/ 2147483647 h 78"/>
                    <a:gd name="T8" fmla="*/ 2147483647 w 124"/>
                    <a:gd name="T9" fmla="*/ 2147483647 h 78"/>
                    <a:gd name="T10" fmla="*/ 2147483647 w 124"/>
                    <a:gd name="T11" fmla="*/ 2147483647 h 78"/>
                    <a:gd name="T12" fmla="*/ 2147483647 w 124"/>
                    <a:gd name="T13" fmla="*/ 2147483647 h 78"/>
                    <a:gd name="T14" fmla="*/ 2147483647 w 124"/>
                    <a:gd name="T15" fmla="*/ 2147483647 h 78"/>
                    <a:gd name="T16" fmla="*/ 2147483647 w 124"/>
                    <a:gd name="T17" fmla="*/ 2147483647 h 78"/>
                    <a:gd name="T18" fmla="*/ 2147483647 w 124"/>
                    <a:gd name="T19" fmla="*/ 2147483647 h 78"/>
                    <a:gd name="T20" fmla="*/ 2147483647 w 124"/>
                    <a:gd name="T21" fmla="*/ 2147483647 h 78"/>
                    <a:gd name="T22" fmla="*/ 2147483647 w 124"/>
                    <a:gd name="T23" fmla="*/ 2147483647 h 78"/>
                    <a:gd name="T24" fmla="*/ 2147483647 w 124"/>
                    <a:gd name="T25" fmla="*/ 2147483647 h 78"/>
                    <a:gd name="T26" fmla="*/ 2147483647 w 124"/>
                    <a:gd name="T27" fmla="*/ 2147483647 h 78"/>
                    <a:gd name="T28" fmla="*/ 2147483647 w 124"/>
                    <a:gd name="T29" fmla="*/ 2147483647 h 78"/>
                    <a:gd name="T30" fmla="*/ 2147483647 w 124"/>
                    <a:gd name="T31" fmla="*/ 2147483647 h 78"/>
                    <a:gd name="T32" fmla="*/ 2147483647 w 124"/>
                    <a:gd name="T33" fmla="*/ 2147483647 h 78"/>
                    <a:gd name="T34" fmla="*/ 2147483647 w 124"/>
                    <a:gd name="T35" fmla="*/ 2147483647 h 78"/>
                    <a:gd name="T36" fmla="*/ 2147483647 w 124"/>
                    <a:gd name="T37" fmla="*/ 2147483647 h 78"/>
                    <a:gd name="T38" fmla="*/ 2147483647 w 124"/>
                    <a:gd name="T39" fmla="*/ 0 h 78"/>
                    <a:gd name="T40" fmla="*/ 2147483647 w 124"/>
                    <a:gd name="T41" fmla="*/ 0 h 78"/>
                    <a:gd name="T42" fmla="*/ 2147483647 w 124"/>
                    <a:gd name="T43" fmla="*/ 2147483647 h 78"/>
                    <a:gd name="T44" fmla="*/ 2147483647 w 124"/>
                    <a:gd name="T45" fmla="*/ 2147483647 h 78"/>
                    <a:gd name="T46" fmla="*/ 0 w 124"/>
                    <a:gd name="T47" fmla="*/ 2147483647 h 78"/>
                    <a:gd name="T48" fmla="*/ 0 w 124"/>
                    <a:gd name="T49" fmla="*/ 2147483647 h 7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24" h="78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18"/>
                      </a:lnTo>
                      <a:lnTo>
                        <a:pt x="24" y="16"/>
                      </a:lnTo>
                      <a:lnTo>
                        <a:pt x="40" y="16"/>
                      </a:lnTo>
                      <a:lnTo>
                        <a:pt x="60" y="22"/>
                      </a:lnTo>
                      <a:lnTo>
                        <a:pt x="70" y="26"/>
                      </a:lnTo>
                      <a:lnTo>
                        <a:pt x="80" y="32"/>
                      </a:lnTo>
                      <a:lnTo>
                        <a:pt x="92" y="40"/>
                      </a:lnTo>
                      <a:lnTo>
                        <a:pt x="102" y="50"/>
                      </a:lnTo>
                      <a:lnTo>
                        <a:pt x="114" y="62"/>
                      </a:lnTo>
                      <a:lnTo>
                        <a:pt x="124" y="78"/>
                      </a:lnTo>
                      <a:lnTo>
                        <a:pt x="114" y="58"/>
                      </a:lnTo>
                      <a:lnTo>
                        <a:pt x="102" y="40"/>
                      </a:lnTo>
                      <a:lnTo>
                        <a:pt x="86" y="22"/>
                      </a:lnTo>
                      <a:lnTo>
                        <a:pt x="78" y="14"/>
                      </a:lnTo>
                      <a:lnTo>
                        <a:pt x="68" y="8"/>
                      </a:lnTo>
                      <a:lnTo>
                        <a:pt x="58" y="2"/>
                      </a:lnTo>
                      <a:lnTo>
                        <a:pt x="46" y="0"/>
                      </a:lnTo>
                      <a:lnTo>
                        <a:pt x="36" y="0"/>
                      </a:lnTo>
                      <a:lnTo>
                        <a:pt x="24" y="4"/>
                      </a:lnTo>
                      <a:lnTo>
                        <a:pt x="12" y="1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3" name="Freeform 902"/>
                <p:cNvSpPr>
                  <a:spLocks/>
                </p:cNvSpPr>
                <p:nvPr/>
              </p:nvSpPr>
              <p:spPr bwMode="auto">
                <a:xfrm>
                  <a:off x="8174038" y="1549400"/>
                  <a:ext cx="104775" cy="41275"/>
                </a:xfrm>
                <a:custGeom>
                  <a:avLst/>
                  <a:gdLst>
                    <a:gd name="T0" fmla="*/ 0 w 66"/>
                    <a:gd name="T1" fmla="*/ 0 h 26"/>
                    <a:gd name="T2" fmla="*/ 0 w 66"/>
                    <a:gd name="T3" fmla="*/ 0 h 26"/>
                    <a:gd name="T4" fmla="*/ 0 w 66"/>
                    <a:gd name="T5" fmla="*/ 2147483647 h 26"/>
                    <a:gd name="T6" fmla="*/ 2147483647 w 66"/>
                    <a:gd name="T7" fmla="*/ 2147483647 h 26"/>
                    <a:gd name="T8" fmla="*/ 2147483647 w 66"/>
                    <a:gd name="T9" fmla="*/ 2147483647 h 26"/>
                    <a:gd name="T10" fmla="*/ 2147483647 w 66"/>
                    <a:gd name="T11" fmla="*/ 2147483647 h 26"/>
                    <a:gd name="T12" fmla="*/ 2147483647 w 66"/>
                    <a:gd name="T13" fmla="*/ 2147483647 h 26"/>
                    <a:gd name="T14" fmla="*/ 2147483647 w 66"/>
                    <a:gd name="T15" fmla="*/ 2147483647 h 26"/>
                    <a:gd name="T16" fmla="*/ 2147483647 w 66"/>
                    <a:gd name="T17" fmla="*/ 2147483647 h 26"/>
                    <a:gd name="T18" fmla="*/ 2147483647 w 66"/>
                    <a:gd name="T19" fmla="*/ 2147483647 h 26"/>
                    <a:gd name="T20" fmla="*/ 2147483647 w 66"/>
                    <a:gd name="T21" fmla="*/ 2147483647 h 26"/>
                    <a:gd name="T22" fmla="*/ 2147483647 w 66"/>
                    <a:gd name="T23" fmla="*/ 2147483647 h 26"/>
                    <a:gd name="T24" fmla="*/ 2147483647 w 66"/>
                    <a:gd name="T25" fmla="*/ 2147483647 h 26"/>
                    <a:gd name="T26" fmla="*/ 2147483647 w 66"/>
                    <a:gd name="T27" fmla="*/ 2147483647 h 26"/>
                    <a:gd name="T28" fmla="*/ 2147483647 w 66"/>
                    <a:gd name="T29" fmla="*/ 2147483647 h 26"/>
                    <a:gd name="T30" fmla="*/ 2147483647 w 66"/>
                    <a:gd name="T31" fmla="*/ 2147483647 h 26"/>
                    <a:gd name="T32" fmla="*/ 2147483647 w 66"/>
                    <a:gd name="T33" fmla="*/ 2147483647 h 26"/>
                    <a:gd name="T34" fmla="*/ 2147483647 w 66"/>
                    <a:gd name="T35" fmla="*/ 2147483647 h 26"/>
                    <a:gd name="T36" fmla="*/ 0 w 66"/>
                    <a:gd name="T37" fmla="*/ 2147483647 h 26"/>
                    <a:gd name="T38" fmla="*/ 0 w 66"/>
                    <a:gd name="T39" fmla="*/ 0 h 26"/>
                    <a:gd name="T40" fmla="*/ 0 w 66"/>
                    <a:gd name="T41" fmla="*/ 0 h 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66" h="2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8" y="12"/>
                      </a:lnTo>
                      <a:lnTo>
                        <a:pt x="16" y="16"/>
                      </a:lnTo>
                      <a:lnTo>
                        <a:pt x="28" y="18"/>
                      </a:lnTo>
                      <a:lnTo>
                        <a:pt x="44" y="16"/>
                      </a:lnTo>
                      <a:lnTo>
                        <a:pt x="66" y="14"/>
                      </a:lnTo>
                      <a:lnTo>
                        <a:pt x="56" y="18"/>
                      </a:lnTo>
                      <a:lnTo>
                        <a:pt x="44" y="22"/>
                      </a:lnTo>
                      <a:lnTo>
                        <a:pt x="32" y="26"/>
                      </a:lnTo>
                      <a:lnTo>
                        <a:pt x="20" y="26"/>
                      </a:lnTo>
                      <a:lnTo>
                        <a:pt x="14" y="26"/>
                      </a:lnTo>
                      <a:lnTo>
                        <a:pt x="8" y="24"/>
                      </a:lnTo>
                      <a:lnTo>
                        <a:pt x="4" y="20"/>
                      </a:lnTo>
                      <a:lnTo>
                        <a:pt x="2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4" name="Freeform 903"/>
                <p:cNvSpPr>
                  <a:spLocks/>
                </p:cNvSpPr>
                <p:nvPr/>
              </p:nvSpPr>
              <p:spPr bwMode="auto">
                <a:xfrm>
                  <a:off x="8167688" y="1492250"/>
                  <a:ext cx="177800" cy="34925"/>
                </a:xfrm>
                <a:custGeom>
                  <a:avLst/>
                  <a:gdLst>
                    <a:gd name="T0" fmla="*/ 0 w 112"/>
                    <a:gd name="T1" fmla="*/ 2147483647 h 22"/>
                    <a:gd name="T2" fmla="*/ 0 w 112"/>
                    <a:gd name="T3" fmla="*/ 2147483647 h 22"/>
                    <a:gd name="T4" fmla="*/ 2147483647 w 112"/>
                    <a:gd name="T5" fmla="*/ 2147483647 h 22"/>
                    <a:gd name="T6" fmla="*/ 2147483647 w 112"/>
                    <a:gd name="T7" fmla="*/ 2147483647 h 22"/>
                    <a:gd name="T8" fmla="*/ 2147483647 w 112"/>
                    <a:gd name="T9" fmla="*/ 2147483647 h 22"/>
                    <a:gd name="T10" fmla="*/ 2147483647 w 112"/>
                    <a:gd name="T11" fmla="*/ 2147483647 h 22"/>
                    <a:gd name="T12" fmla="*/ 2147483647 w 112"/>
                    <a:gd name="T13" fmla="*/ 2147483647 h 22"/>
                    <a:gd name="T14" fmla="*/ 2147483647 w 112"/>
                    <a:gd name="T15" fmla="*/ 2147483647 h 22"/>
                    <a:gd name="T16" fmla="*/ 2147483647 w 112"/>
                    <a:gd name="T17" fmla="*/ 2147483647 h 22"/>
                    <a:gd name="T18" fmla="*/ 2147483647 w 112"/>
                    <a:gd name="T19" fmla="*/ 2147483647 h 22"/>
                    <a:gd name="T20" fmla="*/ 2147483647 w 112"/>
                    <a:gd name="T21" fmla="*/ 0 h 22"/>
                    <a:gd name="T22" fmla="*/ 2147483647 w 112"/>
                    <a:gd name="T23" fmla="*/ 0 h 22"/>
                    <a:gd name="T24" fmla="*/ 2147483647 w 112"/>
                    <a:gd name="T25" fmla="*/ 2147483647 h 22"/>
                    <a:gd name="T26" fmla="*/ 2147483647 w 112"/>
                    <a:gd name="T27" fmla="*/ 2147483647 h 22"/>
                    <a:gd name="T28" fmla="*/ 2147483647 w 112"/>
                    <a:gd name="T29" fmla="*/ 2147483647 h 22"/>
                    <a:gd name="T30" fmla="*/ 2147483647 w 112"/>
                    <a:gd name="T31" fmla="*/ 2147483647 h 22"/>
                    <a:gd name="T32" fmla="*/ 0 w 112"/>
                    <a:gd name="T33" fmla="*/ 2147483647 h 22"/>
                    <a:gd name="T34" fmla="*/ 0 w 112"/>
                    <a:gd name="T35" fmla="*/ 2147483647 h 2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12" h="22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20"/>
                      </a:lnTo>
                      <a:lnTo>
                        <a:pt x="38" y="14"/>
                      </a:lnTo>
                      <a:lnTo>
                        <a:pt x="74" y="8"/>
                      </a:lnTo>
                      <a:lnTo>
                        <a:pt x="94" y="6"/>
                      </a:lnTo>
                      <a:lnTo>
                        <a:pt x="112" y="8"/>
                      </a:lnTo>
                      <a:lnTo>
                        <a:pt x="100" y="4"/>
                      </a:lnTo>
                      <a:lnTo>
                        <a:pt x="88" y="2"/>
                      </a:lnTo>
                      <a:lnTo>
                        <a:pt x="72" y="0"/>
                      </a:lnTo>
                      <a:lnTo>
                        <a:pt x="54" y="0"/>
                      </a:lnTo>
                      <a:lnTo>
                        <a:pt x="34" y="2"/>
                      </a:lnTo>
                      <a:lnTo>
                        <a:pt x="26" y="6"/>
                      </a:lnTo>
                      <a:lnTo>
                        <a:pt x="16" y="10"/>
                      </a:lnTo>
                      <a:lnTo>
                        <a:pt x="8" y="16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5" name="Freeform 904"/>
                <p:cNvSpPr>
                  <a:spLocks/>
                </p:cNvSpPr>
                <p:nvPr/>
              </p:nvSpPr>
              <p:spPr bwMode="auto">
                <a:xfrm>
                  <a:off x="7275513" y="1603375"/>
                  <a:ext cx="711200" cy="53975"/>
                </a:xfrm>
                <a:custGeom>
                  <a:avLst/>
                  <a:gdLst>
                    <a:gd name="T0" fmla="*/ 0 w 448"/>
                    <a:gd name="T1" fmla="*/ 2147483647 h 34"/>
                    <a:gd name="T2" fmla="*/ 2147483647 w 448"/>
                    <a:gd name="T3" fmla="*/ 2147483647 h 34"/>
                    <a:gd name="T4" fmla="*/ 2147483647 w 448"/>
                    <a:gd name="T5" fmla="*/ 2147483647 h 34"/>
                    <a:gd name="T6" fmla="*/ 2147483647 w 448"/>
                    <a:gd name="T7" fmla="*/ 2147483647 h 34"/>
                    <a:gd name="T8" fmla="*/ 2147483647 w 448"/>
                    <a:gd name="T9" fmla="*/ 2147483647 h 34"/>
                    <a:gd name="T10" fmla="*/ 2147483647 w 448"/>
                    <a:gd name="T11" fmla="*/ 2147483647 h 34"/>
                    <a:gd name="T12" fmla="*/ 2147483647 w 448"/>
                    <a:gd name="T13" fmla="*/ 2147483647 h 34"/>
                    <a:gd name="T14" fmla="*/ 2147483647 w 448"/>
                    <a:gd name="T15" fmla="*/ 2147483647 h 34"/>
                    <a:gd name="T16" fmla="*/ 2147483647 w 448"/>
                    <a:gd name="T17" fmla="*/ 0 h 34"/>
                    <a:gd name="T18" fmla="*/ 2147483647 w 448"/>
                    <a:gd name="T19" fmla="*/ 2147483647 h 34"/>
                    <a:gd name="T20" fmla="*/ 0 w 448"/>
                    <a:gd name="T21" fmla="*/ 2147483647 h 3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48" h="34">
                      <a:moveTo>
                        <a:pt x="0" y="34"/>
                      </a:moveTo>
                      <a:lnTo>
                        <a:pt x="442" y="28"/>
                      </a:lnTo>
                      <a:lnTo>
                        <a:pt x="444" y="26"/>
                      </a:lnTo>
                      <a:lnTo>
                        <a:pt x="448" y="22"/>
                      </a:lnTo>
                      <a:lnTo>
                        <a:pt x="448" y="18"/>
                      </a:lnTo>
                      <a:lnTo>
                        <a:pt x="448" y="14"/>
                      </a:lnTo>
                      <a:lnTo>
                        <a:pt x="446" y="8"/>
                      </a:lnTo>
                      <a:lnTo>
                        <a:pt x="442" y="0"/>
                      </a:lnTo>
                      <a:lnTo>
                        <a:pt x="8" y="2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A19B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6" name="Freeform 905"/>
                <p:cNvSpPr>
                  <a:spLocks/>
                </p:cNvSpPr>
                <p:nvPr/>
              </p:nvSpPr>
              <p:spPr bwMode="auto">
                <a:xfrm>
                  <a:off x="7142163" y="1489075"/>
                  <a:ext cx="149225" cy="168275"/>
                </a:xfrm>
                <a:custGeom>
                  <a:avLst/>
                  <a:gdLst>
                    <a:gd name="T0" fmla="*/ 2147483647 w 94"/>
                    <a:gd name="T1" fmla="*/ 2147483647 h 106"/>
                    <a:gd name="T2" fmla="*/ 2147483647 w 94"/>
                    <a:gd name="T3" fmla="*/ 2147483647 h 106"/>
                    <a:gd name="T4" fmla="*/ 2147483647 w 94"/>
                    <a:gd name="T5" fmla="*/ 2147483647 h 106"/>
                    <a:gd name="T6" fmla="*/ 2147483647 w 94"/>
                    <a:gd name="T7" fmla="*/ 2147483647 h 106"/>
                    <a:gd name="T8" fmla="*/ 2147483647 w 94"/>
                    <a:gd name="T9" fmla="*/ 2147483647 h 106"/>
                    <a:gd name="T10" fmla="*/ 2147483647 w 94"/>
                    <a:gd name="T11" fmla="*/ 2147483647 h 106"/>
                    <a:gd name="T12" fmla="*/ 2147483647 w 94"/>
                    <a:gd name="T13" fmla="*/ 2147483647 h 106"/>
                    <a:gd name="T14" fmla="*/ 0 w 94"/>
                    <a:gd name="T15" fmla="*/ 2147483647 h 106"/>
                    <a:gd name="T16" fmla="*/ 2147483647 w 94"/>
                    <a:gd name="T17" fmla="*/ 2147483647 h 106"/>
                    <a:gd name="T18" fmla="*/ 2147483647 w 94"/>
                    <a:gd name="T19" fmla="*/ 2147483647 h 106"/>
                    <a:gd name="T20" fmla="*/ 2147483647 w 94"/>
                    <a:gd name="T21" fmla="*/ 2147483647 h 106"/>
                    <a:gd name="T22" fmla="*/ 2147483647 w 94"/>
                    <a:gd name="T23" fmla="*/ 2147483647 h 106"/>
                    <a:gd name="T24" fmla="*/ 2147483647 w 94"/>
                    <a:gd name="T25" fmla="*/ 0 h 106"/>
                    <a:gd name="T26" fmla="*/ 2147483647 w 94"/>
                    <a:gd name="T27" fmla="*/ 2147483647 h 106"/>
                    <a:gd name="T28" fmla="*/ 2147483647 w 94"/>
                    <a:gd name="T29" fmla="*/ 2147483647 h 106"/>
                    <a:gd name="T30" fmla="*/ 2147483647 w 94"/>
                    <a:gd name="T31" fmla="*/ 2147483647 h 106"/>
                    <a:gd name="T32" fmla="*/ 2147483647 w 94"/>
                    <a:gd name="T33" fmla="*/ 2147483647 h 106"/>
                    <a:gd name="T34" fmla="*/ 2147483647 w 94"/>
                    <a:gd name="T35" fmla="*/ 2147483647 h 106"/>
                    <a:gd name="T36" fmla="*/ 2147483647 w 94"/>
                    <a:gd name="T37" fmla="*/ 2147483647 h 10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94" h="106">
                      <a:moveTo>
                        <a:pt x="92" y="96"/>
                      </a:moveTo>
                      <a:lnTo>
                        <a:pt x="92" y="96"/>
                      </a:lnTo>
                      <a:lnTo>
                        <a:pt x="88" y="104"/>
                      </a:lnTo>
                      <a:lnTo>
                        <a:pt x="86" y="106"/>
                      </a:lnTo>
                      <a:lnTo>
                        <a:pt x="84" y="106"/>
                      </a:lnTo>
                      <a:lnTo>
                        <a:pt x="2" y="26"/>
                      </a:lnTo>
                      <a:lnTo>
                        <a:pt x="0" y="20"/>
                      </a:lnTo>
                      <a:lnTo>
                        <a:pt x="2" y="10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92" y="80"/>
                      </a:lnTo>
                      <a:lnTo>
                        <a:pt x="94" y="86"/>
                      </a:lnTo>
                      <a:lnTo>
                        <a:pt x="92" y="96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7" name="Freeform 906"/>
                <p:cNvSpPr>
                  <a:spLocks/>
                </p:cNvSpPr>
                <p:nvPr/>
              </p:nvSpPr>
              <p:spPr bwMode="auto">
                <a:xfrm>
                  <a:off x="7145338" y="1470025"/>
                  <a:ext cx="593725" cy="146050"/>
                </a:xfrm>
                <a:custGeom>
                  <a:avLst/>
                  <a:gdLst>
                    <a:gd name="T0" fmla="*/ 0 w 374"/>
                    <a:gd name="T1" fmla="*/ 2147483647 h 92"/>
                    <a:gd name="T2" fmla="*/ 2147483647 w 374"/>
                    <a:gd name="T3" fmla="*/ 0 h 92"/>
                    <a:gd name="T4" fmla="*/ 2147483647 w 374"/>
                    <a:gd name="T5" fmla="*/ 2147483647 h 92"/>
                    <a:gd name="T6" fmla="*/ 2147483647 w 374"/>
                    <a:gd name="T7" fmla="*/ 2147483647 h 92"/>
                    <a:gd name="T8" fmla="*/ 0 w 3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4" h="92">
                      <a:moveTo>
                        <a:pt x="0" y="12"/>
                      </a:moveTo>
                      <a:lnTo>
                        <a:pt x="310" y="0"/>
                      </a:lnTo>
                      <a:lnTo>
                        <a:pt x="374" y="68"/>
                      </a:lnTo>
                      <a:lnTo>
                        <a:pt x="90" y="9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E8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8" name="Freeform 907"/>
                <p:cNvSpPr>
                  <a:spLocks/>
                </p:cNvSpPr>
                <p:nvPr/>
              </p:nvSpPr>
              <p:spPr bwMode="auto">
                <a:xfrm>
                  <a:off x="6764338" y="784225"/>
                  <a:ext cx="742950" cy="701675"/>
                </a:xfrm>
                <a:custGeom>
                  <a:avLst/>
                  <a:gdLst>
                    <a:gd name="T0" fmla="*/ 2147483647 w 468"/>
                    <a:gd name="T1" fmla="*/ 2147483647 h 442"/>
                    <a:gd name="T2" fmla="*/ 2147483647 w 468"/>
                    <a:gd name="T3" fmla="*/ 2147483647 h 442"/>
                    <a:gd name="T4" fmla="*/ 2147483647 w 468"/>
                    <a:gd name="T5" fmla="*/ 2147483647 h 442"/>
                    <a:gd name="T6" fmla="*/ 2147483647 w 468"/>
                    <a:gd name="T7" fmla="*/ 2147483647 h 442"/>
                    <a:gd name="T8" fmla="*/ 2147483647 w 468"/>
                    <a:gd name="T9" fmla="*/ 2147483647 h 442"/>
                    <a:gd name="T10" fmla="*/ 2147483647 w 468"/>
                    <a:gd name="T11" fmla="*/ 2147483647 h 442"/>
                    <a:gd name="T12" fmla="*/ 0 w 468"/>
                    <a:gd name="T13" fmla="*/ 2147483647 h 442"/>
                    <a:gd name="T14" fmla="*/ 2147483647 w 468"/>
                    <a:gd name="T15" fmla="*/ 2147483647 h 442"/>
                    <a:gd name="T16" fmla="*/ 2147483647 w 468"/>
                    <a:gd name="T17" fmla="*/ 2147483647 h 442"/>
                    <a:gd name="T18" fmla="*/ 2147483647 w 468"/>
                    <a:gd name="T19" fmla="*/ 2147483647 h 442"/>
                    <a:gd name="T20" fmla="*/ 2147483647 w 468"/>
                    <a:gd name="T21" fmla="*/ 2147483647 h 442"/>
                    <a:gd name="T22" fmla="*/ 2147483647 w 468"/>
                    <a:gd name="T23" fmla="*/ 2147483647 h 442"/>
                    <a:gd name="T24" fmla="*/ 2147483647 w 468"/>
                    <a:gd name="T25" fmla="*/ 2147483647 h 442"/>
                    <a:gd name="T26" fmla="*/ 2147483647 w 468"/>
                    <a:gd name="T27" fmla="*/ 2147483647 h 442"/>
                    <a:gd name="T28" fmla="*/ 2147483647 w 468"/>
                    <a:gd name="T29" fmla="*/ 2147483647 h 442"/>
                    <a:gd name="T30" fmla="*/ 2147483647 w 468"/>
                    <a:gd name="T31" fmla="*/ 2147483647 h 442"/>
                    <a:gd name="T32" fmla="*/ 2147483647 w 468"/>
                    <a:gd name="T33" fmla="*/ 2147483647 h 442"/>
                    <a:gd name="T34" fmla="*/ 2147483647 w 468"/>
                    <a:gd name="T35" fmla="*/ 2147483647 h 442"/>
                    <a:gd name="T36" fmla="*/ 2147483647 w 468"/>
                    <a:gd name="T37" fmla="*/ 2147483647 h 442"/>
                    <a:gd name="T38" fmla="*/ 2147483647 w 468"/>
                    <a:gd name="T39" fmla="*/ 2147483647 h 442"/>
                    <a:gd name="T40" fmla="*/ 2147483647 w 468"/>
                    <a:gd name="T41" fmla="*/ 2147483647 h 442"/>
                    <a:gd name="T42" fmla="*/ 2147483647 w 468"/>
                    <a:gd name="T43" fmla="*/ 2147483647 h 442"/>
                    <a:gd name="T44" fmla="*/ 2147483647 w 468"/>
                    <a:gd name="T45" fmla="*/ 2147483647 h 442"/>
                    <a:gd name="T46" fmla="*/ 2147483647 w 468"/>
                    <a:gd name="T47" fmla="*/ 2147483647 h 442"/>
                    <a:gd name="T48" fmla="*/ 2147483647 w 468"/>
                    <a:gd name="T49" fmla="*/ 2147483647 h 442"/>
                    <a:gd name="T50" fmla="*/ 2147483647 w 468"/>
                    <a:gd name="T51" fmla="*/ 2147483647 h 442"/>
                    <a:gd name="T52" fmla="*/ 2147483647 w 468"/>
                    <a:gd name="T53" fmla="*/ 2147483647 h 442"/>
                    <a:gd name="T54" fmla="*/ 2147483647 w 468"/>
                    <a:gd name="T55" fmla="*/ 2147483647 h 442"/>
                    <a:gd name="T56" fmla="*/ 2147483647 w 468"/>
                    <a:gd name="T57" fmla="*/ 2147483647 h 442"/>
                    <a:gd name="T58" fmla="*/ 2147483647 w 468"/>
                    <a:gd name="T59" fmla="*/ 2147483647 h 442"/>
                    <a:gd name="T60" fmla="*/ 2147483647 w 468"/>
                    <a:gd name="T61" fmla="*/ 0 h 442"/>
                    <a:gd name="T62" fmla="*/ 2147483647 w 468"/>
                    <a:gd name="T63" fmla="*/ 2147483647 h 442"/>
                    <a:gd name="T64" fmla="*/ 2147483647 w 468"/>
                    <a:gd name="T65" fmla="*/ 2147483647 h 44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68" h="442">
                      <a:moveTo>
                        <a:pt x="218" y="14"/>
                      </a:moveTo>
                      <a:lnTo>
                        <a:pt x="218" y="14"/>
                      </a:lnTo>
                      <a:lnTo>
                        <a:pt x="216" y="16"/>
                      </a:lnTo>
                      <a:lnTo>
                        <a:pt x="210" y="22"/>
                      </a:lnTo>
                      <a:lnTo>
                        <a:pt x="194" y="30"/>
                      </a:lnTo>
                      <a:lnTo>
                        <a:pt x="166" y="38"/>
                      </a:lnTo>
                      <a:lnTo>
                        <a:pt x="130" y="48"/>
                      </a:lnTo>
                      <a:lnTo>
                        <a:pt x="110" y="56"/>
                      </a:lnTo>
                      <a:lnTo>
                        <a:pt x="90" y="64"/>
                      </a:lnTo>
                      <a:lnTo>
                        <a:pt x="68" y="74"/>
                      </a:lnTo>
                      <a:lnTo>
                        <a:pt x="46" y="86"/>
                      </a:lnTo>
                      <a:lnTo>
                        <a:pt x="24" y="102"/>
                      </a:lnTo>
                      <a:lnTo>
                        <a:pt x="0" y="118"/>
                      </a:lnTo>
                      <a:lnTo>
                        <a:pt x="8" y="158"/>
                      </a:lnTo>
                      <a:lnTo>
                        <a:pt x="16" y="198"/>
                      </a:lnTo>
                      <a:lnTo>
                        <a:pt x="28" y="246"/>
                      </a:lnTo>
                      <a:lnTo>
                        <a:pt x="44" y="296"/>
                      </a:lnTo>
                      <a:lnTo>
                        <a:pt x="54" y="320"/>
                      </a:lnTo>
                      <a:lnTo>
                        <a:pt x="66" y="344"/>
                      </a:lnTo>
                      <a:lnTo>
                        <a:pt x="78" y="364"/>
                      </a:lnTo>
                      <a:lnTo>
                        <a:pt x="92" y="382"/>
                      </a:lnTo>
                      <a:lnTo>
                        <a:pt x="106" y="396"/>
                      </a:lnTo>
                      <a:lnTo>
                        <a:pt x="122" y="406"/>
                      </a:lnTo>
                      <a:lnTo>
                        <a:pt x="138" y="414"/>
                      </a:lnTo>
                      <a:lnTo>
                        <a:pt x="156" y="420"/>
                      </a:lnTo>
                      <a:lnTo>
                        <a:pt x="190" y="430"/>
                      </a:lnTo>
                      <a:lnTo>
                        <a:pt x="226" y="436"/>
                      </a:lnTo>
                      <a:lnTo>
                        <a:pt x="260" y="440"/>
                      </a:lnTo>
                      <a:lnTo>
                        <a:pt x="290" y="442"/>
                      </a:lnTo>
                      <a:lnTo>
                        <a:pt x="314" y="442"/>
                      </a:lnTo>
                      <a:lnTo>
                        <a:pt x="346" y="440"/>
                      </a:lnTo>
                      <a:lnTo>
                        <a:pt x="368" y="434"/>
                      </a:lnTo>
                      <a:lnTo>
                        <a:pt x="394" y="422"/>
                      </a:lnTo>
                      <a:lnTo>
                        <a:pt x="420" y="408"/>
                      </a:lnTo>
                      <a:lnTo>
                        <a:pt x="428" y="402"/>
                      </a:lnTo>
                      <a:lnTo>
                        <a:pt x="432" y="394"/>
                      </a:lnTo>
                      <a:lnTo>
                        <a:pt x="440" y="348"/>
                      </a:lnTo>
                      <a:lnTo>
                        <a:pt x="452" y="258"/>
                      </a:lnTo>
                      <a:lnTo>
                        <a:pt x="464" y="158"/>
                      </a:lnTo>
                      <a:lnTo>
                        <a:pt x="468" y="118"/>
                      </a:lnTo>
                      <a:lnTo>
                        <a:pt x="468" y="90"/>
                      </a:lnTo>
                      <a:lnTo>
                        <a:pt x="440" y="76"/>
                      </a:lnTo>
                      <a:lnTo>
                        <a:pt x="414" y="64"/>
                      </a:lnTo>
                      <a:lnTo>
                        <a:pt x="388" y="54"/>
                      </a:lnTo>
                      <a:lnTo>
                        <a:pt x="346" y="42"/>
                      </a:lnTo>
                      <a:lnTo>
                        <a:pt x="334" y="38"/>
                      </a:lnTo>
                      <a:lnTo>
                        <a:pt x="330" y="36"/>
                      </a:lnTo>
                      <a:lnTo>
                        <a:pt x="326" y="32"/>
                      </a:lnTo>
                      <a:lnTo>
                        <a:pt x="322" y="26"/>
                      </a:lnTo>
                      <a:lnTo>
                        <a:pt x="312" y="22"/>
                      </a:lnTo>
                      <a:lnTo>
                        <a:pt x="290" y="12"/>
                      </a:lnTo>
                      <a:lnTo>
                        <a:pt x="266" y="4"/>
                      </a:lnTo>
                      <a:lnTo>
                        <a:pt x="250" y="0"/>
                      </a:lnTo>
                      <a:lnTo>
                        <a:pt x="240" y="2"/>
                      </a:lnTo>
                      <a:lnTo>
                        <a:pt x="230" y="6"/>
                      </a:lnTo>
                      <a:lnTo>
                        <a:pt x="218" y="14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9" name="Freeform 908"/>
                <p:cNvSpPr>
                  <a:spLocks/>
                </p:cNvSpPr>
                <p:nvPr/>
              </p:nvSpPr>
              <p:spPr bwMode="auto">
                <a:xfrm>
                  <a:off x="7050088" y="704850"/>
                  <a:ext cx="273050" cy="434975"/>
                </a:xfrm>
                <a:custGeom>
                  <a:avLst/>
                  <a:gdLst>
                    <a:gd name="T0" fmla="*/ 2147483647 w 172"/>
                    <a:gd name="T1" fmla="*/ 2147483647 h 274"/>
                    <a:gd name="T2" fmla="*/ 2147483647 w 172"/>
                    <a:gd name="T3" fmla="*/ 2147483647 h 274"/>
                    <a:gd name="T4" fmla="*/ 2147483647 w 172"/>
                    <a:gd name="T5" fmla="*/ 2147483647 h 274"/>
                    <a:gd name="T6" fmla="*/ 2147483647 w 172"/>
                    <a:gd name="T7" fmla="*/ 2147483647 h 274"/>
                    <a:gd name="T8" fmla="*/ 2147483647 w 172"/>
                    <a:gd name="T9" fmla="*/ 2147483647 h 274"/>
                    <a:gd name="T10" fmla="*/ 2147483647 w 172"/>
                    <a:gd name="T11" fmla="*/ 2147483647 h 274"/>
                    <a:gd name="T12" fmla="*/ 2147483647 w 172"/>
                    <a:gd name="T13" fmla="*/ 2147483647 h 274"/>
                    <a:gd name="T14" fmla="*/ 2147483647 w 172"/>
                    <a:gd name="T15" fmla="*/ 2147483647 h 274"/>
                    <a:gd name="T16" fmla="*/ 2147483647 w 172"/>
                    <a:gd name="T17" fmla="*/ 2147483647 h 274"/>
                    <a:gd name="T18" fmla="*/ 2147483647 w 172"/>
                    <a:gd name="T19" fmla="*/ 2147483647 h 274"/>
                    <a:gd name="T20" fmla="*/ 2147483647 w 172"/>
                    <a:gd name="T21" fmla="*/ 2147483647 h 274"/>
                    <a:gd name="T22" fmla="*/ 2147483647 w 172"/>
                    <a:gd name="T23" fmla="*/ 2147483647 h 274"/>
                    <a:gd name="T24" fmla="*/ 2147483647 w 172"/>
                    <a:gd name="T25" fmla="*/ 2147483647 h 274"/>
                    <a:gd name="T26" fmla="*/ 0 w 172"/>
                    <a:gd name="T27" fmla="*/ 2147483647 h 274"/>
                    <a:gd name="T28" fmla="*/ 0 w 172"/>
                    <a:gd name="T29" fmla="*/ 2147483647 h 274"/>
                    <a:gd name="T30" fmla="*/ 0 w 172"/>
                    <a:gd name="T31" fmla="*/ 2147483647 h 274"/>
                    <a:gd name="T32" fmla="*/ 2147483647 w 172"/>
                    <a:gd name="T33" fmla="*/ 2147483647 h 274"/>
                    <a:gd name="T34" fmla="*/ 2147483647 w 172"/>
                    <a:gd name="T35" fmla="*/ 2147483647 h 274"/>
                    <a:gd name="T36" fmla="*/ 2147483647 w 172"/>
                    <a:gd name="T37" fmla="*/ 2147483647 h 274"/>
                    <a:gd name="T38" fmla="*/ 2147483647 w 172"/>
                    <a:gd name="T39" fmla="*/ 2147483647 h 274"/>
                    <a:gd name="T40" fmla="*/ 2147483647 w 172"/>
                    <a:gd name="T41" fmla="*/ 2147483647 h 274"/>
                    <a:gd name="T42" fmla="*/ 2147483647 w 172"/>
                    <a:gd name="T43" fmla="*/ 2147483647 h 274"/>
                    <a:gd name="T44" fmla="*/ 2147483647 w 172"/>
                    <a:gd name="T45" fmla="*/ 2147483647 h 274"/>
                    <a:gd name="T46" fmla="*/ 2147483647 w 172"/>
                    <a:gd name="T47" fmla="*/ 2147483647 h 274"/>
                    <a:gd name="T48" fmla="*/ 2147483647 w 172"/>
                    <a:gd name="T49" fmla="*/ 2147483647 h 274"/>
                    <a:gd name="T50" fmla="*/ 2147483647 w 172"/>
                    <a:gd name="T51" fmla="*/ 2147483647 h 274"/>
                    <a:gd name="T52" fmla="*/ 2147483647 w 172"/>
                    <a:gd name="T53" fmla="*/ 2147483647 h 274"/>
                    <a:gd name="T54" fmla="*/ 2147483647 w 172"/>
                    <a:gd name="T55" fmla="*/ 2147483647 h 274"/>
                    <a:gd name="T56" fmla="*/ 2147483647 w 172"/>
                    <a:gd name="T57" fmla="*/ 2147483647 h 274"/>
                    <a:gd name="T58" fmla="*/ 2147483647 w 172"/>
                    <a:gd name="T59" fmla="*/ 2147483647 h 274"/>
                    <a:gd name="T60" fmla="*/ 2147483647 w 172"/>
                    <a:gd name="T61" fmla="*/ 2147483647 h 274"/>
                    <a:gd name="T62" fmla="*/ 2147483647 w 172"/>
                    <a:gd name="T63" fmla="*/ 2147483647 h 274"/>
                    <a:gd name="T64" fmla="*/ 2147483647 w 172"/>
                    <a:gd name="T65" fmla="*/ 2147483647 h 274"/>
                    <a:gd name="T66" fmla="*/ 2147483647 w 172"/>
                    <a:gd name="T67" fmla="*/ 2147483647 h 274"/>
                    <a:gd name="T68" fmla="*/ 2147483647 w 172"/>
                    <a:gd name="T69" fmla="*/ 2147483647 h 274"/>
                    <a:gd name="T70" fmla="*/ 2147483647 w 172"/>
                    <a:gd name="T71" fmla="*/ 2147483647 h 274"/>
                    <a:gd name="T72" fmla="*/ 2147483647 w 172"/>
                    <a:gd name="T73" fmla="*/ 2147483647 h 274"/>
                    <a:gd name="T74" fmla="*/ 2147483647 w 172"/>
                    <a:gd name="T75" fmla="*/ 2147483647 h 274"/>
                    <a:gd name="T76" fmla="*/ 2147483647 w 172"/>
                    <a:gd name="T77" fmla="*/ 2147483647 h 274"/>
                    <a:gd name="T78" fmla="*/ 2147483647 w 172"/>
                    <a:gd name="T79" fmla="*/ 2147483647 h 274"/>
                    <a:gd name="T80" fmla="*/ 2147483647 w 172"/>
                    <a:gd name="T81" fmla="*/ 2147483647 h 274"/>
                    <a:gd name="T82" fmla="*/ 2147483647 w 172"/>
                    <a:gd name="T83" fmla="*/ 2147483647 h 274"/>
                    <a:gd name="T84" fmla="*/ 2147483647 w 172"/>
                    <a:gd name="T85" fmla="*/ 2147483647 h 274"/>
                    <a:gd name="T86" fmla="*/ 2147483647 w 172"/>
                    <a:gd name="T87" fmla="*/ 2147483647 h 274"/>
                    <a:gd name="T88" fmla="*/ 2147483647 w 172"/>
                    <a:gd name="T89" fmla="*/ 2147483647 h 274"/>
                    <a:gd name="T90" fmla="*/ 2147483647 w 172"/>
                    <a:gd name="T91" fmla="*/ 2147483647 h 274"/>
                    <a:gd name="T92" fmla="*/ 2147483647 w 172"/>
                    <a:gd name="T93" fmla="*/ 2147483647 h 274"/>
                    <a:gd name="T94" fmla="*/ 2147483647 w 172"/>
                    <a:gd name="T95" fmla="*/ 2147483647 h 274"/>
                    <a:gd name="T96" fmla="*/ 2147483647 w 172"/>
                    <a:gd name="T97" fmla="*/ 2147483647 h 274"/>
                    <a:gd name="T98" fmla="*/ 2147483647 w 172"/>
                    <a:gd name="T99" fmla="*/ 2147483647 h 274"/>
                    <a:gd name="T100" fmla="*/ 2147483647 w 172"/>
                    <a:gd name="T101" fmla="*/ 2147483647 h 274"/>
                    <a:gd name="T102" fmla="*/ 2147483647 w 172"/>
                    <a:gd name="T103" fmla="*/ 2147483647 h 274"/>
                    <a:gd name="T104" fmla="*/ 2147483647 w 172"/>
                    <a:gd name="T105" fmla="*/ 0 h 274"/>
                    <a:gd name="T106" fmla="*/ 2147483647 w 172"/>
                    <a:gd name="T107" fmla="*/ 0 h 274"/>
                    <a:gd name="T108" fmla="*/ 2147483647 w 172"/>
                    <a:gd name="T109" fmla="*/ 2147483647 h 274"/>
                    <a:gd name="T110" fmla="*/ 2147483647 w 172"/>
                    <a:gd name="T111" fmla="*/ 2147483647 h 274"/>
                    <a:gd name="T112" fmla="*/ 2147483647 w 172"/>
                    <a:gd name="T113" fmla="*/ 2147483647 h 27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2" h="274">
                      <a:moveTo>
                        <a:pt x="48" y="4"/>
                      </a:moveTo>
                      <a:lnTo>
                        <a:pt x="48" y="4"/>
                      </a:lnTo>
                      <a:lnTo>
                        <a:pt x="48" y="18"/>
                      </a:lnTo>
                      <a:lnTo>
                        <a:pt x="44" y="48"/>
                      </a:lnTo>
                      <a:lnTo>
                        <a:pt x="40" y="66"/>
                      </a:lnTo>
                      <a:lnTo>
                        <a:pt x="36" y="84"/>
                      </a:lnTo>
                      <a:lnTo>
                        <a:pt x="30" y="98"/>
                      </a:lnTo>
                      <a:lnTo>
                        <a:pt x="26" y="102"/>
                      </a:lnTo>
                      <a:lnTo>
                        <a:pt x="22" y="106"/>
                      </a:lnTo>
                      <a:lnTo>
                        <a:pt x="14" y="114"/>
                      </a:lnTo>
                      <a:lnTo>
                        <a:pt x="8" y="124"/>
                      </a:lnTo>
                      <a:lnTo>
                        <a:pt x="4" y="136"/>
                      </a:lnTo>
                      <a:lnTo>
                        <a:pt x="0" y="148"/>
                      </a:lnTo>
                      <a:lnTo>
                        <a:pt x="0" y="162"/>
                      </a:lnTo>
                      <a:lnTo>
                        <a:pt x="0" y="176"/>
                      </a:lnTo>
                      <a:lnTo>
                        <a:pt x="4" y="190"/>
                      </a:lnTo>
                      <a:lnTo>
                        <a:pt x="8" y="204"/>
                      </a:lnTo>
                      <a:lnTo>
                        <a:pt x="12" y="218"/>
                      </a:lnTo>
                      <a:lnTo>
                        <a:pt x="20" y="232"/>
                      </a:lnTo>
                      <a:lnTo>
                        <a:pt x="26" y="244"/>
                      </a:lnTo>
                      <a:lnTo>
                        <a:pt x="36" y="254"/>
                      </a:lnTo>
                      <a:lnTo>
                        <a:pt x="46" y="262"/>
                      </a:lnTo>
                      <a:lnTo>
                        <a:pt x="56" y="268"/>
                      </a:lnTo>
                      <a:lnTo>
                        <a:pt x="68" y="274"/>
                      </a:lnTo>
                      <a:lnTo>
                        <a:pt x="80" y="274"/>
                      </a:lnTo>
                      <a:lnTo>
                        <a:pt x="104" y="272"/>
                      </a:lnTo>
                      <a:lnTo>
                        <a:pt x="122" y="266"/>
                      </a:lnTo>
                      <a:lnTo>
                        <a:pt x="138" y="258"/>
                      </a:lnTo>
                      <a:lnTo>
                        <a:pt x="150" y="248"/>
                      </a:lnTo>
                      <a:lnTo>
                        <a:pt x="160" y="234"/>
                      </a:lnTo>
                      <a:lnTo>
                        <a:pt x="166" y="222"/>
                      </a:lnTo>
                      <a:lnTo>
                        <a:pt x="170" y="208"/>
                      </a:lnTo>
                      <a:lnTo>
                        <a:pt x="172" y="196"/>
                      </a:lnTo>
                      <a:lnTo>
                        <a:pt x="170" y="184"/>
                      </a:lnTo>
                      <a:lnTo>
                        <a:pt x="166" y="174"/>
                      </a:lnTo>
                      <a:lnTo>
                        <a:pt x="152" y="152"/>
                      </a:lnTo>
                      <a:lnTo>
                        <a:pt x="146" y="138"/>
                      </a:lnTo>
                      <a:lnTo>
                        <a:pt x="142" y="122"/>
                      </a:lnTo>
                      <a:lnTo>
                        <a:pt x="140" y="104"/>
                      </a:lnTo>
                      <a:lnTo>
                        <a:pt x="142" y="80"/>
                      </a:lnTo>
                      <a:lnTo>
                        <a:pt x="142" y="68"/>
                      </a:lnTo>
                      <a:lnTo>
                        <a:pt x="142" y="58"/>
                      </a:lnTo>
                      <a:lnTo>
                        <a:pt x="138" y="48"/>
                      </a:lnTo>
                      <a:lnTo>
                        <a:pt x="134" y="38"/>
                      </a:lnTo>
                      <a:lnTo>
                        <a:pt x="128" y="30"/>
                      </a:lnTo>
                      <a:lnTo>
                        <a:pt x="122" y="24"/>
                      </a:lnTo>
                      <a:lnTo>
                        <a:pt x="104" y="12"/>
                      </a:lnTo>
                      <a:lnTo>
                        <a:pt x="88" y="4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52" y="2"/>
                      </a:lnTo>
                      <a:lnTo>
                        <a:pt x="48" y="4"/>
                      </a:lnTo>
                      <a:close/>
                    </a:path>
                  </a:pathLst>
                </a:custGeom>
                <a:solidFill>
                  <a:srgbClr val="DC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0" name="Freeform 909"/>
                <p:cNvSpPr>
                  <a:spLocks/>
                </p:cNvSpPr>
                <p:nvPr/>
              </p:nvSpPr>
              <p:spPr bwMode="auto">
                <a:xfrm>
                  <a:off x="7050088" y="990600"/>
                  <a:ext cx="266700" cy="250825"/>
                </a:xfrm>
                <a:custGeom>
                  <a:avLst/>
                  <a:gdLst>
                    <a:gd name="T0" fmla="*/ 0 w 168"/>
                    <a:gd name="T1" fmla="*/ 0 h 158"/>
                    <a:gd name="T2" fmla="*/ 0 w 168"/>
                    <a:gd name="T3" fmla="*/ 0 h 158"/>
                    <a:gd name="T4" fmla="*/ 2147483647 w 168"/>
                    <a:gd name="T5" fmla="*/ 2147483647 h 158"/>
                    <a:gd name="T6" fmla="*/ 2147483647 w 168"/>
                    <a:gd name="T7" fmla="*/ 2147483647 h 158"/>
                    <a:gd name="T8" fmla="*/ 2147483647 w 168"/>
                    <a:gd name="T9" fmla="*/ 2147483647 h 158"/>
                    <a:gd name="T10" fmla="*/ 2147483647 w 168"/>
                    <a:gd name="T11" fmla="*/ 2147483647 h 158"/>
                    <a:gd name="T12" fmla="*/ 2147483647 w 168"/>
                    <a:gd name="T13" fmla="*/ 2147483647 h 158"/>
                    <a:gd name="T14" fmla="*/ 2147483647 w 168"/>
                    <a:gd name="T15" fmla="*/ 2147483647 h 158"/>
                    <a:gd name="T16" fmla="*/ 2147483647 w 168"/>
                    <a:gd name="T17" fmla="*/ 2147483647 h 158"/>
                    <a:gd name="T18" fmla="*/ 2147483647 w 168"/>
                    <a:gd name="T19" fmla="*/ 2147483647 h 158"/>
                    <a:gd name="T20" fmla="*/ 2147483647 w 168"/>
                    <a:gd name="T21" fmla="*/ 2147483647 h 158"/>
                    <a:gd name="T22" fmla="*/ 2147483647 w 168"/>
                    <a:gd name="T23" fmla="*/ 0 h 158"/>
                    <a:gd name="T24" fmla="*/ 2147483647 w 168"/>
                    <a:gd name="T25" fmla="*/ 0 h 158"/>
                    <a:gd name="T26" fmla="*/ 2147483647 w 168"/>
                    <a:gd name="T27" fmla="*/ 2147483647 h 158"/>
                    <a:gd name="T28" fmla="*/ 2147483647 w 168"/>
                    <a:gd name="T29" fmla="*/ 2147483647 h 158"/>
                    <a:gd name="T30" fmla="*/ 2147483647 w 168"/>
                    <a:gd name="T31" fmla="*/ 2147483647 h 158"/>
                    <a:gd name="T32" fmla="*/ 2147483647 w 168"/>
                    <a:gd name="T33" fmla="*/ 2147483647 h 158"/>
                    <a:gd name="T34" fmla="*/ 2147483647 w 168"/>
                    <a:gd name="T35" fmla="*/ 2147483647 h 158"/>
                    <a:gd name="T36" fmla="*/ 2147483647 w 168"/>
                    <a:gd name="T37" fmla="*/ 2147483647 h 158"/>
                    <a:gd name="T38" fmla="*/ 2147483647 w 168"/>
                    <a:gd name="T39" fmla="*/ 2147483647 h 158"/>
                    <a:gd name="T40" fmla="*/ 2147483647 w 168"/>
                    <a:gd name="T41" fmla="*/ 2147483647 h 158"/>
                    <a:gd name="T42" fmla="*/ 2147483647 w 168"/>
                    <a:gd name="T43" fmla="*/ 2147483647 h 158"/>
                    <a:gd name="T44" fmla="*/ 2147483647 w 168"/>
                    <a:gd name="T45" fmla="*/ 2147483647 h 158"/>
                    <a:gd name="T46" fmla="*/ 2147483647 w 168"/>
                    <a:gd name="T47" fmla="*/ 2147483647 h 158"/>
                    <a:gd name="T48" fmla="*/ 2147483647 w 168"/>
                    <a:gd name="T49" fmla="*/ 2147483647 h 158"/>
                    <a:gd name="T50" fmla="*/ 2147483647 w 168"/>
                    <a:gd name="T51" fmla="*/ 2147483647 h 158"/>
                    <a:gd name="T52" fmla="*/ 2147483647 w 168"/>
                    <a:gd name="T53" fmla="*/ 2147483647 h 158"/>
                    <a:gd name="T54" fmla="*/ 2147483647 w 168"/>
                    <a:gd name="T55" fmla="*/ 2147483647 h 158"/>
                    <a:gd name="T56" fmla="*/ 2147483647 w 168"/>
                    <a:gd name="T57" fmla="*/ 2147483647 h 158"/>
                    <a:gd name="T58" fmla="*/ 0 w 168"/>
                    <a:gd name="T59" fmla="*/ 0 h 158"/>
                    <a:gd name="T60" fmla="*/ 0 w 168"/>
                    <a:gd name="T61" fmla="*/ 0 h 158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168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0" y="16"/>
                      </a:lnTo>
                      <a:lnTo>
                        <a:pt x="52" y="22"/>
                      </a:lnTo>
                      <a:lnTo>
                        <a:pt x="76" y="26"/>
                      </a:lnTo>
                      <a:lnTo>
                        <a:pt x="90" y="26"/>
                      </a:lnTo>
                      <a:lnTo>
                        <a:pt x="104" y="26"/>
                      </a:lnTo>
                      <a:lnTo>
                        <a:pt x="120" y="22"/>
                      </a:lnTo>
                      <a:lnTo>
                        <a:pt x="134" y="18"/>
                      </a:lnTo>
                      <a:lnTo>
                        <a:pt x="150" y="10"/>
                      </a:lnTo>
                      <a:lnTo>
                        <a:pt x="166" y="0"/>
                      </a:lnTo>
                      <a:lnTo>
                        <a:pt x="168" y="16"/>
                      </a:lnTo>
                      <a:lnTo>
                        <a:pt x="166" y="34"/>
                      </a:lnTo>
                      <a:lnTo>
                        <a:pt x="164" y="56"/>
                      </a:lnTo>
                      <a:lnTo>
                        <a:pt x="158" y="82"/>
                      </a:lnTo>
                      <a:lnTo>
                        <a:pt x="150" y="108"/>
                      </a:lnTo>
                      <a:lnTo>
                        <a:pt x="142" y="120"/>
                      </a:lnTo>
                      <a:lnTo>
                        <a:pt x="134" y="134"/>
                      </a:lnTo>
                      <a:lnTo>
                        <a:pt x="124" y="146"/>
                      </a:lnTo>
                      <a:lnTo>
                        <a:pt x="112" y="158"/>
                      </a:lnTo>
                      <a:lnTo>
                        <a:pt x="104" y="150"/>
                      </a:lnTo>
                      <a:lnTo>
                        <a:pt x="96" y="142"/>
                      </a:lnTo>
                      <a:lnTo>
                        <a:pt x="82" y="128"/>
                      </a:lnTo>
                      <a:lnTo>
                        <a:pt x="66" y="106"/>
                      </a:lnTo>
                      <a:lnTo>
                        <a:pt x="48" y="80"/>
                      </a:lnTo>
                      <a:lnTo>
                        <a:pt x="24" y="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1" name="Freeform 910"/>
                <p:cNvSpPr>
                  <a:spLocks/>
                </p:cNvSpPr>
                <p:nvPr/>
              </p:nvSpPr>
              <p:spPr bwMode="auto">
                <a:xfrm>
                  <a:off x="6996113" y="815975"/>
                  <a:ext cx="231775" cy="425450"/>
                </a:xfrm>
                <a:custGeom>
                  <a:avLst/>
                  <a:gdLst>
                    <a:gd name="T0" fmla="*/ 2147483647 w 146"/>
                    <a:gd name="T1" fmla="*/ 0 h 268"/>
                    <a:gd name="T2" fmla="*/ 2147483647 w 146"/>
                    <a:gd name="T3" fmla="*/ 0 h 268"/>
                    <a:gd name="T4" fmla="*/ 2147483647 w 146"/>
                    <a:gd name="T5" fmla="*/ 2147483647 h 268"/>
                    <a:gd name="T6" fmla="*/ 2147483647 w 146"/>
                    <a:gd name="T7" fmla="*/ 2147483647 h 268"/>
                    <a:gd name="T8" fmla="*/ 2147483647 w 146"/>
                    <a:gd name="T9" fmla="*/ 2147483647 h 268"/>
                    <a:gd name="T10" fmla="*/ 2147483647 w 146"/>
                    <a:gd name="T11" fmla="*/ 2147483647 h 268"/>
                    <a:gd name="T12" fmla="*/ 2147483647 w 146"/>
                    <a:gd name="T13" fmla="*/ 2147483647 h 268"/>
                    <a:gd name="T14" fmla="*/ 2147483647 w 146"/>
                    <a:gd name="T15" fmla="*/ 2147483647 h 268"/>
                    <a:gd name="T16" fmla="*/ 2147483647 w 146"/>
                    <a:gd name="T17" fmla="*/ 2147483647 h 268"/>
                    <a:gd name="T18" fmla="*/ 2147483647 w 146"/>
                    <a:gd name="T19" fmla="*/ 2147483647 h 268"/>
                    <a:gd name="T20" fmla="*/ 2147483647 w 146"/>
                    <a:gd name="T21" fmla="*/ 2147483647 h 268"/>
                    <a:gd name="T22" fmla="*/ 2147483647 w 146"/>
                    <a:gd name="T23" fmla="*/ 2147483647 h 268"/>
                    <a:gd name="T24" fmla="*/ 2147483647 w 146"/>
                    <a:gd name="T25" fmla="*/ 2147483647 h 268"/>
                    <a:gd name="T26" fmla="*/ 2147483647 w 146"/>
                    <a:gd name="T27" fmla="*/ 2147483647 h 268"/>
                    <a:gd name="T28" fmla="*/ 2147483647 w 146"/>
                    <a:gd name="T29" fmla="*/ 2147483647 h 268"/>
                    <a:gd name="T30" fmla="*/ 2147483647 w 146"/>
                    <a:gd name="T31" fmla="*/ 2147483647 h 268"/>
                    <a:gd name="T32" fmla="*/ 2147483647 w 146"/>
                    <a:gd name="T33" fmla="*/ 2147483647 h 268"/>
                    <a:gd name="T34" fmla="*/ 2147483647 w 146"/>
                    <a:gd name="T35" fmla="*/ 2147483647 h 268"/>
                    <a:gd name="T36" fmla="*/ 2147483647 w 146"/>
                    <a:gd name="T37" fmla="*/ 2147483647 h 268"/>
                    <a:gd name="T38" fmla="*/ 2147483647 w 146"/>
                    <a:gd name="T39" fmla="*/ 2147483647 h 268"/>
                    <a:gd name="T40" fmla="*/ 2147483647 w 146"/>
                    <a:gd name="T41" fmla="*/ 2147483647 h 268"/>
                    <a:gd name="T42" fmla="*/ 2147483647 w 146"/>
                    <a:gd name="T43" fmla="*/ 2147483647 h 268"/>
                    <a:gd name="T44" fmla="*/ 2147483647 w 146"/>
                    <a:gd name="T45" fmla="*/ 2147483647 h 268"/>
                    <a:gd name="T46" fmla="*/ 0 w 146"/>
                    <a:gd name="T47" fmla="*/ 2147483647 h 268"/>
                    <a:gd name="T48" fmla="*/ 0 w 146"/>
                    <a:gd name="T49" fmla="*/ 2147483647 h 268"/>
                    <a:gd name="T50" fmla="*/ 2147483647 w 146"/>
                    <a:gd name="T51" fmla="*/ 2147483647 h 268"/>
                    <a:gd name="T52" fmla="*/ 2147483647 w 146"/>
                    <a:gd name="T53" fmla="*/ 2147483647 h 268"/>
                    <a:gd name="T54" fmla="*/ 2147483647 w 146"/>
                    <a:gd name="T55" fmla="*/ 2147483647 h 268"/>
                    <a:gd name="T56" fmla="*/ 2147483647 w 146"/>
                    <a:gd name="T57" fmla="*/ 2147483647 h 268"/>
                    <a:gd name="T58" fmla="*/ 2147483647 w 146"/>
                    <a:gd name="T59" fmla="*/ 2147483647 h 268"/>
                    <a:gd name="T60" fmla="*/ 2147483647 w 146"/>
                    <a:gd name="T61" fmla="*/ 2147483647 h 268"/>
                    <a:gd name="T62" fmla="*/ 2147483647 w 146"/>
                    <a:gd name="T63" fmla="*/ 2147483647 h 268"/>
                    <a:gd name="T64" fmla="*/ 2147483647 w 146"/>
                    <a:gd name="T65" fmla="*/ 2147483647 h 268"/>
                    <a:gd name="T66" fmla="*/ 2147483647 w 146"/>
                    <a:gd name="T67" fmla="*/ 0 h 268"/>
                    <a:gd name="T68" fmla="*/ 2147483647 w 146"/>
                    <a:gd name="T69" fmla="*/ 0 h 268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46" h="268">
                      <a:moveTo>
                        <a:pt x="72" y="0"/>
                      </a:moveTo>
                      <a:lnTo>
                        <a:pt x="72" y="0"/>
                      </a:lnTo>
                      <a:lnTo>
                        <a:pt x="70" y="6"/>
                      </a:lnTo>
                      <a:lnTo>
                        <a:pt x="64" y="22"/>
                      </a:lnTo>
                      <a:lnTo>
                        <a:pt x="60" y="48"/>
                      </a:lnTo>
                      <a:lnTo>
                        <a:pt x="58" y="62"/>
                      </a:lnTo>
                      <a:lnTo>
                        <a:pt x="58" y="80"/>
                      </a:lnTo>
                      <a:lnTo>
                        <a:pt x="58" y="100"/>
                      </a:lnTo>
                      <a:lnTo>
                        <a:pt x="62" y="120"/>
                      </a:lnTo>
                      <a:lnTo>
                        <a:pt x="68" y="142"/>
                      </a:lnTo>
                      <a:lnTo>
                        <a:pt x="76" y="164"/>
                      </a:lnTo>
                      <a:lnTo>
                        <a:pt x="88" y="190"/>
                      </a:lnTo>
                      <a:lnTo>
                        <a:pt x="104" y="214"/>
                      </a:lnTo>
                      <a:lnTo>
                        <a:pt x="122" y="240"/>
                      </a:lnTo>
                      <a:lnTo>
                        <a:pt x="146" y="268"/>
                      </a:lnTo>
                      <a:lnTo>
                        <a:pt x="134" y="260"/>
                      </a:lnTo>
                      <a:lnTo>
                        <a:pt x="102" y="240"/>
                      </a:lnTo>
                      <a:lnTo>
                        <a:pt x="82" y="226"/>
                      </a:lnTo>
                      <a:lnTo>
                        <a:pt x="62" y="210"/>
                      </a:lnTo>
                      <a:lnTo>
                        <a:pt x="42" y="192"/>
                      </a:lnTo>
                      <a:lnTo>
                        <a:pt x="22" y="172"/>
                      </a:lnTo>
                      <a:lnTo>
                        <a:pt x="32" y="148"/>
                      </a:lnTo>
                      <a:lnTo>
                        <a:pt x="0" y="124"/>
                      </a:lnTo>
                      <a:lnTo>
                        <a:pt x="2" y="110"/>
                      </a:lnTo>
                      <a:lnTo>
                        <a:pt x="6" y="94"/>
                      </a:lnTo>
                      <a:lnTo>
                        <a:pt x="12" y="76"/>
                      </a:lnTo>
                      <a:lnTo>
                        <a:pt x="20" y="56"/>
                      </a:lnTo>
                      <a:lnTo>
                        <a:pt x="32" y="36"/>
                      </a:lnTo>
                      <a:lnTo>
                        <a:pt x="40" y="26"/>
                      </a:lnTo>
                      <a:lnTo>
                        <a:pt x="50" y="16"/>
                      </a:lnTo>
                      <a:lnTo>
                        <a:pt x="60" y="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2" name="Freeform 911"/>
                <p:cNvSpPr>
                  <a:spLocks/>
                </p:cNvSpPr>
                <p:nvPr/>
              </p:nvSpPr>
              <p:spPr bwMode="auto">
                <a:xfrm>
                  <a:off x="7192963" y="892175"/>
                  <a:ext cx="193675" cy="387350"/>
                </a:xfrm>
                <a:custGeom>
                  <a:avLst/>
                  <a:gdLst>
                    <a:gd name="T0" fmla="*/ 2147483647 w 122"/>
                    <a:gd name="T1" fmla="*/ 2147483647 h 244"/>
                    <a:gd name="T2" fmla="*/ 2147483647 w 122"/>
                    <a:gd name="T3" fmla="*/ 2147483647 h 244"/>
                    <a:gd name="T4" fmla="*/ 2147483647 w 122"/>
                    <a:gd name="T5" fmla="*/ 2147483647 h 244"/>
                    <a:gd name="T6" fmla="*/ 2147483647 w 122"/>
                    <a:gd name="T7" fmla="*/ 2147483647 h 244"/>
                    <a:gd name="T8" fmla="*/ 2147483647 w 122"/>
                    <a:gd name="T9" fmla="*/ 2147483647 h 244"/>
                    <a:gd name="T10" fmla="*/ 2147483647 w 122"/>
                    <a:gd name="T11" fmla="*/ 2147483647 h 244"/>
                    <a:gd name="T12" fmla="*/ 2147483647 w 122"/>
                    <a:gd name="T13" fmla="*/ 2147483647 h 244"/>
                    <a:gd name="T14" fmla="*/ 2147483647 w 122"/>
                    <a:gd name="T15" fmla="*/ 2147483647 h 244"/>
                    <a:gd name="T16" fmla="*/ 2147483647 w 122"/>
                    <a:gd name="T17" fmla="*/ 2147483647 h 244"/>
                    <a:gd name="T18" fmla="*/ 2147483647 w 122"/>
                    <a:gd name="T19" fmla="*/ 2147483647 h 244"/>
                    <a:gd name="T20" fmla="*/ 2147483647 w 122"/>
                    <a:gd name="T21" fmla="*/ 2147483647 h 244"/>
                    <a:gd name="T22" fmla="*/ 2147483647 w 122"/>
                    <a:gd name="T23" fmla="*/ 2147483647 h 244"/>
                    <a:gd name="T24" fmla="*/ 0 w 122"/>
                    <a:gd name="T25" fmla="*/ 2147483647 h 244"/>
                    <a:gd name="T26" fmla="*/ 0 w 122"/>
                    <a:gd name="T27" fmla="*/ 2147483647 h 244"/>
                    <a:gd name="T28" fmla="*/ 2147483647 w 122"/>
                    <a:gd name="T29" fmla="*/ 2147483647 h 244"/>
                    <a:gd name="T30" fmla="*/ 2147483647 w 122"/>
                    <a:gd name="T31" fmla="*/ 2147483647 h 244"/>
                    <a:gd name="T32" fmla="*/ 2147483647 w 122"/>
                    <a:gd name="T33" fmla="*/ 2147483647 h 244"/>
                    <a:gd name="T34" fmla="*/ 2147483647 w 122"/>
                    <a:gd name="T35" fmla="*/ 2147483647 h 244"/>
                    <a:gd name="T36" fmla="*/ 2147483647 w 122"/>
                    <a:gd name="T37" fmla="*/ 2147483647 h 244"/>
                    <a:gd name="T38" fmla="*/ 2147483647 w 122"/>
                    <a:gd name="T39" fmla="*/ 2147483647 h 244"/>
                    <a:gd name="T40" fmla="*/ 2147483647 w 122"/>
                    <a:gd name="T41" fmla="*/ 2147483647 h 244"/>
                    <a:gd name="T42" fmla="*/ 2147483647 w 122"/>
                    <a:gd name="T43" fmla="*/ 2147483647 h 244"/>
                    <a:gd name="T44" fmla="*/ 2147483647 w 122"/>
                    <a:gd name="T45" fmla="*/ 2147483647 h 244"/>
                    <a:gd name="T46" fmla="*/ 2147483647 w 122"/>
                    <a:gd name="T47" fmla="*/ 2147483647 h 244"/>
                    <a:gd name="T48" fmla="*/ 2147483647 w 122"/>
                    <a:gd name="T49" fmla="*/ 2147483647 h 244"/>
                    <a:gd name="T50" fmla="*/ 2147483647 w 122"/>
                    <a:gd name="T51" fmla="*/ 2147483647 h 244"/>
                    <a:gd name="T52" fmla="*/ 2147483647 w 122"/>
                    <a:gd name="T53" fmla="*/ 2147483647 h 244"/>
                    <a:gd name="T54" fmla="*/ 2147483647 w 122"/>
                    <a:gd name="T55" fmla="*/ 2147483647 h 244"/>
                    <a:gd name="T56" fmla="*/ 2147483647 w 122"/>
                    <a:gd name="T57" fmla="*/ 0 h 244"/>
                    <a:gd name="T58" fmla="*/ 2147483647 w 122"/>
                    <a:gd name="T59" fmla="*/ 2147483647 h 24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22" h="244">
                      <a:moveTo>
                        <a:pt x="54" y="10"/>
                      </a:moveTo>
                      <a:lnTo>
                        <a:pt x="54" y="10"/>
                      </a:lnTo>
                      <a:lnTo>
                        <a:pt x="58" y="32"/>
                      </a:lnTo>
                      <a:lnTo>
                        <a:pt x="62" y="56"/>
                      </a:lnTo>
                      <a:lnTo>
                        <a:pt x="62" y="86"/>
                      </a:lnTo>
                      <a:lnTo>
                        <a:pt x="62" y="104"/>
                      </a:lnTo>
                      <a:lnTo>
                        <a:pt x="60" y="122"/>
                      </a:lnTo>
                      <a:lnTo>
                        <a:pt x="56" y="142"/>
                      </a:lnTo>
                      <a:lnTo>
                        <a:pt x="48" y="160"/>
                      </a:lnTo>
                      <a:lnTo>
                        <a:pt x="40" y="182"/>
                      </a:lnTo>
                      <a:lnTo>
                        <a:pt x="30" y="202"/>
                      </a:lnTo>
                      <a:lnTo>
                        <a:pt x="16" y="224"/>
                      </a:lnTo>
                      <a:lnTo>
                        <a:pt x="0" y="244"/>
                      </a:lnTo>
                      <a:lnTo>
                        <a:pt x="12" y="232"/>
                      </a:lnTo>
                      <a:lnTo>
                        <a:pt x="42" y="202"/>
                      </a:lnTo>
                      <a:lnTo>
                        <a:pt x="60" y="182"/>
                      </a:lnTo>
                      <a:lnTo>
                        <a:pt x="78" y="158"/>
                      </a:lnTo>
                      <a:lnTo>
                        <a:pt x="94" y="132"/>
                      </a:lnTo>
                      <a:lnTo>
                        <a:pt x="108" y="102"/>
                      </a:lnTo>
                      <a:lnTo>
                        <a:pt x="104" y="96"/>
                      </a:lnTo>
                      <a:lnTo>
                        <a:pt x="98" y="90"/>
                      </a:lnTo>
                      <a:lnTo>
                        <a:pt x="88" y="82"/>
                      </a:lnTo>
                      <a:lnTo>
                        <a:pt x="122" y="78"/>
                      </a:lnTo>
                      <a:lnTo>
                        <a:pt x="106" y="48"/>
                      </a:lnTo>
                      <a:lnTo>
                        <a:pt x="90" y="22"/>
                      </a:lnTo>
                      <a:lnTo>
                        <a:pt x="72" y="0"/>
                      </a:lnTo>
                      <a:lnTo>
                        <a:pt x="54" y="1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3" name="Freeform 912"/>
                <p:cNvSpPr>
                  <a:spLocks/>
                </p:cNvSpPr>
                <p:nvPr/>
              </p:nvSpPr>
              <p:spPr bwMode="auto">
                <a:xfrm>
                  <a:off x="7339013" y="1006475"/>
                  <a:ext cx="161925" cy="492125"/>
                </a:xfrm>
                <a:custGeom>
                  <a:avLst/>
                  <a:gdLst>
                    <a:gd name="T0" fmla="*/ 2147483647 w 102"/>
                    <a:gd name="T1" fmla="*/ 0 h 310"/>
                    <a:gd name="T2" fmla="*/ 2147483647 w 102"/>
                    <a:gd name="T3" fmla="*/ 0 h 310"/>
                    <a:gd name="T4" fmla="*/ 2147483647 w 102"/>
                    <a:gd name="T5" fmla="*/ 2147483647 h 310"/>
                    <a:gd name="T6" fmla="*/ 2147483647 w 102"/>
                    <a:gd name="T7" fmla="*/ 2147483647 h 310"/>
                    <a:gd name="T8" fmla="*/ 2147483647 w 102"/>
                    <a:gd name="T9" fmla="*/ 2147483647 h 310"/>
                    <a:gd name="T10" fmla="*/ 2147483647 w 102"/>
                    <a:gd name="T11" fmla="*/ 2147483647 h 310"/>
                    <a:gd name="T12" fmla="*/ 2147483647 w 102"/>
                    <a:gd name="T13" fmla="*/ 2147483647 h 310"/>
                    <a:gd name="T14" fmla="*/ 2147483647 w 102"/>
                    <a:gd name="T15" fmla="*/ 2147483647 h 310"/>
                    <a:gd name="T16" fmla="*/ 2147483647 w 102"/>
                    <a:gd name="T17" fmla="*/ 2147483647 h 310"/>
                    <a:gd name="T18" fmla="*/ 2147483647 w 102"/>
                    <a:gd name="T19" fmla="*/ 2147483647 h 310"/>
                    <a:gd name="T20" fmla="*/ 2147483647 w 102"/>
                    <a:gd name="T21" fmla="*/ 2147483647 h 310"/>
                    <a:gd name="T22" fmla="*/ 2147483647 w 102"/>
                    <a:gd name="T23" fmla="*/ 2147483647 h 310"/>
                    <a:gd name="T24" fmla="*/ 2147483647 w 102"/>
                    <a:gd name="T25" fmla="*/ 2147483647 h 310"/>
                    <a:gd name="T26" fmla="*/ 2147483647 w 102"/>
                    <a:gd name="T27" fmla="*/ 2147483647 h 310"/>
                    <a:gd name="T28" fmla="*/ 0 w 102"/>
                    <a:gd name="T29" fmla="*/ 2147483647 h 310"/>
                    <a:gd name="T30" fmla="*/ 0 w 102"/>
                    <a:gd name="T31" fmla="*/ 2147483647 h 310"/>
                    <a:gd name="T32" fmla="*/ 0 w 102"/>
                    <a:gd name="T33" fmla="*/ 2147483647 h 310"/>
                    <a:gd name="T34" fmla="*/ 2147483647 w 102"/>
                    <a:gd name="T35" fmla="*/ 2147483647 h 310"/>
                    <a:gd name="T36" fmla="*/ 2147483647 w 102"/>
                    <a:gd name="T37" fmla="*/ 2147483647 h 310"/>
                    <a:gd name="T38" fmla="*/ 2147483647 w 102"/>
                    <a:gd name="T39" fmla="*/ 2147483647 h 310"/>
                    <a:gd name="T40" fmla="*/ 2147483647 w 102"/>
                    <a:gd name="T41" fmla="*/ 2147483647 h 310"/>
                    <a:gd name="T42" fmla="*/ 2147483647 w 102"/>
                    <a:gd name="T43" fmla="*/ 2147483647 h 310"/>
                    <a:gd name="T44" fmla="*/ 2147483647 w 102"/>
                    <a:gd name="T45" fmla="*/ 2147483647 h 310"/>
                    <a:gd name="T46" fmla="*/ 2147483647 w 102"/>
                    <a:gd name="T47" fmla="*/ 2147483647 h 310"/>
                    <a:gd name="T48" fmla="*/ 2147483647 w 102"/>
                    <a:gd name="T49" fmla="*/ 2147483647 h 310"/>
                    <a:gd name="T50" fmla="*/ 2147483647 w 102"/>
                    <a:gd name="T51" fmla="*/ 2147483647 h 310"/>
                    <a:gd name="T52" fmla="*/ 2147483647 w 102"/>
                    <a:gd name="T53" fmla="*/ 2147483647 h 310"/>
                    <a:gd name="T54" fmla="*/ 2147483647 w 102"/>
                    <a:gd name="T55" fmla="*/ 2147483647 h 310"/>
                    <a:gd name="T56" fmla="*/ 2147483647 w 102"/>
                    <a:gd name="T57" fmla="*/ 0 h 310"/>
                    <a:gd name="T58" fmla="*/ 2147483647 w 102"/>
                    <a:gd name="T59" fmla="*/ 0 h 31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02" h="310">
                      <a:moveTo>
                        <a:pt x="64" y="0"/>
                      </a:moveTo>
                      <a:lnTo>
                        <a:pt x="64" y="0"/>
                      </a:lnTo>
                      <a:lnTo>
                        <a:pt x="68" y="14"/>
                      </a:lnTo>
                      <a:lnTo>
                        <a:pt x="70" y="32"/>
                      </a:lnTo>
                      <a:lnTo>
                        <a:pt x="70" y="54"/>
                      </a:lnTo>
                      <a:lnTo>
                        <a:pt x="68" y="78"/>
                      </a:lnTo>
                      <a:lnTo>
                        <a:pt x="64" y="106"/>
                      </a:lnTo>
                      <a:lnTo>
                        <a:pt x="56" y="134"/>
                      </a:lnTo>
                      <a:lnTo>
                        <a:pt x="50" y="148"/>
                      </a:lnTo>
                      <a:lnTo>
                        <a:pt x="42" y="162"/>
                      </a:lnTo>
                      <a:lnTo>
                        <a:pt x="18" y="210"/>
                      </a:lnTo>
                      <a:lnTo>
                        <a:pt x="10" y="228"/>
                      </a:lnTo>
                      <a:lnTo>
                        <a:pt x="4" y="244"/>
                      </a:lnTo>
                      <a:lnTo>
                        <a:pt x="0" y="260"/>
                      </a:lnTo>
                      <a:lnTo>
                        <a:pt x="0" y="276"/>
                      </a:lnTo>
                      <a:lnTo>
                        <a:pt x="0" y="292"/>
                      </a:lnTo>
                      <a:lnTo>
                        <a:pt x="2" y="310"/>
                      </a:lnTo>
                      <a:lnTo>
                        <a:pt x="98" y="306"/>
                      </a:lnTo>
                      <a:lnTo>
                        <a:pt x="100" y="272"/>
                      </a:lnTo>
                      <a:lnTo>
                        <a:pt x="102" y="232"/>
                      </a:lnTo>
                      <a:lnTo>
                        <a:pt x="102" y="186"/>
                      </a:lnTo>
                      <a:lnTo>
                        <a:pt x="98" y="136"/>
                      </a:lnTo>
                      <a:lnTo>
                        <a:pt x="92" y="84"/>
                      </a:lnTo>
                      <a:lnTo>
                        <a:pt x="88" y="60"/>
                      </a:lnTo>
                      <a:lnTo>
                        <a:pt x="82" y="38"/>
                      </a:lnTo>
                      <a:lnTo>
                        <a:pt x="74" y="18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2D2D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4" name="Freeform 913"/>
                <p:cNvSpPr>
                  <a:spLocks/>
                </p:cNvSpPr>
                <p:nvPr/>
              </p:nvSpPr>
              <p:spPr bwMode="auto">
                <a:xfrm>
                  <a:off x="7462838" y="920750"/>
                  <a:ext cx="215900" cy="504825"/>
                </a:xfrm>
                <a:custGeom>
                  <a:avLst/>
                  <a:gdLst>
                    <a:gd name="T0" fmla="*/ 2147483647 w 136"/>
                    <a:gd name="T1" fmla="*/ 2147483647 h 318"/>
                    <a:gd name="T2" fmla="*/ 2147483647 w 136"/>
                    <a:gd name="T3" fmla="*/ 2147483647 h 318"/>
                    <a:gd name="T4" fmla="*/ 2147483647 w 136"/>
                    <a:gd name="T5" fmla="*/ 0 h 318"/>
                    <a:gd name="T6" fmla="*/ 2147483647 w 136"/>
                    <a:gd name="T7" fmla="*/ 0 h 318"/>
                    <a:gd name="T8" fmla="*/ 2147483647 w 136"/>
                    <a:gd name="T9" fmla="*/ 0 h 318"/>
                    <a:gd name="T10" fmla="*/ 2147483647 w 136"/>
                    <a:gd name="T11" fmla="*/ 2147483647 h 318"/>
                    <a:gd name="T12" fmla="*/ 2147483647 w 136"/>
                    <a:gd name="T13" fmla="*/ 2147483647 h 318"/>
                    <a:gd name="T14" fmla="*/ 2147483647 w 136"/>
                    <a:gd name="T15" fmla="*/ 2147483647 h 318"/>
                    <a:gd name="T16" fmla="*/ 2147483647 w 136"/>
                    <a:gd name="T17" fmla="*/ 2147483647 h 318"/>
                    <a:gd name="T18" fmla="*/ 2147483647 w 136"/>
                    <a:gd name="T19" fmla="*/ 2147483647 h 318"/>
                    <a:gd name="T20" fmla="*/ 2147483647 w 136"/>
                    <a:gd name="T21" fmla="*/ 2147483647 h 318"/>
                    <a:gd name="T22" fmla="*/ 2147483647 w 136"/>
                    <a:gd name="T23" fmla="*/ 2147483647 h 318"/>
                    <a:gd name="T24" fmla="*/ 2147483647 w 136"/>
                    <a:gd name="T25" fmla="*/ 2147483647 h 318"/>
                    <a:gd name="T26" fmla="*/ 2147483647 w 136"/>
                    <a:gd name="T27" fmla="*/ 2147483647 h 318"/>
                    <a:gd name="T28" fmla="*/ 2147483647 w 136"/>
                    <a:gd name="T29" fmla="*/ 2147483647 h 318"/>
                    <a:gd name="T30" fmla="*/ 2147483647 w 136"/>
                    <a:gd name="T31" fmla="*/ 2147483647 h 318"/>
                    <a:gd name="T32" fmla="*/ 0 w 136"/>
                    <a:gd name="T33" fmla="*/ 2147483647 h 318"/>
                    <a:gd name="T34" fmla="*/ 0 w 136"/>
                    <a:gd name="T35" fmla="*/ 2147483647 h 318"/>
                    <a:gd name="T36" fmla="*/ 2147483647 w 136"/>
                    <a:gd name="T37" fmla="*/ 2147483647 h 318"/>
                    <a:gd name="T38" fmla="*/ 2147483647 w 136"/>
                    <a:gd name="T39" fmla="*/ 2147483647 h 318"/>
                    <a:gd name="T40" fmla="*/ 2147483647 w 136"/>
                    <a:gd name="T41" fmla="*/ 2147483647 h 318"/>
                    <a:gd name="T42" fmla="*/ 2147483647 w 136"/>
                    <a:gd name="T43" fmla="*/ 2147483647 h 318"/>
                    <a:gd name="T44" fmla="*/ 2147483647 w 136"/>
                    <a:gd name="T45" fmla="*/ 2147483647 h 318"/>
                    <a:gd name="T46" fmla="*/ 2147483647 w 136"/>
                    <a:gd name="T47" fmla="*/ 2147483647 h 318"/>
                    <a:gd name="T48" fmla="*/ 2147483647 w 136"/>
                    <a:gd name="T49" fmla="*/ 2147483647 h 318"/>
                    <a:gd name="T50" fmla="*/ 2147483647 w 136"/>
                    <a:gd name="T51" fmla="*/ 2147483647 h 318"/>
                    <a:gd name="T52" fmla="*/ 2147483647 w 136"/>
                    <a:gd name="T53" fmla="*/ 2147483647 h 318"/>
                    <a:gd name="T54" fmla="*/ 2147483647 w 136"/>
                    <a:gd name="T55" fmla="*/ 2147483647 h 31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36" h="318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30" y="2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4" y="26"/>
                      </a:lnTo>
                      <a:lnTo>
                        <a:pt x="56" y="78"/>
                      </a:lnTo>
                      <a:lnTo>
                        <a:pt x="78" y="162"/>
                      </a:lnTo>
                      <a:lnTo>
                        <a:pt x="92" y="208"/>
                      </a:lnTo>
                      <a:lnTo>
                        <a:pt x="106" y="250"/>
                      </a:lnTo>
                      <a:lnTo>
                        <a:pt x="122" y="288"/>
                      </a:lnTo>
                      <a:lnTo>
                        <a:pt x="136" y="318"/>
                      </a:lnTo>
                      <a:lnTo>
                        <a:pt x="0" y="316"/>
                      </a:lnTo>
                      <a:lnTo>
                        <a:pt x="4" y="256"/>
                      </a:lnTo>
                      <a:lnTo>
                        <a:pt x="6" y="210"/>
                      </a:lnTo>
                      <a:lnTo>
                        <a:pt x="4" y="190"/>
                      </a:lnTo>
                      <a:lnTo>
                        <a:pt x="2" y="176"/>
                      </a:lnTo>
                      <a:lnTo>
                        <a:pt x="2" y="160"/>
                      </a:lnTo>
                      <a:lnTo>
                        <a:pt x="2" y="136"/>
                      </a:lnTo>
                      <a:lnTo>
                        <a:pt x="4" y="78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5" name="Freeform 914"/>
                <p:cNvSpPr>
                  <a:spLocks/>
                </p:cNvSpPr>
                <p:nvPr/>
              </p:nvSpPr>
              <p:spPr bwMode="auto">
                <a:xfrm>
                  <a:off x="7240588" y="590550"/>
                  <a:ext cx="203200" cy="276225"/>
                </a:xfrm>
                <a:custGeom>
                  <a:avLst/>
                  <a:gdLst>
                    <a:gd name="T0" fmla="*/ 2147483647 w 128"/>
                    <a:gd name="T1" fmla="*/ 2147483647 h 174"/>
                    <a:gd name="T2" fmla="*/ 2147483647 w 128"/>
                    <a:gd name="T3" fmla="*/ 2147483647 h 174"/>
                    <a:gd name="T4" fmla="*/ 2147483647 w 128"/>
                    <a:gd name="T5" fmla="*/ 2147483647 h 174"/>
                    <a:gd name="T6" fmla="*/ 2147483647 w 128"/>
                    <a:gd name="T7" fmla="*/ 2147483647 h 174"/>
                    <a:gd name="T8" fmla="*/ 2147483647 w 128"/>
                    <a:gd name="T9" fmla="*/ 2147483647 h 174"/>
                    <a:gd name="T10" fmla="*/ 2147483647 w 128"/>
                    <a:gd name="T11" fmla="*/ 2147483647 h 174"/>
                    <a:gd name="T12" fmla="*/ 2147483647 w 128"/>
                    <a:gd name="T13" fmla="*/ 2147483647 h 174"/>
                    <a:gd name="T14" fmla="*/ 2147483647 w 128"/>
                    <a:gd name="T15" fmla="*/ 2147483647 h 174"/>
                    <a:gd name="T16" fmla="*/ 2147483647 w 128"/>
                    <a:gd name="T17" fmla="*/ 2147483647 h 174"/>
                    <a:gd name="T18" fmla="*/ 2147483647 w 128"/>
                    <a:gd name="T19" fmla="*/ 2147483647 h 174"/>
                    <a:gd name="T20" fmla="*/ 2147483647 w 128"/>
                    <a:gd name="T21" fmla="*/ 2147483647 h 174"/>
                    <a:gd name="T22" fmla="*/ 2147483647 w 128"/>
                    <a:gd name="T23" fmla="*/ 2147483647 h 174"/>
                    <a:gd name="T24" fmla="*/ 2147483647 w 128"/>
                    <a:gd name="T25" fmla="*/ 2147483647 h 174"/>
                    <a:gd name="T26" fmla="*/ 2147483647 w 128"/>
                    <a:gd name="T27" fmla="*/ 2147483647 h 174"/>
                    <a:gd name="T28" fmla="*/ 2147483647 w 128"/>
                    <a:gd name="T29" fmla="*/ 2147483647 h 174"/>
                    <a:gd name="T30" fmla="*/ 2147483647 w 128"/>
                    <a:gd name="T31" fmla="*/ 2147483647 h 174"/>
                    <a:gd name="T32" fmla="*/ 2147483647 w 128"/>
                    <a:gd name="T33" fmla="*/ 2147483647 h 174"/>
                    <a:gd name="T34" fmla="*/ 2147483647 w 128"/>
                    <a:gd name="T35" fmla="*/ 2147483647 h 174"/>
                    <a:gd name="T36" fmla="*/ 2147483647 w 128"/>
                    <a:gd name="T37" fmla="*/ 2147483647 h 174"/>
                    <a:gd name="T38" fmla="*/ 2147483647 w 128"/>
                    <a:gd name="T39" fmla="*/ 2147483647 h 174"/>
                    <a:gd name="T40" fmla="*/ 2147483647 w 128"/>
                    <a:gd name="T41" fmla="*/ 2147483647 h 174"/>
                    <a:gd name="T42" fmla="*/ 2147483647 w 128"/>
                    <a:gd name="T43" fmla="*/ 2147483647 h 174"/>
                    <a:gd name="T44" fmla="*/ 2147483647 w 128"/>
                    <a:gd name="T45" fmla="*/ 2147483647 h 174"/>
                    <a:gd name="T46" fmla="*/ 2147483647 w 128"/>
                    <a:gd name="T47" fmla="*/ 2147483647 h 174"/>
                    <a:gd name="T48" fmla="*/ 2147483647 w 128"/>
                    <a:gd name="T49" fmla="*/ 2147483647 h 174"/>
                    <a:gd name="T50" fmla="*/ 2147483647 w 128"/>
                    <a:gd name="T51" fmla="*/ 2147483647 h 174"/>
                    <a:gd name="T52" fmla="*/ 2147483647 w 128"/>
                    <a:gd name="T53" fmla="*/ 2147483647 h 174"/>
                    <a:gd name="T54" fmla="*/ 2147483647 w 128"/>
                    <a:gd name="T55" fmla="*/ 2147483647 h 174"/>
                    <a:gd name="T56" fmla="*/ 2147483647 w 128"/>
                    <a:gd name="T57" fmla="*/ 2147483647 h 174"/>
                    <a:gd name="T58" fmla="*/ 2147483647 w 128"/>
                    <a:gd name="T59" fmla="*/ 2147483647 h 174"/>
                    <a:gd name="T60" fmla="*/ 2147483647 w 128"/>
                    <a:gd name="T61" fmla="*/ 2147483647 h 174"/>
                    <a:gd name="T62" fmla="*/ 2147483647 w 128"/>
                    <a:gd name="T63" fmla="*/ 2147483647 h 174"/>
                    <a:gd name="T64" fmla="*/ 2147483647 w 128"/>
                    <a:gd name="T65" fmla="*/ 2147483647 h 174"/>
                    <a:gd name="T66" fmla="*/ 2147483647 w 128"/>
                    <a:gd name="T67" fmla="*/ 2147483647 h 174"/>
                    <a:gd name="T68" fmla="*/ 2147483647 w 128"/>
                    <a:gd name="T69" fmla="*/ 2147483647 h 174"/>
                    <a:gd name="T70" fmla="*/ 2147483647 w 128"/>
                    <a:gd name="T71" fmla="*/ 2147483647 h 174"/>
                    <a:gd name="T72" fmla="*/ 2147483647 w 128"/>
                    <a:gd name="T73" fmla="*/ 2147483647 h 174"/>
                    <a:gd name="T74" fmla="*/ 2147483647 w 128"/>
                    <a:gd name="T75" fmla="*/ 2147483647 h 174"/>
                    <a:gd name="T76" fmla="*/ 2147483647 w 128"/>
                    <a:gd name="T77" fmla="*/ 2147483647 h 174"/>
                    <a:gd name="T78" fmla="*/ 2147483647 w 128"/>
                    <a:gd name="T79" fmla="*/ 2147483647 h 174"/>
                    <a:gd name="T80" fmla="*/ 2147483647 w 128"/>
                    <a:gd name="T81" fmla="*/ 2147483647 h 174"/>
                    <a:gd name="T82" fmla="*/ 2147483647 w 128"/>
                    <a:gd name="T83" fmla="*/ 2147483647 h 174"/>
                    <a:gd name="T84" fmla="*/ 2147483647 w 128"/>
                    <a:gd name="T85" fmla="*/ 2147483647 h 174"/>
                    <a:gd name="T86" fmla="*/ 0 w 128"/>
                    <a:gd name="T87" fmla="*/ 2147483647 h 174"/>
                    <a:gd name="T88" fmla="*/ 0 w 128"/>
                    <a:gd name="T89" fmla="*/ 2147483647 h 174"/>
                    <a:gd name="T90" fmla="*/ 2147483647 w 128"/>
                    <a:gd name="T91" fmla="*/ 2147483647 h 174"/>
                    <a:gd name="T92" fmla="*/ 2147483647 w 128"/>
                    <a:gd name="T93" fmla="*/ 2147483647 h 174"/>
                    <a:gd name="T94" fmla="*/ 2147483647 w 128"/>
                    <a:gd name="T95" fmla="*/ 2147483647 h 174"/>
                    <a:gd name="T96" fmla="*/ 2147483647 w 128"/>
                    <a:gd name="T97" fmla="*/ 2147483647 h 174"/>
                    <a:gd name="T98" fmla="*/ 2147483647 w 128"/>
                    <a:gd name="T99" fmla="*/ 2147483647 h 174"/>
                    <a:gd name="T100" fmla="*/ 2147483647 w 128"/>
                    <a:gd name="T101" fmla="*/ 2147483647 h 174"/>
                    <a:gd name="T102" fmla="*/ 2147483647 w 128"/>
                    <a:gd name="T103" fmla="*/ 2147483647 h 174"/>
                    <a:gd name="T104" fmla="*/ 2147483647 w 128"/>
                    <a:gd name="T105" fmla="*/ 0 h 174"/>
                    <a:gd name="T106" fmla="*/ 2147483647 w 128"/>
                    <a:gd name="T107" fmla="*/ 0 h 174"/>
                    <a:gd name="T108" fmla="*/ 2147483647 w 128"/>
                    <a:gd name="T109" fmla="*/ 2147483647 h 174"/>
                    <a:gd name="T110" fmla="*/ 2147483647 w 128"/>
                    <a:gd name="T111" fmla="*/ 2147483647 h 174"/>
                    <a:gd name="T112" fmla="*/ 2147483647 w 128"/>
                    <a:gd name="T113" fmla="*/ 2147483647 h 174"/>
                    <a:gd name="T114" fmla="*/ 2147483647 w 128"/>
                    <a:gd name="T115" fmla="*/ 2147483647 h 174"/>
                    <a:gd name="T116" fmla="*/ 2147483647 w 128"/>
                    <a:gd name="T117" fmla="*/ 2147483647 h 174"/>
                    <a:gd name="T118" fmla="*/ 2147483647 w 128"/>
                    <a:gd name="T119" fmla="*/ 2147483647 h 174"/>
                    <a:gd name="T120" fmla="*/ 2147483647 w 128"/>
                    <a:gd name="T121" fmla="*/ 2147483647 h 174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28" h="174">
                      <a:moveTo>
                        <a:pt x="108" y="32"/>
                      </a:moveTo>
                      <a:lnTo>
                        <a:pt x="108" y="32"/>
                      </a:lnTo>
                      <a:lnTo>
                        <a:pt x="110" y="36"/>
                      </a:lnTo>
                      <a:lnTo>
                        <a:pt x="112" y="50"/>
                      </a:lnTo>
                      <a:lnTo>
                        <a:pt x="112" y="72"/>
                      </a:lnTo>
                      <a:lnTo>
                        <a:pt x="110" y="84"/>
                      </a:lnTo>
                      <a:lnTo>
                        <a:pt x="108" y="98"/>
                      </a:lnTo>
                      <a:lnTo>
                        <a:pt x="104" y="110"/>
                      </a:lnTo>
                      <a:lnTo>
                        <a:pt x="104" y="122"/>
                      </a:lnTo>
                      <a:lnTo>
                        <a:pt x="104" y="130"/>
                      </a:lnTo>
                      <a:lnTo>
                        <a:pt x="106" y="138"/>
                      </a:lnTo>
                      <a:lnTo>
                        <a:pt x="110" y="142"/>
                      </a:lnTo>
                      <a:lnTo>
                        <a:pt x="116" y="146"/>
                      </a:lnTo>
                      <a:lnTo>
                        <a:pt x="122" y="148"/>
                      </a:lnTo>
                      <a:lnTo>
                        <a:pt x="128" y="148"/>
                      </a:lnTo>
                      <a:lnTo>
                        <a:pt x="124" y="148"/>
                      </a:lnTo>
                      <a:lnTo>
                        <a:pt x="116" y="150"/>
                      </a:lnTo>
                      <a:lnTo>
                        <a:pt x="110" y="148"/>
                      </a:lnTo>
                      <a:lnTo>
                        <a:pt x="106" y="146"/>
                      </a:lnTo>
                      <a:lnTo>
                        <a:pt x="100" y="142"/>
                      </a:lnTo>
                      <a:lnTo>
                        <a:pt x="96" y="134"/>
                      </a:lnTo>
                      <a:lnTo>
                        <a:pt x="94" y="140"/>
                      </a:lnTo>
                      <a:lnTo>
                        <a:pt x="94" y="150"/>
                      </a:lnTo>
                      <a:lnTo>
                        <a:pt x="96" y="158"/>
                      </a:lnTo>
                      <a:lnTo>
                        <a:pt x="100" y="164"/>
                      </a:lnTo>
                      <a:lnTo>
                        <a:pt x="106" y="168"/>
                      </a:lnTo>
                      <a:lnTo>
                        <a:pt x="116" y="172"/>
                      </a:lnTo>
                      <a:lnTo>
                        <a:pt x="106" y="174"/>
                      </a:lnTo>
                      <a:lnTo>
                        <a:pt x="94" y="172"/>
                      </a:lnTo>
                      <a:lnTo>
                        <a:pt x="80" y="170"/>
                      </a:lnTo>
                      <a:lnTo>
                        <a:pt x="64" y="166"/>
                      </a:lnTo>
                      <a:lnTo>
                        <a:pt x="48" y="158"/>
                      </a:lnTo>
                      <a:lnTo>
                        <a:pt x="32" y="146"/>
                      </a:lnTo>
                      <a:lnTo>
                        <a:pt x="24" y="136"/>
                      </a:lnTo>
                      <a:lnTo>
                        <a:pt x="16" y="128"/>
                      </a:lnTo>
                      <a:lnTo>
                        <a:pt x="10" y="118"/>
                      </a:lnTo>
                      <a:lnTo>
                        <a:pt x="6" y="106"/>
                      </a:lnTo>
                      <a:lnTo>
                        <a:pt x="2" y="96"/>
                      </a:lnTo>
                      <a:lnTo>
                        <a:pt x="0" y="86"/>
                      </a:lnTo>
                      <a:lnTo>
                        <a:pt x="0" y="66"/>
                      </a:lnTo>
                      <a:lnTo>
                        <a:pt x="4" y="48"/>
                      </a:lnTo>
                      <a:lnTo>
                        <a:pt x="10" y="32"/>
                      </a:lnTo>
                      <a:lnTo>
                        <a:pt x="22" y="18"/>
                      </a:lnTo>
                      <a:lnTo>
                        <a:pt x="36" y="8"/>
                      </a:lnTo>
                      <a:lnTo>
                        <a:pt x="44" y="6"/>
                      </a:lnTo>
                      <a:lnTo>
                        <a:pt x="54" y="2"/>
                      </a:lnTo>
                      <a:lnTo>
                        <a:pt x="68" y="0"/>
                      </a:lnTo>
                      <a:lnTo>
                        <a:pt x="82" y="0"/>
                      </a:lnTo>
                      <a:lnTo>
                        <a:pt x="92" y="2"/>
                      </a:lnTo>
                      <a:lnTo>
                        <a:pt x="98" y="4"/>
                      </a:lnTo>
                      <a:lnTo>
                        <a:pt x="104" y="10"/>
                      </a:lnTo>
                      <a:lnTo>
                        <a:pt x="106" y="16"/>
                      </a:lnTo>
                      <a:lnTo>
                        <a:pt x="108" y="22"/>
                      </a:lnTo>
                      <a:lnTo>
                        <a:pt x="108" y="3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6" name="Freeform 915"/>
                <p:cNvSpPr>
                  <a:spLocks/>
                </p:cNvSpPr>
                <p:nvPr/>
              </p:nvSpPr>
              <p:spPr bwMode="auto">
                <a:xfrm>
                  <a:off x="7135813" y="774700"/>
                  <a:ext cx="136525" cy="158750"/>
                </a:xfrm>
                <a:custGeom>
                  <a:avLst/>
                  <a:gdLst>
                    <a:gd name="T0" fmla="*/ 0 w 86"/>
                    <a:gd name="T1" fmla="*/ 2147483647 h 100"/>
                    <a:gd name="T2" fmla="*/ 0 w 86"/>
                    <a:gd name="T3" fmla="*/ 2147483647 h 100"/>
                    <a:gd name="T4" fmla="*/ 2147483647 w 86"/>
                    <a:gd name="T5" fmla="*/ 2147483647 h 100"/>
                    <a:gd name="T6" fmla="*/ 2147483647 w 86"/>
                    <a:gd name="T7" fmla="*/ 2147483647 h 100"/>
                    <a:gd name="T8" fmla="*/ 2147483647 w 86"/>
                    <a:gd name="T9" fmla="*/ 2147483647 h 100"/>
                    <a:gd name="T10" fmla="*/ 2147483647 w 86"/>
                    <a:gd name="T11" fmla="*/ 2147483647 h 100"/>
                    <a:gd name="T12" fmla="*/ 2147483647 w 86"/>
                    <a:gd name="T13" fmla="*/ 2147483647 h 100"/>
                    <a:gd name="T14" fmla="*/ 2147483647 w 86"/>
                    <a:gd name="T15" fmla="*/ 2147483647 h 100"/>
                    <a:gd name="T16" fmla="*/ 2147483647 w 86"/>
                    <a:gd name="T17" fmla="*/ 2147483647 h 100"/>
                    <a:gd name="T18" fmla="*/ 2147483647 w 86"/>
                    <a:gd name="T19" fmla="*/ 2147483647 h 100"/>
                    <a:gd name="T20" fmla="*/ 2147483647 w 86"/>
                    <a:gd name="T21" fmla="*/ 2147483647 h 100"/>
                    <a:gd name="T22" fmla="*/ 2147483647 w 86"/>
                    <a:gd name="T23" fmla="*/ 2147483647 h 100"/>
                    <a:gd name="T24" fmla="*/ 2147483647 w 86"/>
                    <a:gd name="T25" fmla="*/ 2147483647 h 100"/>
                    <a:gd name="T26" fmla="*/ 2147483647 w 86"/>
                    <a:gd name="T27" fmla="*/ 2147483647 h 100"/>
                    <a:gd name="T28" fmla="*/ 2147483647 w 86"/>
                    <a:gd name="T29" fmla="*/ 2147483647 h 100"/>
                    <a:gd name="T30" fmla="*/ 2147483647 w 86"/>
                    <a:gd name="T31" fmla="*/ 2147483647 h 100"/>
                    <a:gd name="T32" fmla="*/ 2147483647 w 86"/>
                    <a:gd name="T33" fmla="*/ 2147483647 h 100"/>
                    <a:gd name="T34" fmla="*/ 2147483647 w 86"/>
                    <a:gd name="T35" fmla="*/ 2147483647 h 100"/>
                    <a:gd name="T36" fmla="*/ 2147483647 w 86"/>
                    <a:gd name="T37" fmla="*/ 2147483647 h 100"/>
                    <a:gd name="T38" fmla="*/ 2147483647 w 86"/>
                    <a:gd name="T39" fmla="*/ 2147483647 h 100"/>
                    <a:gd name="T40" fmla="*/ 2147483647 w 86"/>
                    <a:gd name="T41" fmla="*/ 2147483647 h 100"/>
                    <a:gd name="T42" fmla="*/ 2147483647 w 86"/>
                    <a:gd name="T43" fmla="*/ 2147483647 h 100"/>
                    <a:gd name="T44" fmla="*/ 2147483647 w 86"/>
                    <a:gd name="T45" fmla="*/ 2147483647 h 100"/>
                    <a:gd name="T46" fmla="*/ 2147483647 w 86"/>
                    <a:gd name="T47" fmla="*/ 0 h 100"/>
                    <a:gd name="T48" fmla="*/ 2147483647 w 86"/>
                    <a:gd name="T49" fmla="*/ 0 h 100"/>
                    <a:gd name="T50" fmla="*/ 0 w 86"/>
                    <a:gd name="T51" fmla="*/ 2147483647 h 100"/>
                    <a:gd name="T52" fmla="*/ 0 w 86"/>
                    <a:gd name="T53" fmla="*/ 2147483647 h 10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86" h="10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16"/>
                      </a:lnTo>
                      <a:lnTo>
                        <a:pt x="14" y="46"/>
                      </a:lnTo>
                      <a:lnTo>
                        <a:pt x="20" y="64"/>
                      </a:lnTo>
                      <a:lnTo>
                        <a:pt x="30" y="80"/>
                      </a:lnTo>
                      <a:lnTo>
                        <a:pt x="40" y="92"/>
                      </a:lnTo>
                      <a:lnTo>
                        <a:pt x="44" y="96"/>
                      </a:lnTo>
                      <a:lnTo>
                        <a:pt x="50" y="100"/>
                      </a:lnTo>
                      <a:lnTo>
                        <a:pt x="56" y="100"/>
                      </a:lnTo>
                      <a:lnTo>
                        <a:pt x="60" y="100"/>
                      </a:lnTo>
                      <a:lnTo>
                        <a:pt x="64" y="98"/>
                      </a:lnTo>
                      <a:lnTo>
                        <a:pt x="68" y="94"/>
                      </a:lnTo>
                      <a:lnTo>
                        <a:pt x="74" y="86"/>
                      </a:lnTo>
                      <a:lnTo>
                        <a:pt x="80" y="76"/>
                      </a:lnTo>
                      <a:lnTo>
                        <a:pt x="84" y="54"/>
                      </a:lnTo>
                      <a:lnTo>
                        <a:pt x="86" y="44"/>
                      </a:lnTo>
                      <a:lnTo>
                        <a:pt x="74" y="36"/>
                      </a:lnTo>
                      <a:lnTo>
                        <a:pt x="44" y="18"/>
                      </a:lnTo>
                      <a:lnTo>
                        <a:pt x="30" y="8"/>
                      </a:lnTo>
                      <a:lnTo>
                        <a:pt x="1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D482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7" name="Freeform 916"/>
                <p:cNvSpPr>
                  <a:spLocks/>
                </p:cNvSpPr>
                <p:nvPr/>
              </p:nvSpPr>
              <p:spPr bwMode="auto">
                <a:xfrm>
                  <a:off x="7116763" y="501650"/>
                  <a:ext cx="298450" cy="393700"/>
                </a:xfrm>
                <a:custGeom>
                  <a:avLst/>
                  <a:gdLst>
                    <a:gd name="T0" fmla="*/ 2147483647 w 188"/>
                    <a:gd name="T1" fmla="*/ 2147483647 h 248"/>
                    <a:gd name="T2" fmla="*/ 2147483647 w 188"/>
                    <a:gd name="T3" fmla="*/ 2147483647 h 248"/>
                    <a:gd name="T4" fmla="*/ 2147483647 w 188"/>
                    <a:gd name="T5" fmla="*/ 2147483647 h 248"/>
                    <a:gd name="T6" fmla="*/ 2147483647 w 188"/>
                    <a:gd name="T7" fmla="*/ 2147483647 h 248"/>
                    <a:gd name="T8" fmla="*/ 2147483647 w 188"/>
                    <a:gd name="T9" fmla="*/ 2147483647 h 248"/>
                    <a:gd name="T10" fmla="*/ 2147483647 w 188"/>
                    <a:gd name="T11" fmla="*/ 2147483647 h 248"/>
                    <a:gd name="T12" fmla="*/ 2147483647 w 188"/>
                    <a:gd name="T13" fmla="*/ 2147483647 h 248"/>
                    <a:gd name="T14" fmla="*/ 2147483647 w 188"/>
                    <a:gd name="T15" fmla="*/ 2147483647 h 248"/>
                    <a:gd name="T16" fmla="*/ 2147483647 w 188"/>
                    <a:gd name="T17" fmla="*/ 2147483647 h 248"/>
                    <a:gd name="T18" fmla="*/ 2147483647 w 188"/>
                    <a:gd name="T19" fmla="*/ 2147483647 h 248"/>
                    <a:gd name="T20" fmla="*/ 2147483647 w 188"/>
                    <a:gd name="T21" fmla="*/ 2147483647 h 248"/>
                    <a:gd name="T22" fmla="*/ 2147483647 w 188"/>
                    <a:gd name="T23" fmla="*/ 2147483647 h 248"/>
                    <a:gd name="T24" fmla="*/ 2147483647 w 188"/>
                    <a:gd name="T25" fmla="*/ 2147483647 h 248"/>
                    <a:gd name="T26" fmla="*/ 2147483647 w 188"/>
                    <a:gd name="T27" fmla="*/ 2147483647 h 248"/>
                    <a:gd name="T28" fmla="*/ 2147483647 w 188"/>
                    <a:gd name="T29" fmla="*/ 2147483647 h 248"/>
                    <a:gd name="T30" fmla="*/ 2147483647 w 188"/>
                    <a:gd name="T31" fmla="*/ 2147483647 h 248"/>
                    <a:gd name="T32" fmla="*/ 2147483647 w 188"/>
                    <a:gd name="T33" fmla="*/ 2147483647 h 248"/>
                    <a:gd name="T34" fmla="*/ 2147483647 w 188"/>
                    <a:gd name="T35" fmla="*/ 2147483647 h 248"/>
                    <a:gd name="T36" fmla="*/ 2147483647 w 188"/>
                    <a:gd name="T37" fmla="*/ 2147483647 h 248"/>
                    <a:gd name="T38" fmla="*/ 2147483647 w 188"/>
                    <a:gd name="T39" fmla="*/ 2147483647 h 248"/>
                    <a:gd name="T40" fmla="*/ 2147483647 w 188"/>
                    <a:gd name="T41" fmla="*/ 2147483647 h 248"/>
                    <a:gd name="T42" fmla="*/ 2147483647 w 188"/>
                    <a:gd name="T43" fmla="*/ 2147483647 h 248"/>
                    <a:gd name="T44" fmla="*/ 2147483647 w 188"/>
                    <a:gd name="T45" fmla="*/ 2147483647 h 248"/>
                    <a:gd name="T46" fmla="*/ 2147483647 w 188"/>
                    <a:gd name="T47" fmla="*/ 2147483647 h 248"/>
                    <a:gd name="T48" fmla="*/ 2147483647 w 188"/>
                    <a:gd name="T49" fmla="*/ 2147483647 h 248"/>
                    <a:gd name="T50" fmla="*/ 2147483647 w 188"/>
                    <a:gd name="T51" fmla="*/ 2147483647 h 248"/>
                    <a:gd name="T52" fmla="*/ 2147483647 w 188"/>
                    <a:gd name="T53" fmla="*/ 2147483647 h 248"/>
                    <a:gd name="T54" fmla="*/ 2147483647 w 188"/>
                    <a:gd name="T55" fmla="*/ 2147483647 h 248"/>
                    <a:gd name="T56" fmla="*/ 2147483647 w 188"/>
                    <a:gd name="T57" fmla="*/ 2147483647 h 248"/>
                    <a:gd name="T58" fmla="*/ 2147483647 w 188"/>
                    <a:gd name="T59" fmla="*/ 2147483647 h 248"/>
                    <a:gd name="T60" fmla="*/ 2147483647 w 188"/>
                    <a:gd name="T61" fmla="*/ 2147483647 h 248"/>
                    <a:gd name="T62" fmla="*/ 2147483647 w 188"/>
                    <a:gd name="T63" fmla="*/ 2147483647 h 248"/>
                    <a:gd name="T64" fmla="*/ 2147483647 w 188"/>
                    <a:gd name="T65" fmla="*/ 2147483647 h 248"/>
                    <a:gd name="T66" fmla="*/ 0 w 188"/>
                    <a:gd name="T67" fmla="*/ 2147483647 h 248"/>
                    <a:gd name="T68" fmla="*/ 0 w 188"/>
                    <a:gd name="T69" fmla="*/ 2147483647 h 248"/>
                    <a:gd name="T70" fmla="*/ 2147483647 w 188"/>
                    <a:gd name="T71" fmla="*/ 2147483647 h 248"/>
                    <a:gd name="T72" fmla="*/ 2147483647 w 188"/>
                    <a:gd name="T73" fmla="*/ 2147483647 h 248"/>
                    <a:gd name="T74" fmla="*/ 2147483647 w 188"/>
                    <a:gd name="T75" fmla="*/ 2147483647 h 248"/>
                    <a:gd name="T76" fmla="*/ 2147483647 w 188"/>
                    <a:gd name="T77" fmla="*/ 2147483647 h 248"/>
                    <a:gd name="T78" fmla="*/ 2147483647 w 188"/>
                    <a:gd name="T79" fmla="*/ 2147483647 h 248"/>
                    <a:gd name="T80" fmla="*/ 2147483647 w 188"/>
                    <a:gd name="T81" fmla="*/ 2147483647 h 248"/>
                    <a:gd name="T82" fmla="*/ 2147483647 w 188"/>
                    <a:gd name="T83" fmla="*/ 2147483647 h 248"/>
                    <a:gd name="T84" fmla="*/ 2147483647 w 188"/>
                    <a:gd name="T85" fmla="*/ 2147483647 h 248"/>
                    <a:gd name="T86" fmla="*/ 2147483647 w 188"/>
                    <a:gd name="T87" fmla="*/ 2147483647 h 248"/>
                    <a:gd name="T88" fmla="*/ 2147483647 w 188"/>
                    <a:gd name="T89" fmla="*/ 2147483647 h 248"/>
                    <a:gd name="T90" fmla="*/ 2147483647 w 188"/>
                    <a:gd name="T91" fmla="*/ 2147483647 h 248"/>
                    <a:gd name="T92" fmla="*/ 2147483647 w 188"/>
                    <a:gd name="T93" fmla="*/ 0 h 248"/>
                    <a:gd name="T94" fmla="*/ 2147483647 w 188"/>
                    <a:gd name="T95" fmla="*/ 0 h 248"/>
                    <a:gd name="T96" fmla="*/ 2147483647 w 188"/>
                    <a:gd name="T97" fmla="*/ 2147483647 h 248"/>
                    <a:gd name="T98" fmla="*/ 2147483647 w 188"/>
                    <a:gd name="T99" fmla="*/ 2147483647 h 248"/>
                    <a:gd name="T100" fmla="*/ 2147483647 w 188"/>
                    <a:gd name="T101" fmla="*/ 2147483647 h 248"/>
                    <a:gd name="T102" fmla="*/ 2147483647 w 188"/>
                    <a:gd name="T103" fmla="*/ 2147483647 h 24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8" h="248">
                      <a:moveTo>
                        <a:pt x="172" y="20"/>
                      </a:moveTo>
                      <a:lnTo>
                        <a:pt x="172" y="20"/>
                      </a:lnTo>
                      <a:lnTo>
                        <a:pt x="176" y="26"/>
                      </a:lnTo>
                      <a:lnTo>
                        <a:pt x="182" y="34"/>
                      </a:lnTo>
                      <a:lnTo>
                        <a:pt x="184" y="46"/>
                      </a:lnTo>
                      <a:lnTo>
                        <a:pt x="188" y="60"/>
                      </a:lnTo>
                      <a:lnTo>
                        <a:pt x="188" y="78"/>
                      </a:lnTo>
                      <a:lnTo>
                        <a:pt x="184" y="98"/>
                      </a:lnTo>
                      <a:lnTo>
                        <a:pt x="176" y="122"/>
                      </a:lnTo>
                      <a:lnTo>
                        <a:pt x="176" y="130"/>
                      </a:lnTo>
                      <a:lnTo>
                        <a:pt x="174" y="150"/>
                      </a:lnTo>
                      <a:lnTo>
                        <a:pt x="170" y="164"/>
                      </a:lnTo>
                      <a:lnTo>
                        <a:pt x="164" y="178"/>
                      </a:lnTo>
                      <a:lnTo>
                        <a:pt x="156" y="192"/>
                      </a:lnTo>
                      <a:lnTo>
                        <a:pt x="144" y="206"/>
                      </a:lnTo>
                      <a:lnTo>
                        <a:pt x="118" y="234"/>
                      </a:lnTo>
                      <a:lnTo>
                        <a:pt x="110" y="244"/>
                      </a:lnTo>
                      <a:lnTo>
                        <a:pt x="106" y="246"/>
                      </a:lnTo>
                      <a:lnTo>
                        <a:pt x="98" y="248"/>
                      </a:lnTo>
                      <a:lnTo>
                        <a:pt x="92" y="248"/>
                      </a:lnTo>
                      <a:lnTo>
                        <a:pt x="84" y="248"/>
                      </a:lnTo>
                      <a:lnTo>
                        <a:pt x="76" y="244"/>
                      </a:lnTo>
                      <a:lnTo>
                        <a:pt x="68" y="238"/>
                      </a:lnTo>
                      <a:lnTo>
                        <a:pt x="50" y="226"/>
                      </a:lnTo>
                      <a:lnTo>
                        <a:pt x="40" y="216"/>
                      </a:lnTo>
                      <a:lnTo>
                        <a:pt x="30" y="204"/>
                      </a:lnTo>
                      <a:lnTo>
                        <a:pt x="18" y="192"/>
                      </a:lnTo>
                      <a:lnTo>
                        <a:pt x="10" y="176"/>
                      </a:lnTo>
                      <a:lnTo>
                        <a:pt x="4" y="158"/>
                      </a:lnTo>
                      <a:lnTo>
                        <a:pt x="0" y="138"/>
                      </a:lnTo>
                      <a:lnTo>
                        <a:pt x="2" y="128"/>
                      </a:lnTo>
                      <a:lnTo>
                        <a:pt x="6" y="102"/>
                      </a:lnTo>
                      <a:lnTo>
                        <a:pt x="14" y="66"/>
                      </a:lnTo>
                      <a:lnTo>
                        <a:pt x="22" y="50"/>
                      </a:lnTo>
                      <a:lnTo>
                        <a:pt x="28" y="32"/>
                      </a:lnTo>
                      <a:lnTo>
                        <a:pt x="34" y="26"/>
                      </a:lnTo>
                      <a:lnTo>
                        <a:pt x="40" y="18"/>
                      </a:lnTo>
                      <a:lnTo>
                        <a:pt x="46" y="14"/>
                      </a:lnTo>
                      <a:lnTo>
                        <a:pt x="54" y="8"/>
                      </a:lnTo>
                      <a:lnTo>
                        <a:pt x="72" y="2"/>
                      </a:lnTo>
                      <a:lnTo>
                        <a:pt x="92" y="0"/>
                      </a:lnTo>
                      <a:lnTo>
                        <a:pt x="114" y="0"/>
                      </a:lnTo>
                      <a:lnTo>
                        <a:pt x="134" y="4"/>
                      </a:lnTo>
                      <a:lnTo>
                        <a:pt x="154" y="10"/>
                      </a:lnTo>
                      <a:lnTo>
                        <a:pt x="172" y="20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8" name="Freeform 917"/>
                <p:cNvSpPr>
                  <a:spLocks/>
                </p:cNvSpPr>
                <p:nvPr/>
              </p:nvSpPr>
              <p:spPr bwMode="auto">
                <a:xfrm>
                  <a:off x="7310438" y="650875"/>
                  <a:ext cx="57150" cy="130175"/>
                </a:xfrm>
                <a:custGeom>
                  <a:avLst/>
                  <a:gdLst>
                    <a:gd name="T0" fmla="*/ 0 w 36"/>
                    <a:gd name="T1" fmla="*/ 2147483647 h 82"/>
                    <a:gd name="T2" fmla="*/ 0 w 36"/>
                    <a:gd name="T3" fmla="*/ 2147483647 h 82"/>
                    <a:gd name="T4" fmla="*/ 2147483647 w 36"/>
                    <a:gd name="T5" fmla="*/ 2147483647 h 82"/>
                    <a:gd name="T6" fmla="*/ 2147483647 w 36"/>
                    <a:gd name="T7" fmla="*/ 2147483647 h 82"/>
                    <a:gd name="T8" fmla="*/ 2147483647 w 36"/>
                    <a:gd name="T9" fmla="*/ 2147483647 h 82"/>
                    <a:gd name="T10" fmla="*/ 2147483647 w 36"/>
                    <a:gd name="T11" fmla="*/ 2147483647 h 82"/>
                    <a:gd name="T12" fmla="*/ 2147483647 w 36"/>
                    <a:gd name="T13" fmla="*/ 2147483647 h 82"/>
                    <a:gd name="T14" fmla="*/ 2147483647 w 36"/>
                    <a:gd name="T15" fmla="*/ 2147483647 h 82"/>
                    <a:gd name="T16" fmla="*/ 2147483647 w 36"/>
                    <a:gd name="T17" fmla="*/ 2147483647 h 82"/>
                    <a:gd name="T18" fmla="*/ 2147483647 w 36"/>
                    <a:gd name="T19" fmla="*/ 2147483647 h 82"/>
                    <a:gd name="T20" fmla="*/ 2147483647 w 36"/>
                    <a:gd name="T21" fmla="*/ 2147483647 h 82"/>
                    <a:gd name="T22" fmla="*/ 2147483647 w 36"/>
                    <a:gd name="T23" fmla="*/ 0 h 82"/>
                    <a:gd name="T24" fmla="*/ 2147483647 w 36"/>
                    <a:gd name="T25" fmla="*/ 0 h 82"/>
                    <a:gd name="T26" fmla="*/ 2147483647 w 36"/>
                    <a:gd name="T27" fmla="*/ 2147483647 h 82"/>
                    <a:gd name="T28" fmla="*/ 2147483647 w 36"/>
                    <a:gd name="T29" fmla="*/ 2147483647 h 82"/>
                    <a:gd name="T30" fmla="*/ 2147483647 w 36"/>
                    <a:gd name="T31" fmla="*/ 2147483647 h 82"/>
                    <a:gd name="T32" fmla="*/ 2147483647 w 36"/>
                    <a:gd name="T33" fmla="*/ 2147483647 h 82"/>
                    <a:gd name="T34" fmla="*/ 2147483647 w 36"/>
                    <a:gd name="T35" fmla="*/ 2147483647 h 82"/>
                    <a:gd name="T36" fmla="*/ 2147483647 w 36"/>
                    <a:gd name="T37" fmla="*/ 2147483647 h 82"/>
                    <a:gd name="T38" fmla="*/ 2147483647 w 36"/>
                    <a:gd name="T39" fmla="*/ 2147483647 h 82"/>
                    <a:gd name="T40" fmla="*/ 2147483647 w 36"/>
                    <a:gd name="T41" fmla="*/ 2147483647 h 82"/>
                    <a:gd name="T42" fmla="*/ 2147483647 w 36"/>
                    <a:gd name="T43" fmla="*/ 2147483647 h 82"/>
                    <a:gd name="T44" fmla="*/ 2147483647 w 36"/>
                    <a:gd name="T45" fmla="*/ 2147483647 h 82"/>
                    <a:gd name="T46" fmla="*/ 2147483647 w 36"/>
                    <a:gd name="T47" fmla="*/ 2147483647 h 82"/>
                    <a:gd name="T48" fmla="*/ 2147483647 w 36"/>
                    <a:gd name="T49" fmla="*/ 2147483647 h 82"/>
                    <a:gd name="T50" fmla="*/ 0 w 36"/>
                    <a:gd name="T51" fmla="*/ 2147483647 h 82"/>
                    <a:gd name="T52" fmla="*/ 0 w 36"/>
                    <a:gd name="T53" fmla="*/ 2147483647 h 8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6" h="8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76"/>
                      </a:lnTo>
                      <a:lnTo>
                        <a:pt x="12" y="66"/>
                      </a:lnTo>
                      <a:lnTo>
                        <a:pt x="14" y="56"/>
                      </a:lnTo>
                      <a:lnTo>
                        <a:pt x="14" y="42"/>
                      </a:lnTo>
                      <a:lnTo>
                        <a:pt x="14" y="24"/>
                      </a:lnTo>
                      <a:lnTo>
                        <a:pt x="18" y="16"/>
                      </a:lnTo>
                      <a:lnTo>
                        <a:pt x="22" y="10"/>
                      </a:lnTo>
                      <a:lnTo>
                        <a:pt x="26" y="4"/>
                      </a:lnTo>
                      <a:lnTo>
                        <a:pt x="36" y="0"/>
                      </a:lnTo>
                      <a:lnTo>
                        <a:pt x="32" y="2"/>
                      </a:lnTo>
                      <a:lnTo>
                        <a:pt x="26" y="8"/>
                      </a:lnTo>
                      <a:lnTo>
                        <a:pt x="22" y="14"/>
                      </a:lnTo>
                      <a:lnTo>
                        <a:pt x="20" y="22"/>
                      </a:lnTo>
                      <a:lnTo>
                        <a:pt x="18" y="32"/>
                      </a:lnTo>
                      <a:lnTo>
                        <a:pt x="18" y="44"/>
                      </a:lnTo>
                      <a:lnTo>
                        <a:pt x="20" y="50"/>
                      </a:lnTo>
                      <a:lnTo>
                        <a:pt x="20" y="62"/>
                      </a:lnTo>
                      <a:lnTo>
                        <a:pt x="18" y="68"/>
                      </a:lnTo>
                      <a:lnTo>
                        <a:pt x="14" y="74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CF78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9" name="Freeform 918"/>
                <p:cNvSpPr>
                  <a:spLocks/>
                </p:cNvSpPr>
                <p:nvPr/>
              </p:nvSpPr>
              <p:spPr bwMode="auto">
                <a:xfrm>
                  <a:off x="7234238" y="784225"/>
                  <a:ext cx="104775" cy="57150"/>
                </a:xfrm>
                <a:custGeom>
                  <a:avLst/>
                  <a:gdLst>
                    <a:gd name="T0" fmla="*/ 0 w 66"/>
                    <a:gd name="T1" fmla="*/ 0 h 36"/>
                    <a:gd name="T2" fmla="*/ 0 w 66"/>
                    <a:gd name="T3" fmla="*/ 0 h 36"/>
                    <a:gd name="T4" fmla="*/ 2147483647 w 66"/>
                    <a:gd name="T5" fmla="*/ 2147483647 h 36"/>
                    <a:gd name="T6" fmla="*/ 2147483647 w 66"/>
                    <a:gd name="T7" fmla="*/ 2147483647 h 36"/>
                    <a:gd name="T8" fmla="*/ 2147483647 w 66"/>
                    <a:gd name="T9" fmla="*/ 2147483647 h 36"/>
                    <a:gd name="T10" fmla="*/ 2147483647 w 66"/>
                    <a:gd name="T11" fmla="*/ 2147483647 h 36"/>
                    <a:gd name="T12" fmla="*/ 2147483647 w 66"/>
                    <a:gd name="T13" fmla="*/ 2147483647 h 36"/>
                    <a:gd name="T14" fmla="*/ 2147483647 w 66"/>
                    <a:gd name="T15" fmla="*/ 2147483647 h 36"/>
                    <a:gd name="T16" fmla="*/ 2147483647 w 66"/>
                    <a:gd name="T17" fmla="*/ 2147483647 h 36"/>
                    <a:gd name="T18" fmla="*/ 2147483647 w 66"/>
                    <a:gd name="T19" fmla="*/ 2147483647 h 36"/>
                    <a:gd name="T20" fmla="*/ 2147483647 w 66"/>
                    <a:gd name="T21" fmla="*/ 2147483647 h 36"/>
                    <a:gd name="T22" fmla="*/ 2147483647 w 66"/>
                    <a:gd name="T23" fmla="*/ 2147483647 h 36"/>
                    <a:gd name="T24" fmla="*/ 2147483647 w 66"/>
                    <a:gd name="T25" fmla="*/ 2147483647 h 36"/>
                    <a:gd name="T26" fmla="*/ 2147483647 w 66"/>
                    <a:gd name="T27" fmla="*/ 2147483647 h 36"/>
                    <a:gd name="T28" fmla="*/ 2147483647 w 66"/>
                    <a:gd name="T29" fmla="*/ 2147483647 h 36"/>
                    <a:gd name="T30" fmla="*/ 2147483647 w 66"/>
                    <a:gd name="T31" fmla="*/ 2147483647 h 36"/>
                    <a:gd name="T32" fmla="*/ 2147483647 w 66"/>
                    <a:gd name="T33" fmla="*/ 2147483647 h 36"/>
                    <a:gd name="T34" fmla="*/ 2147483647 w 66"/>
                    <a:gd name="T35" fmla="*/ 2147483647 h 36"/>
                    <a:gd name="T36" fmla="*/ 2147483647 w 66"/>
                    <a:gd name="T37" fmla="*/ 2147483647 h 36"/>
                    <a:gd name="T38" fmla="*/ 2147483647 w 66"/>
                    <a:gd name="T39" fmla="*/ 2147483647 h 36"/>
                    <a:gd name="T40" fmla="*/ 2147483647 w 66"/>
                    <a:gd name="T41" fmla="*/ 2147483647 h 36"/>
                    <a:gd name="T42" fmla="*/ 2147483647 w 66"/>
                    <a:gd name="T43" fmla="*/ 2147483647 h 36"/>
                    <a:gd name="T44" fmla="*/ 2147483647 w 66"/>
                    <a:gd name="T45" fmla="*/ 2147483647 h 36"/>
                    <a:gd name="T46" fmla="*/ 2147483647 w 66"/>
                    <a:gd name="T47" fmla="*/ 2147483647 h 36"/>
                    <a:gd name="T48" fmla="*/ 2147483647 w 66"/>
                    <a:gd name="T49" fmla="*/ 2147483647 h 36"/>
                    <a:gd name="T50" fmla="*/ 0 w 66"/>
                    <a:gd name="T51" fmla="*/ 0 h 36"/>
                    <a:gd name="T52" fmla="*/ 0 w 66"/>
                    <a:gd name="T53" fmla="*/ 0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66" h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2" y="4"/>
                      </a:lnTo>
                      <a:lnTo>
                        <a:pt x="28" y="4"/>
                      </a:lnTo>
                      <a:lnTo>
                        <a:pt x="36" y="6"/>
                      </a:lnTo>
                      <a:lnTo>
                        <a:pt x="44" y="10"/>
                      </a:lnTo>
                      <a:lnTo>
                        <a:pt x="52" y="8"/>
                      </a:lnTo>
                      <a:lnTo>
                        <a:pt x="60" y="8"/>
                      </a:lnTo>
                      <a:lnTo>
                        <a:pt x="66" y="8"/>
                      </a:lnTo>
                      <a:lnTo>
                        <a:pt x="64" y="14"/>
                      </a:lnTo>
                      <a:lnTo>
                        <a:pt x="58" y="24"/>
                      </a:lnTo>
                      <a:lnTo>
                        <a:pt x="52" y="28"/>
                      </a:lnTo>
                      <a:lnTo>
                        <a:pt x="46" y="34"/>
                      </a:lnTo>
                      <a:lnTo>
                        <a:pt x="40" y="36"/>
                      </a:lnTo>
                      <a:lnTo>
                        <a:pt x="32" y="36"/>
                      </a:lnTo>
                      <a:lnTo>
                        <a:pt x="24" y="36"/>
                      </a:lnTo>
                      <a:lnTo>
                        <a:pt x="16" y="32"/>
                      </a:lnTo>
                      <a:lnTo>
                        <a:pt x="12" y="26"/>
                      </a:lnTo>
                      <a:lnTo>
                        <a:pt x="8" y="20"/>
                      </a:lnTo>
                      <a:lnTo>
                        <a:pt x="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6A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0" name="Freeform 919"/>
                <p:cNvSpPr>
                  <a:spLocks/>
                </p:cNvSpPr>
                <p:nvPr/>
              </p:nvSpPr>
              <p:spPr bwMode="auto">
                <a:xfrm>
                  <a:off x="7243763" y="793750"/>
                  <a:ext cx="85725" cy="34925"/>
                </a:xfrm>
                <a:custGeom>
                  <a:avLst/>
                  <a:gdLst>
                    <a:gd name="T0" fmla="*/ 0 w 54"/>
                    <a:gd name="T1" fmla="*/ 0 h 22"/>
                    <a:gd name="T2" fmla="*/ 0 w 54"/>
                    <a:gd name="T3" fmla="*/ 0 h 22"/>
                    <a:gd name="T4" fmla="*/ 2147483647 w 54"/>
                    <a:gd name="T5" fmla="*/ 2147483647 h 22"/>
                    <a:gd name="T6" fmla="*/ 2147483647 w 54"/>
                    <a:gd name="T7" fmla="*/ 2147483647 h 22"/>
                    <a:gd name="T8" fmla="*/ 2147483647 w 54"/>
                    <a:gd name="T9" fmla="*/ 2147483647 h 22"/>
                    <a:gd name="T10" fmla="*/ 2147483647 w 54"/>
                    <a:gd name="T11" fmla="*/ 2147483647 h 22"/>
                    <a:gd name="T12" fmla="*/ 2147483647 w 54"/>
                    <a:gd name="T13" fmla="*/ 2147483647 h 22"/>
                    <a:gd name="T14" fmla="*/ 2147483647 w 54"/>
                    <a:gd name="T15" fmla="*/ 2147483647 h 22"/>
                    <a:gd name="T16" fmla="*/ 2147483647 w 54"/>
                    <a:gd name="T17" fmla="*/ 2147483647 h 22"/>
                    <a:gd name="T18" fmla="*/ 2147483647 w 54"/>
                    <a:gd name="T19" fmla="*/ 2147483647 h 22"/>
                    <a:gd name="T20" fmla="*/ 2147483647 w 54"/>
                    <a:gd name="T21" fmla="*/ 2147483647 h 22"/>
                    <a:gd name="T22" fmla="*/ 2147483647 w 54"/>
                    <a:gd name="T23" fmla="*/ 2147483647 h 22"/>
                    <a:gd name="T24" fmla="*/ 2147483647 w 54"/>
                    <a:gd name="T25" fmla="*/ 2147483647 h 22"/>
                    <a:gd name="T26" fmla="*/ 2147483647 w 54"/>
                    <a:gd name="T27" fmla="*/ 2147483647 h 22"/>
                    <a:gd name="T28" fmla="*/ 2147483647 w 54"/>
                    <a:gd name="T29" fmla="*/ 2147483647 h 22"/>
                    <a:gd name="T30" fmla="*/ 2147483647 w 54"/>
                    <a:gd name="T31" fmla="*/ 2147483647 h 22"/>
                    <a:gd name="T32" fmla="*/ 2147483647 w 54"/>
                    <a:gd name="T33" fmla="*/ 2147483647 h 22"/>
                    <a:gd name="T34" fmla="*/ 0 w 54"/>
                    <a:gd name="T35" fmla="*/ 0 h 22"/>
                    <a:gd name="T36" fmla="*/ 0 w 54"/>
                    <a:gd name="T37" fmla="*/ 0 h 2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4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10"/>
                      </a:lnTo>
                      <a:lnTo>
                        <a:pt x="16" y="18"/>
                      </a:lnTo>
                      <a:lnTo>
                        <a:pt x="22" y="20"/>
                      </a:lnTo>
                      <a:lnTo>
                        <a:pt x="28" y="22"/>
                      </a:lnTo>
                      <a:lnTo>
                        <a:pt x="34" y="22"/>
                      </a:lnTo>
                      <a:lnTo>
                        <a:pt x="40" y="20"/>
                      </a:lnTo>
                      <a:lnTo>
                        <a:pt x="48" y="14"/>
                      </a:lnTo>
                      <a:lnTo>
                        <a:pt x="52" y="10"/>
                      </a:lnTo>
                      <a:lnTo>
                        <a:pt x="54" y="6"/>
                      </a:lnTo>
                      <a:lnTo>
                        <a:pt x="50" y="8"/>
                      </a:lnTo>
                      <a:lnTo>
                        <a:pt x="40" y="8"/>
                      </a:lnTo>
                      <a:lnTo>
                        <a:pt x="22" y="6"/>
                      </a:lnTo>
                      <a:lnTo>
                        <a:pt x="12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4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1" name="Freeform 920"/>
                <p:cNvSpPr>
                  <a:spLocks/>
                </p:cNvSpPr>
                <p:nvPr/>
              </p:nvSpPr>
              <p:spPr bwMode="auto">
                <a:xfrm>
                  <a:off x="7199313" y="654050"/>
                  <a:ext cx="82550" cy="41275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2147483647 h 26"/>
                    <a:gd name="T14" fmla="*/ 2147483647 w 52"/>
                    <a:gd name="T15" fmla="*/ 2147483647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2147483647 w 52"/>
                    <a:gd name="T37" fmla="*/ 2147483647 h 26"/>
                    <a:gd name="T38" fmla="*/ 2147483647 w 52"/>
                    <a:gd name="T39" fmla="*/ 0 h 26"/>
                    <a:gd name="T40" fmla="*/ 2147483647 w 52"/>
                    <a:gd name="T41" fmla="*/ 0 h 26"/>
                    <a:gd name="T42" fmla="*/ 2147483647 w 52"/>
                    <a:gd name="T43" fmla="*/ 0 h 26"/>
                    <a:gd name="T44" fmla="*/ 0 w 52"/>
                    <a:gd name="T45" fmla="*/ 2147483647 h 26"/>
                    <a:gd name="T46" fmla="*/ 0 w 52"/>
                    <a:gd name="T47" fmla="*/ 2147483647 h 2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52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8"/>
                      </a:lnTo>
                      <a:lnTo>
                        <a:pt x="10" y="14"/>
                      </a:lnTo>
                      <a:lnTo>
                        <a:pt x="22" y="20"/>
                      </a:lnTo>
                      <a:lnTo>
                        <a:pt x="36" y="24"/>
                      </a:lnTo>
                      <a:lnTo>
                        <a:pt x="50" y="26"/>
                      </a:lnTo>
                      <a:lnTo>
                        <a:pt x="52" y="26"/>
                      </a:lnTo>
                      <a:lnTo>
                        <a:pt x="52" y="24"/>
                      </a:lnTo>
                      <a:lnTo>
                        <a:pt x="50" y="22"/>
                      </a:lnTo>
                      <a:lnTo>
                        <a:pt x="46" y="20"/>
                      </a:lnTo>
                      <a:lnTo>
                        <a:pt x="36" y="18"/>
                      </a:lnTo>
                      <a:lnTo>
                        <a:pt x="26" y="16"/>
                      </a:lnTo>
                      <a:lnTo>
                        <a:pt x="18" y="12"/>
                      </a:lnTo>
                      <a:lnTo>
                        <a:pt x="10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2" name="Freeform 921"/>
                <p:cNvSpPr>
                  <a:spLocks/>
                </p:cNvSpPr>
                <p:nvPr/>
              </p:nvSpPr>
              <p:spPr bwMode="auto">
                <a:xfrm>
                  <a:off x="7348538" y="6889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0 h 10"/>
                    <a:gd name="T18" fmla="*/ 2147483647 w 30"/>
                    <a:gd name="T19" fmla="*/ 0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0 w 30"/>
                    <a:gd name="T25" fmla="*/ 2147483647 h 10"/>
                    <a:gd name="T26" fmla="*/ 0 w 30"/>
                    <a:gd name="T27" fmla="*/ 2147483647 h 10"/>
                    <a:gd name="T28" fmla="*/ 0 w 30"/>
                    <a:gd name="T29" fmla="*/ 2147483647 h 10"/>
                    <a:gd name="T30" fmla="*/ 0 w 30"/>
                    <a:gd name="T31" fmla="*/ 2147483647 h 1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0" h="10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8" y="10"/>
                      </a:lnTo>
                      <a:lnTo>
                        <a:pt x="16" y="10"/>
                      </a:lnTo>
                      <a:lnTo>
                        <a:pt x="24" y="8"/>
                      </a:lnTo>
                      <a:lnTo>
                        <a:pt x="30" y="2"/>
                      </a:lnTo>
                      <a:lnTo>
                        <a:pt x="28" y="0"/>
                      </a:lnTo>
                      <a:lnTo>
                        <a:pt x="16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3" name="Freeform 922"/>
                <p:cNvSpPr>
                  <a:spLocks/>
                </p:cNvSpPr>
                <p:nvPr/>
              </p:nvSpPr>
              <p:spPr bwMode="auto">
                <a:xfrm>
                  <a:off x="7208838" y="422275"/>
                  <a:ext cx="266700" cy="361950"/>
                </a:xfrm>
                <a:custGeom>
                  <a:avLst/>
                  <a:gdLst>
                    <a:gd name="T0" fmla="*/ 2147483647 w 168"/>
                    <a:gd name="T1" fmla="*/ 2147483647 h 228"/>
                    <a:gd name="T2" fmla="*/ 2147483647 w 168"/>
                    <a:gd name="T3" fmla="*/ 2147483647 h 228"/>
                    <a:gd name="T4" fmla="*/ 2147483647 w 168"/>
                    <a:gd name="T5" fmla="*/ 2147483647 h 228"/>
                    <a:gd name="T6" fmla="*/ 2147483647 w 168"/>
                    <a:gd name="T7" fmla="*/ 2147483647 h 228"/>
                    <a:gd name="T8" fmla="*/ 2147483647 w 168"/>
                    <a:gd name="T9" fmla="*/ 2147483647 h 228"/>
                    <a:gd name="T10" fmla="*/ 2147483647 w 168"/>
                    <a:gd name="T11" fmla="*/ 2147483647 h 228"/>
                    <a:gd name="T12" fmla="*/ 2147483647 w 168"/>
                    <a:gd name="T13" fmla="*/ 2147483647 h 228"/>
                    <a:gd name="T14" fmla="*/ 2147483647 w 168"/>
                    <a:gd name="T15" fmla="*/ 2147483647 h 228"/>
                    <a:gd name="T16" fmla="*/ 2147483647 w 168"/>
                    <a:gd name="T17" fmla="*/ 2147483647 h 228"/>
                    <a:gd name="T18" fmla="*/ 2147483647 w 168"/>
                    <a:gd name="T19" fmla="*/ 2147483647 h 228"/>
                    <a:gd name="T20" fmla="*/ 2147483647 w 168"/>
                    <a:gd name="T21" fmla="*/ 2147483647 h 228"/>
                    <a:gd name="T22" fmla="*/ 2147483647 w 168"/>
                    <a:gd name="T23" fmla="*/ 2147483647 h 228"/>
                    <a:gd name="T24" fmla="*/ 2147483647 w 168"/>
                    <a:gd name="T25" fmla="*/ 2147483647 h 228"/>
                    <a:gd name="T26" fmla="*/ 2147483647 w 168"/>
                    <a:gd name="T27" fmla="*/ 2147483647 h 228"/>
                    <a:gd name="T28" fmla="*/ 2147483647 w 168"/>
                    <a:gd name="T29" fmla="*/ 2147483647 h 228"/>
                    <a:gd name="T30" fmla="*/ 2147483647 w 168"/>
                    <a:gd name="T31" fmla="*/ 2147483647 h 228"/>
                    <a:gd name="T32" fmla="*/ 2147483647 w 168"/>
                    <a:gd name="T33" fmla="*/ 2147483647 h 228"/>
                    <a:gd name="T34" fmla="*/ 2147483647 w 168"/>
                    <a:gd name="T35" fmla="*/ 2147483647 h 228"/>
                    <a:gd name="T36" fmla="*/ 2147483647 w 168"/>
                    <a:gd name="T37" fmla="*/ 2147483647 h 228"/>
                    <a:gd name="T38" fmla="*/ 2147483647 w 168"/>
                    <a:gd name="T39" fmla="*/ 2147483647 h 228"/>
                    <a:gd name="T40" fmla="*/ 2147483647 w 168"/>
                    <a:gd name="T41" fmla="*/ 2147483647 h 228"/>
                    <a:gd name="T42" fmla="*/ 2147483647 w 168"/>
                    <a:gd name="T43" fmla="*/ 2147483647 h 228"/>
                    <a:gd name="T44" fmla="*/ 2147483647 w 168"/>
                    <a:gd name="T45" fmla="*/ 2147483647 h 228"/>
                    <a:gd name="T46" fmla="*/ 2147483647 w 168"/>
                    <a:gd name="T47" fmla="*/ 2147483647 h 228"/>
                    <a:gd name="T48" fmla="*/ 2147483647 w 168"/>
                    <a:gd name="T49" fmla="*/ 2147483647 h 228"/>
                    <a:gd name="T50" fmla="*/ 2147483647 w 168"/>
                    <a:gd name="T51" fmla="*/ 2147483647 h 228"/>
                    <a:gd name="T52" fmla="*/ 2147483647 w 168"/>
                    <a:gd name="T53" fmla="*/ 2147483647 h 228"/>
                    <a:gd name="T54" fmla="*/ 2147483647 w 168"/>
                    <a:gd name="T55" fmla="*/ 2147483647 h 228"/>
                    <a:gd name="T56" fmla="*/ 2147483647 w 168"/>
                    <a:gd name="T57" fmla="*/ 2147483647 h 228"/>
                    <a:gd name="T58" fmla="*/ 2147483647 w 168"/>
                    <a:gd name="T59" fmla="*/ 0 h 228"/>
                    <a:gd name="T60" fmla="*/ 0 w 168"/>
                    <a:gd name="T61" fmla="*/ 0 h 228"/>
                    <a:gd name="T62" fmla="*/ 2147483647 w 168"/>
                    <a:gd name="T63" fmla="*/ 2147483647 h 228"/>
                    <a:gd name="T64" fmla="*/ 2147483647 w 168"/>
                    <a:gd name="T65" fmla="*/ 2147483647 h 228"/>
                    <a:gd name="T66" fmla="*/ 2147483647 w 168"/>
                    <a:gd name="T67" fmla="*/ 2147483647 h 2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68" h="228">
                      <a:moveTo>
                        <a:pt x="38" y="66"/>
                      </a:moveTo>
                      <a:lnTo>
                        <a:pt x="38" y="66"/>
                      </a:lnTo>
                      <a:lnTo>
                        <a:pt x="42" y="72"/>
                      </a:lnTo>
                      <a:lnTo>
                        <a:pt x="50" y="88"/>
                      </a:lnTo>
                      <a:lnTo>
                        <a:pt x="64" y="110"/>
                      </a:lnTo>
                      <a:lnTo>
                        <a:pt x="72" y="120"/>
                      </a:lnTo>
                      <a:lnTo>
                        <a:pt x="84" y="130"/>
                      </a:lnTo>
                      <a:lnTo>
                        <a:pt x="108" y="150"/>
                      </a:lnTo>
                      <a:lnTo>
                        <a:pt x="118" y="162"/>
                      </a:lnTo>
                      <a:lnTo>
                        <a:pt x="128" y="172"/>
                      </a:lnTo>
                      <a:lnTo>
                        <a:pt x="136" y="186"/>
                      </a:lnTo>
                      <a:lnTo>
                        <a:pt x="140" y="198"/>
                      </a:lnTo>
                      <a:lnTo>
                        <a:pt x="138" y="214"/>
                      </a:lnTo>
                      <a:lnTo>
                        <a:pt x="134" y="228"/>
                      </a:lnTo>
                      <a:lnTo>
                        <a:pt x="138" y="224"/>
                      </a:lnTo>
                      <a:lnTo>
                        <a:pt x="144" y="216"/>
                      </a:lnTo>
                      <a:lnTo>
                        <a:pt x="146" y="208"/>
                      </a:lnTo>
                      <a:lnTo>
                        <a:pt x="146" y="200"/>
                      </a:lnTo>
                      <a:lnTo>
                        <a:pt x="144" y="190"/>
                      </a:lnTo>
                      <a:lnTo>
                        <a:pt x="140" y="178"/>
                      </a:lnTo>
                      <a:lnTo>
                        <a:pt x="132" y="166"/>
                      </a:lnTo>
                      <a:lnTo>
                        <a:pt x="124" y="154"/>
                      </a:lnTo>
                      <a:lnTo>
                        <a:pt x="106" y="136"/>
                      </a:lnTo>
                      <a:lnTo>
                        <a:pt x="92" y="122"/>
                      </a:lnTo>
                      <a:lnTo>
                        <a:pt x="86" y="114"/>
                      </a:lnTo>
                      <a:lnTo>
                        <a:pt x="80" y="108"/>
                      </a:lnTo>
                      <a:lnTo>
                        <a:pt x="98" y="124"/>
                      </a:lnTo>
                      <a:lnTo>
                        <a:pt x="114" y="136"/>
                      </a:lnTo>
                      <a:lnTo>
                        <a:pt x="128" y="146"/>
                      </a:lnTo>
                      <a:lnTo>
                        <a:pt x="134" y="150"/>
                      </a:lnTo>
                      <a:lnTo>
                        <a:pt x="140" y="156"/>
                      </a:lnTo>
                      <a:lnTo>
                        <a:pt x="150" y="172"/>
                      </a:lnTo>
                      <a:lnTo>
                        <a:pt x="154" y="180"/>
                      </a:lnTo>
                      <a:lnTo>
                        <a:pt x="156" y="188"/>
                      </a:lnTo>
                      <a:lnTo>
                        <a:pt x="156" y="196"/>
                      </a:lnTo>
                      <a:lnTo>
                        <a:pt x="154" y="204"/>
                      </a:lnTo>
                      <a:lnTo>
                        <a:pt x="158" y="198"/>
                      </a:lnTo>
                      <a:lnTo>
                        <a:pt x="164" y="180"/>
                      </a:lnTo>
                      <a:lnTo>
                        <a:pt x="166" y="166"/>
                      </a:lnTo>
                      <a:lnTo>
                        <a:pt x="168" y="152"/>
                      </a:lnTo>
                      <a:lnTo>
                        <a:pt x="166" y="136"/>
                      </a:lnTo>
                      <a:lnTo>
                        <a:pt x="162" y="116"/>
                      </a:lnTo>
                      <a:lnTo>
                        <a:pt x="152" y="92"/>
                      </a:lnTo>
                      <a:lnTo>
                        <a:pt x="140" y="70"/>
                      </a:lnTo>
                      <a:lnTo>
                        <a:pt x="126" y="48"/>
                      </a:lnTo>
                      <a:lnTo>
                        <a:pt x="108" y="30"/>
                      </a:lnTo>
                      <a:lnTo>
                        <a:pt x="98" y="22"/>
                      </a:lnTo>
                      <a:lnTo>
                        <a:pt x="86" y="16"/>
                      </a:lnTo>
                      <a:lnTo>
                        <a:pt x="74" y="10"/>
                      </a:lnTo>
                      <a:lnTo>
                        <a:pt x="62" y="4"/>
                      </a:lnTo>
                      <a:lnTo>
                        <a:pt x="48" y="2"/>
                      </a:lnTo>
                      <a:lnTo>
                        <a:pt x="32" y="0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16" y="18"/>
                      </a:lnTo>
                      <a:lnTo>
                        <a:pt x="22" y="28"/>
                      </a:lnTo>
                      <a:lnTo>
                        <a:pt x="30" y="38"/>
                      </a:lnTo>
                      <a:lnTo>
                        <a:pt x="34" y="52"/>
                      </a:lnTo>
                      <a:lnTo>
                        <a:pt x="38" y="6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4" name="Freeform 923"/>
                <p:cNvSpPr>
                  <a:spLocks/>
                </p:cNvSpPr>
                <p:nvPr/>
              </p:nvSpPr>
              <p:spPr bwMode="auto">
                <a:xfrm>
                  <a:off x="7123113" y="454025"/>
                  <a:ext cx="142875" cy="330200"/>
                </a:xfrm>
                <a:custGeom>
                  <a:avLst/>
                  <a:gdLst>
                    <a:gd name="T0" fmla="*/ 2147483647 w 90"/>
                    <a:gd name="T1" fmla="*/ 2147483647 h 208"/>
                    <a:gd name="T2" fmla="*/ 2147483647 w 90"/>
                    <a:gd name="T3" fmla="*/ 2147483647 h 208"/>
                    <a:gd name="T4" fmla="*/ 2147483647 w 90"/>
                    <a:gd name="T5" fmla="*/ 2147483647 h 208"/>
                    <a:gd name="T6" fmla="*/ 2147483647 w 90"/>
                    <a:gd name="T7" fmla="*/ 2147483647 h 208"/>
                    <a:gd name="T8" fmla="*/ 2147483647 w 90"/>
                    <a:gd name="T9" fmla="*/ 2147483647 h 208"/>
                    <a:gd name="T10" fmla="*/ 2147483647 w 90"/>
                    <a:gd name="T11" fmla="*/ 2147483647 h 208"/>
                    <a:gd name="T12" fmla="*/ 2147483647 w 90"/>
                    <a:gd name="T13" fmla="*/ 2147483647 h 208"/>
                    <a:gd name="T14" fmla="*/ 2147483647 w 90"/>
                    <a:gd name="T15" fmla="*/ 2147483647 h 208"/>
                    <a:gd name="T16" fmla="*/ 2147483647 w 90"/>
                    <a:gd name="T17" fmla="*/ 2147483647 h 208"/>
                    <a:gd name="T18" fmla="*/ 2147483647 w 90"/>
                    <a:gd name="T19" fmla="*/ 2147483647 h 208"/>
                    <a:gd name="T20" fmla="*/ 2147483647 w 90"/>
                    <a:gd name="T21" fmla="*/ 2147483647 h 208"/>
                    <a:gd name="T22" fmla="*/ 2147483647 w 90"/>
                    <a:gd name="T23" fmla="*/ 2147483647 h 208"/>
                    <a:gd name="T24" fmla="*/ 2147483647 w 90"/>
                    <a:gd name="T25" fmla="*/ 2147483647 h 208"/>
                    <a:gd name="T26" fmla="*/ 2147483647 w 90"/>
                    <a:gd name="T27" fmla="*/ 2147483647 h 208"/>
                    <a:gd name="T28" fmla="*/ 2147483647 w 90"/>
                    <a:gd name="T29" fmla="*/ 2147483647 h 208"/>
                    <a:gd name="T30" fmla="*/ 2147483647 w 90"/>
                    <a:gd name="T31" fmla="*/ 2147483647 h 208"/>
                    <a:gd name="T32" fmla="*/ 2147483647 w 90"/>
                    <a:gd name="T33" fmla="*/ 2147483647 h 208"/>
                    <a:gd name="T34" fmla="*/ 2147483647 w 90"/>
                    <a:gd name="T35" fmla="*/ 2147483647 h 208"/>
                    <a:gd name="T36" fmla="*/ 2147483647 w 90"/>
                    <a:gd name="T37" fmla="*/ 2147483647 h 208"/>
                    <a:gd name="T38" fmla="*/ 2147483647 w 90"/>
                    <a:gd name="T39" fmla="*/ 2147483647 h 208"/>
                    <a:gd name="T40" fmla="*/ 0 w 90"/>
                    <a:gd name="T41" fmla="*/ 2147483647 h 208"/>
                    <a:gd name="T42" fmla="*/ 0 w 90"/>
                    <a:gd name="T43" fmla="*/ 2147483647 h 208"/>
                    <a:gd name="T44" fmla="*/ 0 w 90"/>
                    <a:gd name="T45" fmla="*/ 2147483647 h 208"/>
                    <a:gd name="T46" fmla="*/ 2147483647 w 90"/>
                    <a:gd name="T47" fmla="*/ 2147483647 h 208"/>
                    <a:gd name="T48" fmla="*/ 2147483647 w 90"/>
                    <a:gd name="T49" fmla="*/ 2147483647 h 208"/>
                    <a:gd name="T50" fmla="*/ 2147483647 w 90"/>
                    <a:gd name="T51" fmla="*/ 2147483647 h 208"/>
                    <a:gd name="T52" fmla="*/ 2147483647 w 90"/>
                    <a:gd name="T53" fmla="*/ 2147483647 h 208"/>
                    <a:gd name="T54" fmla="*/ 2147483647 w 90"/>
                    <a:gd name="T55" fmla="*/ 2147483647 h 208"/>
                    <a:gd name="T56" fmla="*/ 2147483647 w 90"/>
                    <a:gd name="T57" fmla="*/ 2147483647 h 208"/>
                    <a:gd name="T58" fmla="*/ 2147483647 w 90"/>
                    <a:gd name="T59" fmla="*/ 2147483647 h 208"/>
                    <a:gd name="T60" fmla="*/ 2147483647 w 90"/>
                    <a:gd name="T61" fmla="*/ 0 h 208"/>
                    <a:gd name="T62" fmla="*/ 2147483647 w 90"/>
                    <a:gd name="T63" fmla="*/ 0 h 208"/>
                    <a:gd name="T64" fmla="*/ 2147483647 w 90"/>
                    <a:gd name="T65" fmla="*/ 0 h 208"/>
                    <a:gd name="T66" fmla="*/ 2147483647 w 90"/>
                    <a:gd name="T67" fmla="*/ 2147483647 h 208"/>
                    <a:gd name="T68" fmla="*/ 2147483647 w 90"/>
                    <a:gd name="T69" fmla="*/ 2147483647 h 208"/>
                    <a:gd name="T70" fmla="*/ 2147483647 w 90"/>
                    <a:gd name="T71" fmla="*/ 2147483647 h 208"/>
                    <a:gd name="T72" fmla="*/ 2147483647 w 90"/>
                    <a:gd name="T73" fmla="*/ 2147483647 h 20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0" h="208">
                      <a:moveTo>
                        <a:pt x="88" y="22"/>
                      </a:moveTo>
                      <a:lnTo>
                        <a:pt x="88" y="22"/>
                      </a:lnTo>
                      <a:lnTo>
                        <a:pt x="90" y="30"/>
                      </a:lnTo>
                      <a:lnTo>
                        <a:pt x="88" y="50"/>
                      </a:lnTo>
                      <a:lnTo>
                        <a:pt x="84" y="62"/>
                      </a:lnTo>
                      <a:lnTo>
                        <a:pt x="78" y="76"/>
                      </a:lnTo>
                      <a:lnTo>
                        <a:pt x="70" y="90"/>
                      </a:lnTo>
                      <a:lnTo>
                        <a:pt x="58" y="104"/>
                      </a:lnTo>
                      <a:lnTo>
                        <a:pt x="32" y="128"/>
                      </a:lnTo>
                      <a:lnTo>
                        <a:pt x="22" y="142"/>
                      </a:lnTo>
                      <a:lnTo>
                        <a:pt x="14" y="154"/>
                      </a:lnTo>
                      <a:lnTo>
                        <a:pt x="8" y="168"/>
                      </a:lnTo>
                      <a:lnTo>
                        <a:pt x="6" y="182"/>
                      </a:lnTo>
                      <a:lnTo>
                        <a:pt x="8" y="194"/>
                      </a:lnTo>
                      <a:lnTo>
                        <a:pt x="14" y="208"/>
                      </a:lnTo>
                      <a:lnTo>
                        <a:pt x="10" y="206"/>
                      </a:lnTo>
                      <a:lnTo>
                        <a:pt x="8" y="202"/>
                      </a:lnTo>
                      <a:lnTo>
                        <a:pt x="4" y="196"/>
                      </a:lnTo>
                      <a:lnTo>
                        <a:pt x="0" y="188"/>
                      </a:lnTo>
                      <a:lnTo>
                        <a:pt x="0" y="176"/>
                      </a:lnTo>
                      <a:lnTo>
                        <a:pt x="0" y="160"/>
                      </a:lnTo>
                      <a:lnTo>
                        <a:pt x="4" y="140"/>
                      </a:lnTo>
                      <a:lnTo>
                        <a:pt x="12" y="116"/>
                      </a:lnTo>
                      <a:lnTo>
                        <a:pt x="20" y="94"/>
                      </a:lnTo>
                      <a:lnTo>
                        <a:pt x="40" y="50"/>
                      </a:lnTo>
                      <a:lnTo>
                        <a:pt x="58" y="16"/>
                      </a:lnTo>
                      <a:lnTo>
                        <a:pt x="64" y="6"/>
                      </a:lnTo>
                      <a:lnTo>
                        <a:pt x="70" y="0"/>
                      </a:lnTo>
                      <a:lnTo>
                        <a:pt x="72" y="0"/>
                      </a:lnTo>
                      <a:lnTo>
                        <a:pt x="76" y="2"/>
                      </a:lnTo>
                      <a:lnTo>
                        <a:pt x="82" y="10"/>
                      </a:lnTo>
                      <a:lnTo>
                        <a:pt x="88" y="2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5" name="Freeform 924"/>
                <p:cNvSpPr>
                  <a:spLocks/>
                </p:cNvSpPr>
                <p:nvPr/>
              </p:nvSpPr>
              <p:spPr bwMode="auto">
                <a:xfrm>
                  <a:off x="6948488" y="422275"/>
                  <a:ext cx="304800" cy="463550"/>
                </a:xfrm>
                <a:custGeom>
                  <a:avLst/>
                  <a:gdLst>
                    <a:gd name="T0" fmla="*/ 2147483647 w 192"/>
                    <a:gd name="T1" fmla="*/ 2147483647 h 292"/>
                    <a:gd name="T2" fmla="*/ 2147483647 w 192"/>
                    <a:gd name="T3" fmla="*/ 2147483647 h 292"/>
                    <a:gd name="T4" fmla="*/ 2147483647 w 192"/>
                    <a:gd name="T5" fmla="*/ 2147483647 h 292"/>
                    <a:gd name="T6" fmla="*/ 2147483647 w 192"/>
                    <a:gd name="T7" fmla="*/ 2147483647 h 292"/>
                    <a:gd name="T8" fmla="*/ 2147483647 w 192"/>
                    <a:gd name="T9" fmla="*/ 2147483647 h 292"/>
                    <a:gd name="T10" fmla="*/ 2147483647 w 192"/>
                    <a:gd name="T11" fmla="*/ 2147483647 h 292"/>
                    <a:gd name="T12" fmla="*/ 2147483647 w 192"/>
                    <a:gd name="T13" fmla="*/ 2147483647 h 292"/>
                    <a:gd name="T14" fmla="*/ 2147483647 w 192"/>
                    <a:gd name="T15" fmla="*/ 2147483647 h 292"/>
                    <a:gd name="T16" fmla="*/ 2147483647 w 192"/>
                    <a:gd name="T17" fmla="*/ 2147483647 h 292"/>
                    <a:gd name="T18" fmla="*/ 2147483647 w 192"/>
                    <a:gd name="T19" fmla="*/ 2147483647 h 292"/>
                    <a:gd name="T20" fmla="*/ 2147483647 w 192"/>
                    <a:gd name="T21" fmla="*/ 2147483647 h 292"/>
                    <a:gd name="T22" fmla="*/ 2147483647 w 192"/>
                    <a:gd name="T23" fmla="*/ 2147483647 h 292"/>
                    <a:gd name="T24" fmla="*/ 2147483647 w 192"/>
                    <a:gd name="T25" fmla="*/ 2147483647 h 292"/>
                    <a:gd name="T26" fmla="*/ 0 w 192"/>
                    <a:gd name="T27" fmla="*/ 2147483647 h 292"/>
                    <a:gd name="T28" fmla="*/ 2147483647 w 192"/>
                    <a:gd name="T29" fmla="*/ 2147483647 h 292"/>
                    <a:gd name="T30" fmla="*/ 2147483647 w 192"/>
                    <a:gd name="T31" fmla="*/ 2147483647 h 292"/>
                    <a:gd name="T32" fmla="*/ 2147483647 w 192"/>
                    <a:gd name="T33" fmla="*/ 2147483647 h 292"/>
                    <a:gd name="T34" fmla="*/ 2147483647 w 192"/>
                    <a:gd name="T35" fmla="*/ 2147483647 h 292"/>
                    <a:gd name="T36" fmla="*/ 2147483647 w 192"/>
                    <a:gd name="T37" fmla="*/ 2147483647 h 292"/>
                    <a:gd name="T38" fmla="*/ 2147483647 w 192"/>
                    <a:gd name="T39" fmla="*/ 2147483647 h 292"/>
                    <a:gd name="T40" fmla="*/ 2147483647 w 192"/>
                    <a:gd name="T41" fmla="*/ 2147483647 h 292"/>
                    <a:gd name="T42" fmla="*/ 2147483647 w 192"/>
                    <a:gd name="T43" fmla="*/ 2147483647 h 292"/>
                    <a:gd name="T44" fmla="*/ 2147483647 w 192"/>
                    <a:gd name="T45" fmla="*/ 2147483647 h 292"/>
                    <a:gd name="T46" fmla="*/ 2147483647 w 192"/>
                    <a:gd name="T47" fmla="*/ 2147483647 h 292"/>
                    <a:gd name="T48" fmla="*/ 2147483647 w 192"/>
                    <a:gd name="T49" fmla="*/ 2147483647 h 292"/>
                    <a:gd name="T50" fmla="*/ 2147483647 w 192"/>
                    <a:gd name="T51" fmla="*/ 2147483647 h 292"/>
                    <a:gd name="T52" fmla="*/ 2147483647 w 192"/>
                    <a:gd name="T53" fmla="*/ 2147483647 h 292"/>
                    <a:gd name="T54" fmla="*/ 2147483647 w 192"/>
                    <a:gd name="T55" fmla="*/ 2147483647 h 292"/>
                    <a:gd name="T56" fmla="*/ 2147483647 w 192"/>
                    <a:gd name="T57" fmla="*/ 2147483647 h 292"/>
                    <a:gd name="T58" fmla="*/ 2147483647 w 192"/>
                    <a:gd name="T59" fmla="*/ 2147483647 h 292"/>
                    <a:gd name="T60" fmla="*/ 2147483647 w 192"/>
                    <a:gd name="T61" fmla="*/ 2147483647 h 292"/>
                    <a:gd name="T62" fmla="*/ 2147483647 w 192"/>
                    <a:gd name="T63" fmla="*/ 2147483647 h 292"/>
                    <a:gd name="T64" fmla="*/ 2147483647 w 192"/>
                    <a:gd name="T65" fmla="*/ 2147483647 h 292"/>
                    <a:gd name="T66" fmla="*/ 2147483647 w 192"/>
                    <a:gd name="T67" fmla="*/ 2147483647 h 292"/>
                    <a:gd name="T68" fmla="*/ 2147483647 w 192"/>
                    <a:gd name="T69" fmla="*/ 2147483647 h 292"/>
                    <a:gd name="T70" fmla="*/ 2147483647 w 192"/>
                    <a:gd name="T71" fmla="*/ 2147483647 h 292"/>
                    <a:gd name="T72" fmla="*/ 2147483647 w 192"/>
                    <a:gd name="T73" fmla="*/ 2147483647 h 292"/>
                    <a:gd name="T74" fmla="*/ 2147483647 w 192"/>
                    <a:gd name="T75" fmla="*/ 2147483647 h 292"/>
                    <a:gd name="T76" fmla="*/ 2147483647 w 192"/>
                    <a:gd name="T77" fmla="*/ 2147483647 h 292"/>
                    <a:gd name="T78" fmla="*/ 2147483647 w 192"/>
                    <a:gd name="T79" fmla="*/ 2147483647 h 292"/>
                    <a:gd name="T80" fmla="*/ 2147483647 w 192"/>
                    <a:gd name="T81" fmla="*/ 2147483647 h 292"/>
                    <a:gd name="T82" fmla="*/ 2147483647 w 192"/>
                    <a:gd name="T83" fmla="*/ 2147483647 h 292"/>
                    <a:gd name="T84" fmla="*/ 2147483647 w 192"/>
                    <a:gd name="T85" fmla="*/ 2147483647 h 292"/>
                    <a:gd name="T86" fmla="*/ 2147483647 w 192"/>
                    <a:gd name="T87" fmla="*/ 2147483647 h 292"/>
                    <a:gd name="T88" fmla="*/ 2147483647 w 192"/>
                    <a:gd name="T89" fmla="*/ 2147483647 h 292"/>
                    <a:gd name="T90" fmla="*/ 2147483647 w 192"/>
                    <a:gd name="T91" fmla="*/ 2147483647 h 292"/>
                    <a:gd name="T92" fmla="*/ 2147483647 w 192"/>
                    <a:gd name="T93" fmla="*/ 2147483647 h 292"/>
                    <a:gd name="T94" fmla="*/ 2147483647 w 192"/>
                    <a:gd name="T95" fmla="*/ 2147483647 h 292"/>
                    <a:gd name="T96" fmla="*/ 2147483647 w 192"/>
                    <a:gd name="T97" fmla="*/ 2147483647 h 292"/>
                    <a:gd name="T98" fmla="*/ 2147483647 w 192"/>
                    <a:gd name="T99" fmla="*/ 2147483647 h 292"/>
                    <a:gd name="T100" fmla="*/ 2147483647 w 192"/>
                    <a:gd name="T101" fmla="*/ 2147483647 h 292"/>
                    <a:gd name="T102" fmla="*/ 2147483647 w 192"/>
                    <a:gd name="T103" fmla="*/ 2147483647 h 292"/>
                    <a:gd name="T104" fmla="*/ 2147483647 w 192"/>
                    <a:gd name="T105" fmla="*/ 2147483647 h 29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92" h="292">
                      <a:moveTo>
                        <a:pt x="182" y="6"/>
                      </a:moveTo>
                      <a:lnTo>
                        <a:pt x="182" y="6"/>
                      </a:lnTo>
                      <a:lnTo>
                        <a:pt x="176" y="4"/>
                      </a:lnTo>
                      <a:lnTo>
                        <a:pt x="170" y="2"/>
                      </a:lnTo>
                      <a:lnTo>
                        <a:pt x="162" y="0"/>
                      </a:lnTo>
                      <a:lnTo>
                        <a:pt x="150" y="2"/>
                      </a:lnTo>
                      <a:lnTo>
                        <a:pt x="138" y="6"/>
                      </a:lnTo>
                      <a:lnTo>
                        <a:pt x="122" y="16"/>
                      </a:lnTo>
                      <a:lnTo>
                        <a:pt x="104" y="28"/>
                      </a:lnTo>
                      <a:lnTo>
                        <a:pt x="92" y="40"/>
                      </a:lnTo>
                      <a:lnTo>
                        <a:pt x="80" y="52"/>
                      </a:lnTo>
                      <a:lnTo>
                        <a:pt x="72" y="64"/>
                      </a:lnTo>
                      <a:lnTo>
                        <a:pt x="66" y="74"/>
                      </a:lnTo>
                      <a:lnTo>
                        <a:pt x="62" y="86"/>
                      </a:lnTo>
                      <a:lnTo>
                        <a:pt x="58" y="96"/>
                      </a:lnTo>
                      <a:lnTo>
                        <a:pt x="54" y="118"/>
                      </a:lnTo>
                      <a:lnTo>
                        <a:pt x="52" y="136"/>
                      </a:lnTo>
                      <a:lnTo>
                        <a:pt x="52" y="154"/>
                      </a:lnTo>
                      <a:lnTo>
                        <a:pt x="52" y="168"/>
                      </a:lnTo>
                      <a:lnTo>
                        <a:pt x="48" y="180"/>
                      </a:lnTo>
                      <a:lnTo>
                        <a:pt x="42" y="190"/>
                      </a:lnTo>
                      <a:lnTo>
                        <a:pt x="36" y="196"/>
                      </a:lnTo>
                      <a:lnTo>
                        <a:pt x="28" y="198"/>
                      </a:lnTo>
                      <a:lnTo>
                        <a:pt x="20" y="200"/>
                      </a:lnTo>
                      <a:lnTo>
                        <a:pt x="6" y="200"/>
                      </a:lnTo>
                      <a:lnTo>
                        <a:pt x="0" y="200"/>
                      </a:lnTo>
                      <a:lnTo>
                        <a:pt x="2" y="202"/>
                      </a:lnTo>
                      <a:lnTo>
                        <a:pt x="12" y="210"/>
                      </a:lnTo>
                      <a:lnTo>
                        <a:pt x="20" y="212"/>
                      </a:lnTo>
                      <a:lnTo>
                        <a:pt x="28" y="212"/>
                      </a:lnTo>
                      <a:lnTo>
                        <a:pt x="38" y="212"/>
                      </a:lnTo>
                      <a:lnTo>
                        <a:pt x="50" y="208"/>
                      </a:lnTo>
                      <a:lnTo>
                        <a:pt x="48" y="212"/>
                      </a:lnTo>
                      <a:lnTo>
                        <a:pt x="38" y="218"/>
                      </a:lnTo>
                      <a:lnTo>
                        <a:pt x="32" y="220"/>
                      </a:lnTo>
                      <a:lnTo>
                        <a:pt x="24" y="222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14" y="226"/>
                      </a:lnTo>
                      <a:lnTo>
                        <a:pt x="22" y="230"/>
                      </a:lnTo>
                      <a:lnTo>
                        <a:pt x="32" y="232"/>
                      </a:lnTo>
                      <a:lnTo>
                        <a:pt x="44" y="234"/>
                      </a:lnTo>
                      <a:lnTo>
                        <a:pt x="56" y="232"/>
                      </a:lnTo>
                      <a:lnTo>
                        <a:pt x="70" y="226"/>
                      </a:lnTo>
                      <a:lnTo>
                        <a:pt x="76" y="220"/>
                      </a:lnTo>
                      <a:lnTo>
                        <a:pt x="84" y="214"/>
                      </a:lnTo>
                      <a:lnTo>
                        <a:pt x="82" y="218"/>
                      </a:lnTo>
                      <a:lnTo>
                        <a:pt x="74" y="230"/>
                      </a:lnTo>
                      <a:lnTo>
                        <a:pt x="68" y="236"/>
                      </a:lnTo>
                      <a:lnTo>
                        <a:pt x="58" y="242"/>
                      </a:lnTo>
                      <a:lnTo>
                        <a:pt x="48" y="246"/>
                      </a:lnTo>
                      <a:lnTo>
                        <a:pt x="34" y="248"/>
                      </a:lnTo>
                      <a:lnTo>
                        <a:pt x="38" y="250"/>
                      </a:lnTo>
                      <a:lnTo>
                        <a:pt x="50" y="250"/>
                      </a:lnTo>
                      <a:lnTo>
                        <a:pt x="58" y="250"/>
                      </a:lnTo>
                      <a:lnTo>
                        <a:pt x="68" y="248"/>
                      </a:lnTo>
                      <a:lnTo>
                        <a:pt x="78" y="242"/>
                      </a:lnTo>
                      <a:lnTo>
                        <a:pt x="88" y="234"/>
                      </a:lnTo>
                      <a:lnTo>
                        <a:pt x="88" y="242"/>
                      </a:lnTo>
                      <a:lnTo>
                        <a:pt x="92" y="258"/>
                      </a:lnTo>
                      <a:lnTo>
                        <a:pt x="96" y="266"/>
                      </a:lnTo>
                      <a:lnTo>
                        <a:pt x="102" y="276"/>
                      </a:lnTo>
                      <a:lnTo>
                        <a:pt x="110" y="286"/>
                      </a:lnTo>
                      <a:lnTo>
                        <a:pt x="122" y="292"/>
                      </a:lnTo>
                      <a:lnTo>
                        <a:pt x="118" y="290"/>
                      </a:lnTo>
                      <a:lnTo>
                        <a:pt x="112" y="280"/>
                      </a:lnTo>
                      <a:lnTo>
                        <a:pt x="108" y="272"/>
                      </a:lnTo>
                      <a:lnTo>
                        <a:pt x="104" y="262"/>
                      </a:lnTo>
                      <a:lnTo>
                        <a:pt x="102" y="248"/>
                      </a:lnTo>
                      <a:lnTo>
                        <a:pt x="100" y="232"/>
                      </a:lnTo>
                      <a:lnTo>
                        <a:pt x="102" y="236"/>
                      </a:lnTo>
                      <a:lnTo>
                        <a:pt x="104" y="244"/>
                      </a:lnTo>
                      <a:lnTo>
                        <a:pt x="112" y="252"/>
                      </a:lnTo>
                      <a:lnTo>
                        <a:pt x="118" y="256"/>
                      </a:lnTo>
                      <a:lnTo>
                        <a:pt x="126" y="260"/>
                      </a:lnTo>
                      <a:lnTo>
                        <a:pt x="122" y="254"/>
                      </a:lnTo>
                      <a:lnTo>
                        <a:pt x="116" y="240"/>
                      </a:lnTo>
                      <a:lnTo>
                        <a:pt x="114" y="230"/>
                      </a:lnTo>
                      <a:lnTo>
                        <a:pt x="112" y="218"/>
                      </a:lnTo>
                      <a:lnTo>
                        <a:pt x="112" y="206"/>
                      </a:lnTo>
                      <a:lnTo>
                        <a:pt x="112" y="192"/>
                      </a:lnTo>
                      <a:lnTo>
                        <a:pt x="116" y="178"/>
                      </a:lnTo>
                      <a:lnTo>
                        <a:pt x="122" y="162"/>
                      </a:lnTo>
                      <a:lnTo>
                        <a:pt x="136" y="132"/>
                      </a:lnTo>
                      <a:lnTo>
                        <a:pt x="154" y="104"/>
                      </a:lnTo>
                      <a:lnTo>
                        <a:pt x="168" y="84"/>
                      </a:lnTo>
                      <a:lnTo>
                        <a:pt x="180" y="66"/>
                      </a:lnTo>
                      <a:lnTo>
                        <a:pt x="186" y="56"/>
                      </a:lnTo>
                      <a:lnTo>
                        <a:pt x="190" y="44"/>
                      </a:lnTo>
                      <a:lnTo>
                        <a:pt x="192" y="34"/>
                      </a:lnTo>
                      <a:lnTo>
                        <a:pt x="192" y="22"/>
                      </a:lnTo>
                      <a:lnTo>
                        <a:pt x="188" y="14"/>
                      </a:lnTo>
                      <a:lnTo>
                        <a:pt x="182" y="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6" name="Freeform 925"/>
                <p:cNvSpPr>
                  <a:spLocks/>
                </p:cNvSpPr>
                <p:nvPr/>
              </p:nvSpPr>
              <p:spPr bwMode="auto">
                <a:xfrm>
                  <a:off x="7062788" y="485775"/>
                  <a:ext cx="165100" cy="168275"/>
                </a:xfrm>
                <a:custGeom>
                  <a:avLst/>
                  <a:gdLst>
                    <a:gd name="T0" fmla="*/ 2147483647 w 104"/>
                    <a:gd name="T1" fmla="*/ 2147483647 h 106"/>
                    <a:gd name="T2" fmla="*/ 2147483647 w 104"/>
                    <a:gd name="T3" fmla="*/ 2147483647 h 106"/>
                    <a:gd name="T4" fmla="*/ 2147483647 w 104"/>
                    <a:gd name="T5" fmla="*/ 2147483647 h 106"/>
                    <a:gd name="T6" fmla="*/ 2147483647 w 104"/>
                    <a:gd name="T7" fmla="*/ 2147483647 h 106"/>
                    <a:gd name="T8" fmla="*/ 2147483647 w 104"/>
                    <a:gd name="T9" fmla="*/ 2147483647 h 106"/>
                    <a:gd name="T10" fmla="*/ 2147483647 w 104"/>
                    <a:gd name="T11" fmla="*/ 2147483647 h 106"/>
                    <a:gd name="T12" fmla="*/ 2147483647 w 104"/>
                    <a:gd name="T13" fmla="*/ 2147483647 h 106"/>
                    <a:gd name="T14" fmla="*/ 2147483647 w 104"/>
                    <a:gd name="T15" fmla="*/ 2147483647 h 106"/>
                    <a:gd name="T16" fmla="*/ 2147483647 w 104"/>
                    <a:gd name="T17" fmla="*/ 2147483647 h 106"/>
                    <a:gd name="T18" fmla="*/ 2147483647 w 104"/>
                    <a:gd name="T19" fmla="*/ 2147483647 h 106"/>
                    <a:gd name="T20" fmla="*/ 2147483647 w 104"/>
                    <a:gd name="T21" fmla="*/ 2147483647 h 106"/>
                    <a:gd name="T22" fmla="*/ 2147483647 w 104"/>
                    <a:gd name="T23" fmla="*/ 2147483647 h 106"/>
                    <a:gd name="T24" fmla="*/ 2147483647 w 104"/>
                    <a:gd name="T25" fmla="*/ 2147483647 h 106"/>
                    <a:gd name="T26" fmla="*/ 0 w 104"/>
                    <a:gd name="T27" fmla="*/ 2147483647 h 106"/>
                    <a:gd name="T28" fmla="*/ 0 w 104"/>
                    <a:gd name="T29" fmla="*/ 2147483647 h 106"/>
                    <a:gd name="T30" fmla="*/ 0 w 104"/>
                    <a:gd name="T31" fmla="*/ 2147483647 h 106"/>
                    <a:gd name="T32" fmla="*/ 2147483647 w 104"/>
                    <a:gd name="T33" fmla="*/ 2147483647 h 106"/>
                    <a:gd name="T34" fmla="*/ 2147483647 w 104"/>
                    <a:gd name="T35" fmla="*/ 2147483647 h 106"/>
                    <a:gd name="T36" fmla="*/ 2147483647 w 104"/>
                    <a:gd name="T37" fmla="*/ 2147483647 h 106"/>
                    <a:gd name="T38" fmla="*/ 2147483647 w 104"/>
                    <a:gd name="T39" fmla="*/ 2147483647 h 106"/>
                    <a:gd name="T40" fmla="*/ 2147483647 w 104"/>
                    <a:gd name="T41" fmla="*/ 2147483647 h 106"/>
                    <a:gd name="T42" fmla="*/ 2147483647 w 104"/>
                    <a:gd name="T43" fmla="*/ 2147483647 h 106"/>
                    <a:gd name="T44" fmla="*/ 2147483647 w 104"/>
                    <a:gd name="T45" fmla="*/ 2147483647 h 106"/>
                    <a:gd name="T46" fmla="*/ 2147483647 w 104"/>
                    <a:gd name="T47" fmla="*/ 2147483647 h 106"/>
                    <a:gd name="T48" fmla="*/ 2147483647 w 104"/>
                    <a:gd name="T49" fmla="*/ 2147483647 h 106"/>
                    <a:gd name="T50" fmla="*/ 2147483647 w 104"/>
                    <a:gd name="T51" fmla="*/ 2147483647 h 106"/>
                    <a:gd name="T52" fmla="*/ 2147483647 w 104"/>
                    <a:gd name="T53" fmla="*/ 2147483647 h 106"/>
                    <a:gd name="T54" fmla="*/ 2147483647 w 104"/>
                    <a:gd name="T55" fmla="*/ 2147483647 h 106"/>
                    <a:gd name="T56" fmla="*/ 2147483647 w 104"/>
                    <a:gd name="T57" fmla="*/ 2147483647 h 106"/>
                    <a:gd name="T58" fmla="*/ 2147483647 w 104"/>
                    <a:gd name="T59" fmla="*/ 2147483647 h 106"/>
                    <a:gd name="T60" fmla="*/ 2147483647 w 104"/>
                    <a:gd name="T61" fmla="*/ 0 h 106"/>
                    <a:gd name="T62" fmla="*/ 2147483647 w 104"/>
                    <a:gd name="T63" fmla="*/ 2147483647 h 106"/>
                    <a:gd name="T64" fmla="*/ 2147483647 w 104"/>
                    <a:gd name="T65" fmla="*/ 2147483647 h 10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04" h="106">
                      <a:moveTo>
                        <a:pt x="102" y="2"/>
                      </a:moveTo>
                      <a:lnTo>
                        <a:pt x="102" y="2"/>
                      </a:lnTo>
                      <a:lnTo>
                        <a:pt x="98" y="22"/>
                      </a:lnTo>
                      <a:lnTo>
                        <a:pt x="94" y="32"/>
                      </a:lnTo>
                      <a:lnTo>
                        <a:pt x="90" y="42"/>
                      </a:lnTo>
                      <a:lnTo>
                        <a:pt x="86" y="50"/>
                      </a:lnTo>
                      <a:lnTo>
                        <a:pt x="80" y="56"/>
                      </a:lnTo>
                      <a:lnTo>
                        <a:pt x="66" y="70"/>
                      </a:lnTo>
                      <a:lnTo>
                        <a:pt x="52" y="80"/>
                      </a:lnTo>
                      <a:lnTo>
                        <a:pt x="36" y="90"/>
                      </a:lnTo>
                      <a:lnTo>
                        <a:pt x="18" y="98"/>
                      </a:lnTo>
                      <a:lnTo>
                        <a:pt x="0" y="104"/>
                      </a:lnTo>
                      <a:lnTo>
                        <a:pt x="2" y="106"/>
                      </a:lnTo>
                      <a:lnTo>
                        <a:pt x="20" y="100"/>
                      </a:lnTo>
                      <a:lnTo>
                        <a:pt x="38" y="94"/>
                      </a:lnTo>
                      <a:lnTo>
                        <a:pt x="56" y="86"/>
                      </a:lnTo>
                      <a:lnTo>
                        <a:pt x="70" y="74"/>
                      </a:lnTo>
                      <a:lnTo>
                        <a:pt x="84" y="60"/>
                      </a:lnTo>
                      <a:lnTo>
                        <a:pt x="94" y="44"/>
                      </a:lnTo>
                      <a:lnTo>
                        <a:pt x="98" y="34"/>
                      </a:lnTo>
                      <a:lnTo>
                        <a:pt x="102" y="24"/>
                      </a:lnTo>
                      <a:lnTo>
                        <a:pt x="104" y="2"/>
                      </a:lnTo>
                      <a:lnTo>
                        <a:pt x="104" y="0"/>
                      </a:lnTo>
                      <a:lnTo>
                        <a:pt x="102" y="2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7" name="Freeform 926"/>
                <p:cNvSpPr>
                  <a:spLocks/>
                </p:cNvSpPr>
                <p:nvPr/>
              </p:nvSpPr>
              <p:spPr bwMode="auto">
                <a:xfrm>
                  <a:off x="7253288" y="469900"/>
                  <a:ext cx="193675" cy="263525"/>
                </a:xfrm>
                <a:custGeom>
                  <a:avLst/>
                  <a:gdLst>
                    <a:gd name="T0" fmla="*/ 0 w 122"/>
                    <a:gd name="T1" fmla="*/ 0 h 166"/>
                    <a:gd name="T2" fmla="*/ 0 w 122"/>
                    <a:gd name="T3" fmla="*/ 0 h 166"/>
                    <a:gd name="T4" fmla="*/ 2147483647 w 122"/>
                    <a:gd name="T5" fmla="*/ 2147483647 h 166"/>
                    <a:gd name="T6" fmla="*/ 2147483647 w 122"/>
                    <a:gd name="T7" fmla="*/ 2147483647 h 166"/>
                    <a:gd name="T8" fmla="*/ 2147483647 w 122"/>
                    <a:gd name="T9" fmla="*/ 2147483647 h 166"/>
                    <a:gd name="T10" fmla="*/ 2147483647 w 122"/>
                    <a:gd name="T11" fmla="*/ 2147483647 h 166"/>
                    <a:gd name="T12" fmla="*/ 2147483647 w 122"/>
                    <a:gd name="T13" fmla="*/ 2147483647 h 166"/>
                    <a:gd name="T14" fmla="*/ 2147483647 w 122"/>
                    <a:gd name="T15" fmla="*/ 2147483647 h 166"/>
                    <a:gd name="T16" fmla="*/ 2147483647 w 122"/>
                    <a:gd name="T17" fmla="*/ 2147483647 h 166"/>
                    <a:gd name="T18" fmla="*/ 2147483647 w 122"/>
                    <a:gd name="T19" fmla="*/ 2147483647 h 166"/>
                    <a:gd name="T20" fmla="*/ 2147483647 w 122"/>
                    <a:gd name="T21" fmla="*/ 2147483647 h 166"/>
                    <a:gd name="T22" fmla="*/ 2147483647 w 122"/>
                    <a:gd name="T23" fmla="*/ 2147483647 h 166"/>
                    <a:gd name="T24" fmla="*/ 2147483647 w 122"/>
                    <a:gd name="T25" fmla="*/ 2147483647 h 166"/>
                    <a:gd name="T26" fmla="*/ 2147483647 w 122"/>
                    <a:gd name="T27" fmla="*/ 2147483647 h 166"/>
                    <a:gd name="T28" fmla="*/ 2147483647 w 122"/>
                    <a:gd name="T29" fmla="*/ 2147483647 h 166"/>
                    <a:gd name="T30" fmla="*/ 2147483647 w 122"/>
                    <a:gd name="T31" fmla="*/ 2147483647 h 166"/>
                    <a:gd name="T32" fmla="*/ 2147483647 w 122"/>
                    <a:gd name="T33" fmla="*/ 2147483647 h 166"/>
                    <a:gd name="T34" fmla="*/ 2147483647 w 122"/>
                    <a:gd name="T35" fmla="*/ 2147483647 h 166"/>
                    <a:gd name="T36" fmla="*/ 2147483647 w 122"/>
                    <a:gd name="T37" fmla="*/ 2147483647 h 166"/>
                    <a:gd name="T38" fmla="*/ 2147483647 w 122"/>
                    <a:gd name="T39" fmla="*/ 2147483647 h 166"/>
                    <a:gd name="T40" fmla="*/ 2147483647 w 122"/>
                    <a:gd name="T41" fmla="*/ 2147483647 h 166"/>
                    <a:gd name="T42" fmla="*/ 2147483647 w 122"/>
                    <a:gd name="T43" fmla="*/ 2147483647 h 166"/>
                    <a:gd name="T44" fmla="*/ 2147483647 w 122"/>
                    <a:gd name="T45" fmla="*/ 2147483647 h 166"/>
                    <a:gd name="T46" fmla="*/ 2147483647 w 122"/>
                    <a:gd name="T47" fmla="*/ 2147483647 h 166"/>
                    <a:gd name="T48" fmla="*/ 2147483647 w 122"/>
                    <a:gd name="T49" fmla="*/ 2147483647 h 166"/>
                    <a:gd name="T50" fmla="*/ 2147483647 w 122"/>
                    <a:gd name="T51" fmla="*/ 2147483647 h 166"/>
                    <a:gd name="T52" fmla="*/ 2147483647 w 122"/>
                    <a:gd name="T53" fmla="*/ 2147483647 h 166"/>
                    <a:gd name="T54" fmla="*/ 2147483647 w 122"/>
                    <a:gd name="T55" fmla="*/ 2147483647 h 166"/>
                    <a:gd name="T56" fmla="*/ 2147483647 w 122"/>
                    <a:gd name="T57" fmla="*/ 2147483647 h 166"/>
                    <a:gd name="T58" fmla="*/ 2147483647 w 122"/>
                    <a:gd name="T59" fmla="*/ 2147483647 h 166"/>
                    <a:gd name="T60" fmla="*/ 2147483647 w 122"/>
                    <a:gd name="T61" fmla="*/ 2147483647 h 166"/>
                    <a:gd name="T62" fmla="*/ 2147483647 w 122"/>
                    <a:gd name="T63" fmla="*/ 2147483647 h 166"/>
                    <a:gd name="T64" fmla="*/ 2147483647 w 122"/>
                    <a:gd name="T65" fmla="*/ 2147483647 h 166"/>
                    <a:gd name="T66" fmla="*/ 2147483647 w 122"/>
                    <a:gd name="T67" fmla="*/ 2147483647 h 166"/>
                    <a:gd name="T68" fmla="*/ 2147483647 w 122"/>
                    <a:gd name="T69" fmla="*/ 2147483647 h 166"/>
                    <a:gd name="T70" fmla="*/ 2147483647 w 122"/>
                    <a:gd name="T71" fmla="*/ 2147483647 h 166"/>
                    <a:gd name="T72" fmla="*/ 2147483647 w 122"/>
                    <a:gd name="T73" fmla="*/ 2147483647 h 166"/>
                    <a:gd name="T74" fmla="*/ 2147483647 w 122"/>
                    <a:gd name="T75" fmla="*/ 2147483647 h 166"/>
                    <a:gd name="T76" fmla="*/ 2147483647 w 122"/>
                    <a:gd name="T77" fmla="*/ 2147483647 h 166"/>
                    <a:gd name="T78" fmla="*/ 2147483647 w 122"/>
                    <a:gd name="T79" fmla="*/ 2147483647 h 166"/>
                    <a:gd name="T80" fmla="*/ 2147483647 w 122"/>
                    <a:gd name="T81" fmla="*/ 2147483647 h 166"/>
                    <a:gd name="T82" fmla="*/ 2147483647 w 122"/>
                    <a:gd name="T83" fmla="*/ 2147483647 h 166"/>
                    <a:gd name="T84" fmla="*/ 2147483647 w 122"/>
                    <a:gd name="T85" fmla="*/ 2147483647 h 166"/>
                    <a:gd name="T86" fmla="*/ 2147483647 w 122"/>
                    <a:gd name="T87" fmla="*/ 0 h 166"/>
                    <a:gd name="T88" fmla="*/ 2147483647 w 122"/>
                    <a:gd name="T89" fmla="*/ 0 h 166"/>
                    <a:gd name="T90" fmla="*/ 2147483647 w 122"/>
                    <a:gd name="T91" fmla="*/ 0 h 166"/>
                    <a:gd name="T92" fmla="*/ 0 w 122"/>
                    <a:gd name="T93" fmla="*/ 0 h 166"/>
                    <a:gd name="T94" fmla="*/ 0 w 122"/>
                    <a:gd name="T95" fmla="*/ 0 h 16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2" h="16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12"/>
                      </a:lnTo>
                      <a:lnTo>
                        <a:pt x="4" y="22"/>
                      </a:lnTo>
                      <a:lnTo>
                        <a:pt x="10" y="32"/>
                      </a:lnTo>
                      <a:lnTo>
                        <a:pt x="16" y="38"/>
                      </a:lnTo>
                      <a:lnTo>
                        <a:pt x="26" y="46"/>
                      </a:lnTo>
                      <a:lnTo>
                        <a:pt x="34" y="52"/>
                      </a:lnTo>
                      <a:lnTo>
                        <a:pt x="54" y="62"/>
                      </a:lnTo>
                      <a:lnTo>
                        <a:pt x="82" y="78"/>
                      </a:lnTo>
                      <a:lnTo>
                        <a:pt x="94" y="88"/>
                      </a:lnTo>
                      <a:lnTo>
                        <a:pt x="106" y="100"/>
                      </a:lnTo>
                      <a:lnTo>
                        <a:pt x="110" y="108"/>
                      </a:lnTo>
                      <a:lnTo>
                        <a:pt x="114" y="114"/>
                      </a:lnTo>
                      <a:lnTo>
                        <a:pt x="116" y="122"/>
                      </a:lnTo>
                      <a:lnTo>
                        <a:pt x="118" y="130"/>
                      </a:lnTo>
                      <a:lnTo>
                        <a:pt x="118" y="146"/>
                      </a:lnTo>
                      <a:lnTo>
                        <a:pt x="114" y="164"/>
                      </a:lnTo>
                      <a:lnTo>
                        <a:pt x="116" y="166"/>
                      </a:lnTo>
                      <a:lnTo>
                        <a:pt x="116" y="164"/>
                      </a:lnTo>
                      <a:lnTo>
                        <a:pt x="120" y="152"/>
                      </a:lnTo>
                      <a:lnTo>
                        <a:pt x="122" y="142"/>
                      </a:lnTo>
                      <a:lnTo>
                        <a:pt x="122" y="130"/>
                      </a:lnTo>
                      <a:lnTo>
                        <a:pt x="120" y="118"/>
                      </a:lnTo>
                      <a:lnTo>
                        <a:pt x="116" y="106"/>
                      </a:lnTo>
                      <a:lnTo>
                        <a:pt x="110" y="96"/>
                      </a:lnTo>
                      <a:lnTo>
                        <a:pt x="102" y="88"/>
                      </a:lnTo>
                      <a:lnTo>
                        <a:pt x="94" y="80"/>
                      </a:lnTo>
                      <a:lnTo>
                        <a:pt x="84" y="70"/>
                      </a:lnTo>
                      <a:lnTo>
                        <a:pt x="72" y="64"/>
                      </a:lnTo>
                      <a:lnTo>
                        <a:pt x="48" y="52"/>
                      </a:lnTo>
                      <a:lnTo>
                        <a:pt x="32" y="42"/>
                      </a:lnTo>
                      <a:lnTo>
                        <a:pt x="18" y="32"/>
                      </a:lnTo>
                      <a:lnTo>
                        <a:pt x="12" y="26"/>
                      </a:lnTo>
                      <a:lnTo>
                        <a:pt x="8" y="18"/>
                      </a:lnTo>
                      <a:lnTo>
                        <a:pt x="4" y="1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8" name="Freeform 927"/>
                <p:cNvSpPr>
                  <a:spLocks/>
                </p:cNvSpPr>
                <p:nvPr/>
              </p:nvSpPr>
              <p:spPr bwMode="auto">
                <a:xfrm>
                  <a:off x="7218363" y="450850"/>
                  <a:ext cx="250825" cy="168275"/>
                </a:xfrm>
                <a:custGeom>
                  <a:avLst/>
                  <a:gdLst>
                    <a:gd name="T0" fmla="*/ 0 w 158"/>
                    <a:gd name="T1" fmla="*/ 2147483647 h 106"/>
                    <a:gd name="T2" fmla="*/ 0 w 158"/>
                    <a:gd name="T3" fmla="*/ 2147483647 h 106"/>
                    <a:gd name="T4" fmla="*/ 2147483647 w 158"/>
                    <a:gd name="T5" fmla="*/ 2147483647 h 106"/>
                    <a:gd name="T6" fmla="*/ 2147483647 w 158"/>
                    <a:gd name="T7" fmla="*/ 2147483647 h 106"/>
                    <a:gd name="T8" fmla="*/ 2147483647 w 158"/>
                    <a:gd name="T9" fmla="*/ 2147483647 h 106"/>
                    <a:gd name="T10" fmla="*/ 2147483647 w 158"/>
                    <a:gd name="T11" fmla="*/ 2147483647 h 106"/>
                    <a:gd name="T12" fmla="*/ 2147483647 w 158"/>
                    <a:gd name="T13" fmla="*/ 2147483647 h 106"/>
                    <a:gd name="T14" fmla="*/ 2147483647 w 158"/>
                    <a:gd name="T15" fmla="*/ 2147483647 h 106"/>
                    <a:gd name="T16" fmla="*/ 2147483647 w 158"/>
                    <a:gd name="T17" fmla="*/ 2147483647 h 106"/>
                    <a:gd name="T18" fmla="*/ 2147483647 w 158"/>
                    <a:gd name="T19" fmla="*/ 2147483647 h 106"/>
                    <a:gd name="T20" fmla="*/ 2147483647 w 158"/>
                    <a:gd name="T21" fmla="*/ 2147483647 h 106"/>
                    <a:gd name="T22" fmla="*/ 2147483647 w 158"/>
                    <a:gd name="T23" fmla="*/ 2147483647 h 106"/>
                    <a:gd name="T24" fmla="*/ 2147483647 w 158"/>
                    <a:gd name="T25" fmla="*/ 2147483647 h 106"/>
                    <a:gd name="T26" fmla="*/ 2147483647 w 158"/>
                    <a:gd name="T27" fmla="*/ 2147483647 h 106"/>
                    <a:gd name="T28" fmla="*/ 2147483647 w 158"/>
                    <a:gd name="T29" fmla="*/ 2147483647 h 106"/>
                    <a:gd name="T30" fmla="*/ 2147483647 w 158"/>
                    <a:gd name="T31" fmla="*/ 2147483647 h 106"/>
                    <a:gd name="T32" fmla="*/ 2147483647 w 158"/>
                    <a:gd name="T33" fmla="*/ 2147483647 h 106"/>
                    <a:gd name="T34" fmla="*/ 2147483647 w 158"/>
                    <a:gd name="T35" fmla="*/ 2147483647 h 106"/>
                    <a:gd name="T36" fmla="*/ 2147483647 w 158"/>
                    <a:gd name="T37" fmla="*/ 2147483647 h 106"/>
                    <a:gd name="T38" fmla="*/ 2147483647 w 158"/>
                    <a:gd name="T39" fmla="*/ 2147483647 h 106"/>
                    <a:gd name="T40" fmla="*/ 2147483647 w 158"/>
                    <a:gd name="T41" fmla="*/ 2147483647 h 106"/>
                    <a:gd name="T42" fmla="*/ 2147483647 w 158"/>
                    <a:gd name="T43" fmla="*/ 2147483647 h 106"/>
                    <a:gd name="T44" fmla="*/ 2147483647 w 158"/>
                    <a:gd name="T45" fmla="*/ 2147483647 h 106"/>
                    <a:gd name="T46" fmla="*/ 2147483647 w 158"/>
                    <a:gd name="T47" fmla="*/ 2147483647 h 106"/>
                    <a:gd name="T48" fmla="*/ 2147483647 w 158"/>
                    <a:gd name="T49" fmla="*/ 2147483647 h 106"/>
                    <a:gd name="T50" fmla="*/ 2147483647 w 158"/>
                    <a:gd name="T51" fmla="*/ 2147483647 h 106"/>
                    <a:gd name="T52" fmla="*/ 2147483647 w 158"/>
                    <a:gd name="T53" fmla="*/ 2147483647 h 106"/>
                    <a:gd name="T54" fmla="*/ 2147483647 w 158"/>
                    <a:gd name="T55" fmla="*/ 2147483647 h 106"/>
                    <a:gd name="T56" fmla="*/ 2147483647 w 158"/>
                    <a:gd name="T57" fmla="*/ 0 h 106"/>
                    <a:gd name="T58" fmla="*/ 2147483647 w 158"/>
                    <a:gd name="T59" fmla="*/ 0 h 106"/>
                    <a:gd name="T60" fmla="*/ 0 w 158"/>
                    <a:gd name="T61" fmla="*/ 2147483647 h 106"/>
                    <a:gd name="T62" fmla="*/ 0 w 158"/>
                    <a:gd name="T63" fmla="*/ 2147483647 h 106"/>
                    <a:gd name="T64" fmla="*/ 0 w 158"/>
                    <a:gd name="T65" fmla="*/ 2147483647 h 106"/>
                    <a:gd name="T66" fmla="*/ 0 w 158"/>
                    <a:gd name="T67" fmla="*/ 2147483647 h 106"/>
                    <a:gd name="T68" fmla="*/ 0 w 158"/>
                    <a:gd name="T69" fmla="*/ 2147483647 h 10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58" h="106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4" y="2"/>
                      </a:lnTo>
                      <a:lnTo>
                        <a:pt x="26" y="4"/>
                      </a:lnTo>
                      <a:lnTo>
                        <a:pt x="38" y="6"/>
                      </a:lnTo>
                      <a:lnTo>
                        <a:pt x="50" y="10"/>
                      </a:lnTo>
                      <a:lnTo>
                        <a:pt x="72" y="20"/>
                      </a:lnTo>
                      <a:lnTo>
                        <a:pt x="92" y="32"/>
                      </a:lnTo>
                      <a:lnTo>
                        <a:pt x="112" y="48"/>
                      </a:lnTo>
                      <a:lnTo>
                        <a:pt x="128" y="66"/>
                      </a:lnTo>
                      <a:lnTo>
                        <a:pt x="142" y="84"/>
                      </a:lnTo>
                      <a:lnTo>
                        <a:pt x="156" y="106"/>
                      </a:lnTo>
                      <a:lnTo>
                        <a:pt x="158" y="106"/>
                      </a:lnTo>
                      <a:lnTo>
                        <a:pt x="158" y="104"/>
                      </a:lnTo>
                      <a:lnTo>
                        <a:pt x="154" y="94"/>
                      </a:lnTo>
                      <a:lnTo>
                        <a:pt x="148" y="82"/>
                      </a:lnTo>
                      <a:lnTo>
                        <a:pt x="132" y="62"/>
                      </a:lnTo>
                      <a:lnTo>
                        <a:pt x="114" y="44"/>
                      </a:lnTo>
                      <a:lnTo>
                        <a:pt x="96" y="28"/>
                      </a:lnTo>
                      <a:lnTo>
                        <a:pt x="72" y="14"/>
                      </a:lnTo>
                      <a:lnTo>
                        <a:pt x="60" y="8"/>
                      </a:lnTo>
                      <a:lnTo>
                        <a:pt x="48" y="4"/>
                      </a:lnTo>
                      <a:lnTo>
                        <a:pt x="36" y="2"/>
                      </a:lnTo>
                      <a:lnTo>
                        <a:pt x="24" y="0"/>
                      </a:lnTo>
                      <a:lnTo>
                        <a:pt x="1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9" name="Freeform 928"/>
                <p:cNvSpPr>
                  <a:spLocks/>
                </p:cNvSpPr>
                <p:nvPr/>
              </p:nvSpPr>
              <p:spPr bwMode="auto">
                <a:xfrm>
                  <a:off x="7208838" y="612775"/>
                  <a:ext cx="98425" cy="28575"/>
                </a:xfrm>
                <a:custGeom>
                  <a:avLst/>
                  <a:gdLst>
                    <a:gd name="T0" fmla="*/ 0 w 62"/>
                    <a:gd name="T1" fmla="*/ 2147483647 h 18"/>
                    <a:gd name="T2" fmla="*/ 0 w 62"/>
                    <a:gd name="T3" fmla="*/ 2147483647 h 18"/>
                    <a:gd name="T4" fmla="*/ 2147483647 w 62"/>
                    <a:gd name="T5" fmla="*/ 2147483647 h 18"/>
                    <a:gd name="T6" fmla="*/ 2147483647 w 62"/>
                    <a:gd name="T7" fmla="*/ 2147483647 h 18"/>
                    <a:gd name="T8" fmla="*/ 2147483647 w 62"/>
                    <a:gd name="T9" fmla="*/ 2147483647 h 18"/>
                    <a:gd name="T10" fmla="*/ 2147483647 w 62"/>
                    <a:gd name="T11" fmla="*/ 2147483647 h 18"/>
                    <a:gd name="T12" fmla="*/ 2147483647 w 62"/>
                    <a:gd name="T13" fmla="*/ 2147483647 h 18"/>
                    <a:gd name="T14" fmla="*/ 2147483647 w 62"/>
                    <a:gd name="T15" fmla="*/ 2147483647 h 18"/>
                    <a:gd name="T16" fmla="*/ 2147483647 w 62"/>
                    <a:gd name="T17" fmla="*/ 2147483647 h 18"/>
                    <a:gd name="T18" fmla="*/ 2147483647 w 62"/>
                    <a:gd name="T19" fmla="*/ 2147483647 h 18"/>
                    <a:gd name="T20" fmla="*/ 2147483647 w 62"/>
                    <a:gd name="T21" fmla="*/ 2147483647 h 18"/>
                    <a:gd name="T22" fmla="*/ 2147483647 w 62"/>
                    <a:gd name="T23" fmla="*/ 2147483647 h 18"/>
                    <a:gd name="T24" fmla="*/ 2147483647 w 62"/>
                    <a:gd name="T25" fmla="*/ 2147483647 h 18"/>
                    <a:gd name="T26" fmla="*/ 2147483647 w 62"/>
                    <a:gd name="T27" fmla="*/ 2147483647 h 18"/>
                    <a:gd name="T28" fmla="*/ 2147483647 w 62"/>
                    <a:gd name="T29" fmla="*/ 2147483647 h 18"/>
                    <a:gd name="T30" fmla="*/ 2147483647 w 62"/>
                    <a:gd name="T31" fmla="*/ 0 h 18"/>
                    <a:gd name="T32" fmla="*/ 2147483647 w 62"/>
                    <a:gd name="T33" fmla="*/ 2147483647 h 18"/>
                    <a:gd name="T34" fmla="*/ 2147483647 w 62"/>
                    <a:gd name="T35" fmla="*/ 2147483647 h 18"/>
                    <a:gd name="T36" fmla="*/ 0 w 62"/>
                    <a:gd name="T37" fmla="*/ 2147483647 h 18"/>
                    <a:gd name="T38" fmla="*/ 0 w 62"/>
                    <a:gd name="T39" fmla="*/ 2147483647 h 1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62" h="18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2" y="8"/>
                      </a:lnTo>
                      <a:lnTo>
                        <a:pt x="22" y="8"/>
                      </a:lnTo>
                      <a:lnTo>
                        <a:pt x="34" y="8"/>
                      </a:lnTo>
                      <a:lnTo>
                        <a:pt x="46" y="10"/>
                      </a:lnTo>
                      <a:lnTo>
                        <a:pt x="54" y="14"/>
                      </a:lnTo>
                      <a:lnTo>
                        <a:pt x="62" y="18"/>
                      </a:lnTo>
                      <a:lnTo>
                        <a:pt x="60" y="16"/>
                      </a:lnTo>
                      <a:lnTo>
                        <a:pt x="58" y="12"/>
                      </a:lnTo>
                      <a:lnTo>
                        <a:pt x="50" y="6"/>
                      </a:lnTo>
                      <a:lnTo>
                        <a:pt x="38" y="2"/>
                      </a:lnTo>
                      <a:lnTo>
                        <a:pt x="24" y="0"/>
                      </a:lnTo>
                      <a:lnTo>
                        <a:pt x="12" y="2"/>
                      </a:lnTo>
                      <a:lnTo>
                        <a:pt x="4" y="8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0" name="Freeform 929"/>
                <p:cNvSpPr>
                  <a:spLocks/>
                </p:cNvSpPr>
                <p:nvPr/>
              </p:nvSpPr>
              <p:spPr bwMode="auto">
                <a:xfrm>
                  <a:off x="7370763" y="6381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2147483647 h 10"/>
                    <a:gd name="T18" fmla="*/ 2147483647 w 30"/>
                    <a:gd name="T19" fmla="*/ 2147483647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2147483647 w 30"/>
                    <a:gd name="T25" fmla="*/ 2147483647 h 10"/>
                    <a:gd name="T26" fmla="*/ 2147483647 w 30"/>
                    <a:gd name="T27" fmla="*/ 2147483647 h 10"/>
                    <a:gd name="T28" fmla="*/ 2147483647 w 30"/>
                    <a:gd name="T29" fmla="*/ 0 h 10"/>
                    <a:gd name="T30" fmla="*/ 2147483647 w 30"/>
                    <a:gd name="T31" fmla="*/ 2147483647 h 10"/>
                    <a:gd name="T32" fmla="*/ 2147483647 w 30"/>
                    <a:gd name="T33" fmla="*/ 2147483647 h 10"/>
                    <a:gd name="T34" fmla="*/ 0 w 30"/>
                    <a:gd name="T35" fmla="*/ 2147483647 h 10"/>
                    <a:gd name="T36" fmla="*/ 0 w 30"/>
                    <a:gd name="T37" fmla="*/ 2147483647 h 1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0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4" y="6"/>
                      </a:lnTo>
                      <a:lnTo>
                        <a:pt x="10" y="6"/>
                      </a:lnTo>
                      <a:lnTo>
                        <a:pt x="16" y="6"/>
                      </a:lnTo>
                      <a:lnTo>
                        <a:pt x="22" y="6"/>
                      </a:lnTo>
                      <a:lnTo>
                        <a:pt x="24" y="8"/>
                      </a:lnTo>
                      <a:lnTo>
                        <a:pt x="26" y="10"/>
                      </a:lnTo>
                      <a:lnTo>
                        <a:pt x="30" y="8"/>
                      </a:lnTo>
                      <a:lnTo>
                        <a:pt x="30" y="4"/>
                      </a:lnTo>
                      <a:lnTo>
                        <a:pt x="26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1" name="Freeform 930"/>
                <p:cNvSpPr>
                  <a:spLocks/>
                </p:cNvSpPr>
                <p:nvPr/>
              </p:nvSpPr>
              <p:spPr bwMode="auto">
                <a:xfrm>
                  <a:off x="7180263" y="711200"/>
                  <a:ext cx="63500" cy="57150"/>
                </a:xfrm>
                <a:custGeom>
                  <a:avLst/>
                  <a:gdLst>
                    <a:gd name="T0" fmla="*/ 2147483647 w 40"/>
                    <a:gd name="T1" fmla="*/ 2147483647 h 36"/>
                    <a:gd name="T2" fmla="*/ 2147483647 w 40"/>
                    <a:gd name="T3" fmla="*/ 2147483647 h 36"/>
                    <a:gd name="T4" fmla="*/ 2147483647 w 40"/>
                    <a:gd name="T5" fmla="*/ 2147483647 h 36"/>
                    <a:gd name="T6" fmla="*/ 2147483647 w 40"/>
                    <a:gd name="T7" fmla="*/ 2147483647 h 36"/>
                    <a:gd name="T8" fmla="*/ 2147483647 w 40"/>
                    <a:gd name="T9" fmla="*/ 2147483647 h 36"/>
                    <a:gd name="T10" fmla="*/ 2147483647 w 40"/>
                    <a:gd name="T11" fmla="*/ 2147483647 h 36"/>
                    <a:gd name="T12" fmla="*/ 2147483647 w 40"/>
                    <a:gd name="T13" fmla="*/ 2147483647 h 36"/>
                    <a:gd name="T14" fmla="*/ 2147483647 w 40"/>
                    <a:gd name="T15" fmla="*/ 2147483647 h 36"/>
                    <a:gd name="T16" fmla="*/ 2147483647 w 40"/>
                    <a:gd name="T17" fmla="*/ 2147483647 h 36"/>
                    <a:gd name="T18" fmla="*/ 0 w 40"/>
                    <a:gd name="T19" fmla="*/ 2147483647 h 36"/>
                    <a:gd name="T20" fmla="*/ 0 w 40"/>
                    <a:gd name="T21" fmla="*/ 2147483647 h 36"/>
                    <a:gd name="T22" fmla="*/ 0 w 40"/>
                    <a:gd name="T23" fmla="*/ 2147483647 h 36"/>
                    <a:gd name="T24" fmla="*/ 0 w 40"/>
                    <a:gd name="T25" fmla="*/ 2147483647 h 36"/>
                    <a:gd name="T26" fmla="*/ 2147483647 w 40"/>
                    <a:gd name="T27" fmla="*/ 2147483647 h 36"/>
                    <a:gd name="T28" fmla="*/ 2147483647 w 40"/>
                    <a:gd name="T29" fmla="*/ 0 h 36"/>
                    <a:gd name="T30" fmla="*/ 2147483647 w 40"/>
                    <a:gd name="T31" fmla="*/ 0 h 36"/>
                    <a:gd name="T32" fmla="*/ 2147483647 w 40"/>
                    <a:gd name="T33" fmla="*/ 0 h 36"/>
                    <a:gd name="T34" fmla="*/ 2147483647 w 40"/>
                    <a:gd name="T35" fmla="*/ 0 h 36"/>
                    <a:gd name="T36" fmla="*/ 2147483647 w 40"/>
                    <a:gd name="T37" fmla="*/ 2147483647 h 36"/>
                    <a:gd name="T38" fmla="*/ 2147483647 w 40"/>
                    <a:gd name="T39" fmla="*/ 2147483647 h 36"/>
                    <a:gd name="T40" fmla="*/ 2147483647 w 40"/>
                    <a:gd name="T41" fmla="*/ 2147483647 h 36"/>
                    <a:gd name="T42" fmla="*/ 2147483647 w 40"/>
                    <a:gd name="T43" fmla="*/ 2147483647 h 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0" h="36">
                      <a:moveTo>
                        <a:pt x="40" y="18"/>
                      </a:moveTo>
                      <a:lnTo>
                        <a:pt x="40" y="18"/>
                      </a:lnTo>
                      <a:lnTo>
                        <a:pt x="38" y="26"/>
                      </a:lnTo>
                      <a:lnTo>
                        <a:pt x="34" y="30"/>
                      </a:lnTo>
                      <a:lnTo>
                        <a:pt x="28" y="34"/>
                      </a:lnTo>
                      <a:lnTo>
                        <a:pt x="20" y="36"/>
                      </a:lnTo>
                      <a:lnTo>
                        <a:pt x="12" y="34"/>
                      </a:lnTo>
                      <a:lnTo>
                        <a:pt x="6" y="30"/>
                      </a:lnTo>
                      <a:lnTo>
                        <a:pt x="0" y="26"/>
                      </a:lnTo>
                      <a:lnTo>
                        <a:pt x="0" y="18"/>
                      </a:lnTo>
                      <a:lnTo>
                        <a:pt x="0" y="10"/>
                      </a:lnTo>
                      <a:lnTo>
                        <a:pt x="6" y="4"/>
                      </a:lnTo>
                      <a:lnTo>
                        <a:pt x="12" y="0"/>
                      </a:lnTo>
                      <a:lnTo>
                        <a:pt x="20" y="0"/>
                      </a:lnTo>
                      <a:lnTo>
                        <a:pt x="28" y="0"/>
                      </a:lnTo>
                      <a:lnTo>
                        <a:pt x="34" y="4"/>
                      </a:lnTo>
                      <a:lnTo>
                        <a:pt x="38" y="10"/>
                      </a:lnTo>
                      <a:lnTo>
                        <a:pt x="40" y="18"/>
                      </a:lnTo>
                      <a:close/>
                    </a:path>
                  </a:pathLst>
                </a:custGeom>
                <a:solidFill>
                  <a:srgbClr val="E3A1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2" name="Freeform 931"/>
                <p:cNvSpPr>
                  <a:spLocks/>
                </p:cNvSpPr>
                <p:nvPr/>
              </p:nvSpPr>
              <p:spPr bwMode="auto">
                <a:xfrm>
                  <a:off x="7189788" y="1323975"/>
                  <a:ext cx="28575" cy="31750"/>
                </a:xfrm>
                <a:custGeom>
                  <a:avLst/>
                  <a:gdLst>
                    <a:gd name="T0" fmla="*/ 2147483647 w 18"/>
                    <a:gd name="T1" fmla="*/ 2147483647 h 20"/>
                    <a:gd name="T2" fmla="*/ 2147483647 w 18"/>
                    <a:gd name="T3" fmla="*/ 2147483647 h 20"/>
                    <a:gd name="T4" fmla="*/ 2147483647 w 18"/>
                    <a:gd name="T5" fmla="*/ 2147483647 h 20"/>
                    <a:gd name="T6" fmla="*/ 2147483647 w 18"/>
                    <a:gd name="T7" fmla="*/ 2147483647 h 20"/>
                    <a:gd name="T8" fmla="*/ 2147483647 w 18"/>
                    <a:gd name="T9" fmla="*/ 2147483647 h 20"/>
                    <a:gd name="T10" fmla="*/ 2147483647 w 18"/>
                    <a:gd name="T11" fmla="*/ 2147483647 h 20"/>
                    <a:gd name="T12" fmla="*/ 2147483647 w 18"/>
                    <a:gd name="T13" fmla="*/ 2147483647 h 20"/>
                    <a:gd name="T14" fmla="*/ 2147483647 w 18"/>
                    <a:gd name="T15" fmla="*/ 2147483647 h 20"/>
                    <a:gd name="T16" fmla="*/ 0 w 18"/>
                    <a:gd name="T17" fmla="*/ 2147483647 h 20"/>
                    <a:gd name="T18" fmla="*/ 0 w 18"/>
                    <a:gd name="T19" fmla="*/ 2147483647 h 20"/>
                    <a:gd name="T20" fmla="*/ 0 w 18"/>
                    <a:gd name="T21" fmla="*/ 2147483647 h 20"/>
                    <a:gd name="T22" fmla="*/ 0 w 18"/>
                    <a:gd name="T23" fmla="*/ 2147483647 h 20"/>
                    <a:gd name="T24" fmla="*/ 2147483647 w 18"/>
                    <a:gd name="T25" fmla="*/ 2147483647 h 20"/>
                    <a:gd name="T26" fmla="*/ 2147483647 w 18"/>
                    <a:gd name="T27" fmla="*/ 2147483647 h 20"/>
                    <a:gd name="T28" fmla="*/ 2147483647 w 18"/>
                    <a:gd name="T29" fmla="*/ 0 h 20"/>
                    <a:gd name="T30" fmla="*/ 2147483647 w 18"/>
                    <a:gd name="T31" fmla="*/ 0 h 20"/>
                    <a:gd name="T32" fmla="*/ 2147483647 w 18"/>
                    <a:gd name="T33" fmla="*/ 0 h 20"/>
                    <a:gd name="T34" fmla="*/ 2147483647 w 18"/>
                    <a:gd name="T35" fmla="*/ 2147483647 h 20"/>
                    <a:gd name="T36" fmla="*/ 2147483647 w 18"/>
                    <a:gd name="T37" fmla="*/ 2147483647 h 20"/>
                    <a:gd name="T38" fmla="*/ 2147483647 w 18"/>
                    <a:gd name="T39" fmla="*/ 2147483647 h 20"/>
                    <a:gd name="T40" fmla="*/ 2147483647 w 18"/>
                    <a:gd name="T41" fmla="*/ 2147483647 h 20"/>
                    <a:gd name="T42" fmla="*/ 2147483647 w 18"/>
                    <a:gd name="T43" fmla="*/ 2147483647 h 2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8" h="20"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6"/>
                      </a:lnTo>
                      <a:lnTo>
                        <a:pt x="12" y="18"/>
                      </a:lnTo>
                      <a:lnTo>
                        <a:pt x="8" y="20"/>
                      </a:lnTo>
                      <a:lnTo>
                        <a:pt x="6" y="20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14" y="2"/>
                      </a:lnTo>
                      <a:lnTo>
                        <a:pt x="16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6E74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3" name="Freeform 932"/>
                <p:cNvSpPr>
                  <a:spLocks/>
                </p:cNvSpPr>
                <p:nvPr/>
              </p:nvSpPr>
              <p:spPr bwMode="auto">
                <a:xfrm>
                  <a:off x="7199313" y="1336675"/>
                  <a:ext cx="190500" cy="203200"/>
                </a:xfrm>
                <a:custGeom>
                  <a:avLst/>
                  <a:gdLst>
                    <a:gd name="T0" fmla="*/ 2147483647 w 120"/>
                    <a:gd name="T1" fmla="*/ 2147483647 h 128"/>
                    <a:gd name="T2" fmla="*/ 2147483647 w 120"/>
                    <a:gd name="T3" fmla="*/ 2147483647 h 128"/>
                    <a:gd name="T4" fmla="*/ 2147483647 w 120"/>
                    <a:gd name="T5" fmla="*/ 2147483647 h 128"/>
                    <a:gd name="T6" fmla="*/ 2147483647 w 120"/>
                    <a:gd name="T7" fmla="*/ 2147483647 h 128"/>
                    <a:gd name="T8" fmla="*/ 2147483647 w 120"/>
                    <a:gd name="T9" fmla="*/ 2147483647 h 128"/>
                    <a:gd name="T10" fmla="*/ 2147483647 w 120"/>
                    <a:gd name="T11" fmla="*/ 2147483647 h 128"/>
                    <a:gd name="T12" fmla="*/ 2147483647 w 120"/>
                    <a:gd name="T13" fmla="*/ 2147483647 h 128"/>
                    <a:gd name="T14" fmla="*/ 2147483647 w 120"/>
                    <a:gd name="T15" fmla="*/ 2147483647 h 128"/>
                    <a:gd name="T16" fmla="*/ 2147483647 w 120"/>
                    <a:gd name="T17" fmla="*/ 2147483647 h 128"/>
                    <a:gd name="T18" fmla="*/ 2147483647 w 120"/>
                    <a:gd name="T19" fmla="*/ 0 h 128"/>
                    <a:gd name="T20" fmla="*/ 2147483647 w 120"/>
                    <a:gd name="T21" fmla="*/ 0 h 128"/>
                    <a:gd name="T22" fmla="*/ 2147483647 w 120"/>
                    <a:gd name="T23" fmla="*/ 2147483647 h 128"/>
                    <a:gd name="T24" fmla="*/ 2147483647 w 120"/>
                    <a:gd name="T25" fmla="*/ 2147483647 h 128"/>
                    <a:gd name="T26" fmla="*/ 2147483647 w 120"/>
                    <a:gd name="T27" fmla="*/ 2147483647 h 128"/>
                    <a:gd name="T28" fmla="*/ 2147483647 w 120"/>
                    <a:gd name="T29" fmla="*/ 2147483647 h 128"/>
                    <a:gd name="T30" fmla="*/ 2147483647 w 120"/>
                    <a:gd name="T31" fmla="*/ 2147483647 h 128"/>
                    <a:gd name="T32" fmla="*/ 2147483647 w 120"/>
                    <a:gd name="T33" fmla="*/ 2147483647 h 128"/>
                    <a:gd name="T34" fmla="*/ 2147483647 w 120"/>
                    <a:gd name="T35" fmla="*/ 2147483647 h 128"/>
                    <a:gd name="T36" fmla="*/ 2147483647 w 120"/>
                    <a:gd name="T37" fmla="*/ 2147483647 h 128"/>
                    <a:gd name="T38" fmla="*/ 2147483647 w 120"/>
                    <a:gd name="T39" fmla="*/ 2147483647 h 128"/>
                    <a:gd name="T40" fmla="*/ 2147483647 w 120"/>
                    <a:gd name="T41" fmla="*/ 2147483647 h 128"/>
                    <a:gd name="T42" fmla="*/ 2147483647 w 120"/>
                    <a:gd name="T43" fmla="*/ 2147483647 h 128"/>
                    <a:gd name="T44" fmla="*/ 2147483647 w 120"/>
                    <a:gd name="T45" fmla="*/ 2147483647 h 128"/>
                    <a:gd name="T46" fmla="*/ 2147483647 w 120"/>
                    <a:gd name="T47" fmla="*/ 2147483647 h 128"/>
                    <a:gd name="T48" fmla="*/ 2147483647 w 120"/>
                    <a:gd name="T49" fmla="*/ 2147483647 h 128"/>
                    <a:gd name="T50" fmla="*/ 2147483647 w 120"/>
                    <a:gd name="T51" fmla="*/ 2147483647 h 128"/>
                    <a:gd name="T52" fmla="*/ 2147483647 w 120"/>
                    <a:gd name="T53" fmla="*/ 2147483647 h 128"/>
                    <a:gd name="T54" fmla="*/ 2147483647 w 120"/>
                    <a:gd name="T55" fmla="*/ 2147483647 h 128"/>
                    <a:gd name="T56" fmla="*/ 2147483647 w 120"/>
                    <a:gd name="T57" fmla="*/ 2147483647 h 128"/>
                    <a:gd name="T58" fmla="*/ 2147483647 w 120"/>
                    <a:gd name="T59" fmla="*/ 2147483647 h 128"/>
                    <a:gd name="T60" fmla="*/ 2147483647 w 120"/>
                    <a:gd name="T61" fmla="*/ 2147483647 h 128"/>
                    <a:gd name="T62" fmla="*/ 2147483647 w 120"/>
                    <a:gd name="T63" fmla="*/ 2147483647 h 128"/>
                    <a:gd name="T64" fmla="*/ 2147483647 w 120"/>
                    <a:gd name="T65" fmla="*/ 2147483647 h 128"/>
                    <a:gd name="T66" fmla="*/ 0 w 120"/>
                    <a:gd name="T67" fmla="*/ 2147483647 h 128"/>
                    <a:gd name="T68" fmla="*/ 2147483647 w 120"/>
                    <a:gd name="T69" fmla="*/ 2147483647 h 128"/>
                    <a:gd name="T70" fmla="*/ 2147483647 w 120"/>
                    <a:gd name="T71" fmla="*/ 2147483647 h 128"/>
                    <a:gd name="T72" fmla="*/ 2147483647 w 120"/>
                    <a:gd name="T73" fmla="*/ 2147483647 h 12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20" h="128">
                      <a:moveTo>
                        <a:pt x="6" y="72"/>
                      </a:moveTo>
                      <a:lnTo>
                        <a:pt x="6" y="72"/>
                      </a:lnTo>
                      <a:lnTo>
                        <a:pt x="26" y="72"/>
                      </a:lnTo>
                      <a:lnTo>
                        <a:pt x="40" y="68"/>
                      </a:lnTo>
                      <a:lnTo>
                        <a:pt x="46" y="66"/>
                      </a:lnTo>
                      <a:lnTo>
                        <a:pt x="50" y="64"/>
                      </a:lnTo>
                      <a:lnTo>
                        <a:pt x="58" y="50"/>
                      </a:lnTo>
                      <a:lnTo>
                        <a:pt x="68" y="28"/>
                      </a:lnTo>
                      <a:lnTo>
                        <a:pt x="78" y="0"/>
                      </a:lnTo>
                      <a:lnTo>
                        <a:pt x="96" y="6"/>
                      </a:lnTo>
                      <a:lnTo>
                        <a:pt x="118" y="16"/>
                      </a:lnTo>
                      <a:lnTo>
                        <a:pt x="120" y="20"/>
                      </a:lnTo>
                      <a:lnTo>
                        <a:pt x="120" y="26"/>
                      </a:lnTo>
                      <a:lnTo>
                        <a:pt x="118" y="40"/>
                      </a:lnTo>
                      <a:lnTo>
                        <a:pt x="114" y="60"/>
                      </a:lnTo>
                      <a:lnTo>
                        <a:pt x="90" y="68"/>
                      </a:lnTo>
                      <a:lnTo>
                        <a:pt x="82" y="82"/>
                      </a:lnTo>
                      <a:lnTo>
                        <a:pt x="76" y="94"/>
                      </a:lnTo>
                      <a:lnTo>
                        <a:pt x="70" y="106"/>
                      </a:lnTo>
                      <a:lnTo>
                        <a:pt x="66" y="114"/>
                      </a:lnTo>
                      <a:lnTo>
                        <a:pt x="60" y="118"/>
                      </a:lnTo>
                      <a:lnTo>
                        <a:pt x="52" y="118"/>
                      </a:lnTo>
                      <a:lnTo>
                        <a:pt x="44" y="116"/>
                      </a:lnTo>
                      <a:lnTo>
                        <a:pt x="10" y="128"/>
                      </a:lnTo>
                      <a:lnTo>
                        <a:pt x="6" y="124"/>
                      </a:lnTo>
                      <a:lnTo>
                        <a:pt x="2" y="116"/>
                      </a:lnTo>
                      <a:lnTo>
                        <a:pt x="2" y="108"/>
                      </a:lnTo>
                      <a:lnTo>
                        <a:pt x="0" y="98"/>
                      </a:lnTo>
                      <a:lnTo>
                        <a:pt x="2" y="86"/>
                      </a:lnTo>
                      <a:lnTo>
                        <a:pt x="6" y="72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4" name="Freeform 933"/>
                <p:cNvSpPr>
                  <a:spLocks/>
                </p:cNvSpPr>
                <p:nvPr/>
              </p:nvSpPr>
              <p:spPr bwMode="auto">
                <a:xfrm>
                  <a:off x="7151688" y="1438275"/>
                  <a:ext cx="111125" cy="120650"/>
                </a:xfrm>
                <a:custGeom>
                  <a:avLst/>
                  <a:gdLst>
                    <a:gd name="T0" fmla="*/ 2147483647 w 70"/>
                    <a:gd name="T1" fmla="*/ 0 h 76"/>
                    <a:gd name="T2" fmla="*/ 2147483647 w 70"/>
                    <a:gd name="T3" fmla="*/ 0 h 76"/>
                    <a:gd name="T4" fmla="*/ 2147483647 w 70"/>
                    <a:gd name="T5" fmla="*/ 2147483647 h 76"/>
                    <a:gd name="T6" fmla="*/ 2147483647 w 70"/>
                    <a:gd name="T7" fmla="*/ 2147483647 h 76"/>
                    <a:gd name="T8" fmla="*/ 2147483647 w 70"/>
                    <a:gd name="T9" fmla="*/ 0 h 76"/>
                    <a:gd name="T10" fmla="*/ 2147483647 w 70"/>
                    <a:gd name="T11" fmla="*/ 0 h 76"/>
                    <a:gd name="T12" fmla="*/ 2147483647 w 70"/>
                    <a:gd name="T13" fmla="*/ 2147483647 h 76"/>
                    <a:gd name="T14" fmla="*/ 2147483647 w 70"/>
                    <a:gd name="T15" fmla="*/ 2147483647 h 76"/>
                    <a:gd name="T16" fmla="*/ 2147483647 w 70"/>
                    <a:gd name="T17" fmla="*/ 2147483647 h 76"/>
                    <a:gd name="T18" fmla="*/ 2147483647 w 70"/>
                    <a:gd name="T19" fmla="*/ 2147483647 h 76"/>
                    <a:gd name="T20" fmla="*/ 2147483647 w 70"/>
                    <a:gd name="T21" fmla="*/ 2147483647 h 76"/>
                    <a:gd name="T22" fmla="*/ 2147483647 w 70"/>
                    <a:gd name="T23" fmla="*/ 2147483647 h 76"/>
                    <a:gd name="T24" fmla="*/ 2147483647 w 70"/>
                    <a:gd name="T25" fmla="*/ 2147483647 h 76"/>
                    <a:gd name="T26" fmla="*/ 2147483647 w 70"/>
                    <a:gd name="T27" fmla="*/ 2147483647 h 76"/>
                    <a:gd name="T28" fmla="*/ 2147483647 w 70"/>
                    <a:gd name="T29" fmla="*/ 2147483647 h 76"/>
                    <a:gd name="T30" fmla="*/ 2147483647 w 70"/>
                    <a:gd name="T31" fmla="*/ 2147483647 h 76"/>
                    <a:gd name="T32" fmla="*/ 2147483647 w 70"/>
                    <a:gd name="T33" fmla="*/ 2147483647 h 76"/>
                    <a:gd name="T34" fmla="*/ 2147483647 w 70"/>
                    <a:gd name="T35" fmla="*/ 2147483647 h 76"/>
                    <a:gd name="T36" fmla="*/ 2147483647 w 70"/>
                    <a:gd name="T37" fmla="*/ 2147483647 h 76"/>
                    <a:gd name="T38" fmla="*/ 0 w 70"/>
                    <a:gd name="T39" fmla="*/ 2147483647 h 76"/>
                    <a:gd name="T40" fmla="*/ 0 w 70"/>
                    <a:gd name="T41" fmla="*/ 2147483647 h 76"/>
                    <a:gd name="T42" fmla="*/ 2147483647 w 70"/>
                    <a:gd name="T43" fmla="*/ 2147483647 h 76"/>
                    <a:gd name="T44" fmla="*/ 2147483647 w 70"/>
                    <a:gd name="T45" fmla="*/ 2147483647 h 76"/>
                    <a:gd name="T46" fmla="*/ 2147483647 w 70"/>
                    <a:gd name="T47" fmla="*/ 0 h 76"/>
                    <a:gd name="T48" fmla="*/ 2147483647 w 70"/>
                    <a:gd name="T49" fmla="*/ 0 h 7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70" h="7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30" y="2"/>
                      </a:lnTo>
                      <a:lnTo>
                        <a:pt x="46" y="2"/>
                      </a:lnTo>
                      <a:lnTo>
                        <a:pt x="62" y="0"/>
                      </a:lnTo>
                      <a:lnTo>
                        <a:pt x="60" y="6"/>
                      </a:lnTo>
                      <a:lnTo>
                        <a:pt x="56" y="22"/>
                      </a:lnTo>
                      <a:lnTo>
                        <a:pt x="56" y="32"/>
                      </a:lnTo>
                      <a:lnTo>
                        <a:pt x="58" y="44"/>
                      </a:lnTo>
                      <a:lnTo>
                        <a:pt x="62" y="56"/>
                      </a:lnTo>
                      <a:lnTo>
                        <a:pt x="70" y="68"/>
                      </a:lnTo>
                      <a:lnTo>
                        <a:pt x="48" y="70"/>
                      </a:lnTo>
                      <a:lnTo>
                        <a:pt x="28" y="72"/>
                      </a:lnTo>
                      <a:lnTo>
                        <a:pt x="10" y="76"/>
                      </a:lnTo>
                      <a:lnTo>
                        <a:pt x="6" y="70"/>
                      </a:lnTo>
                      <a:lnTo>
                        <a:pt x="4" y="62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2" y="28"/>
                      </a:lnTo>
                      <a:lnTo>
                        <a:pt x="6" y="1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5" name="Freeform 934"/>
                <p:cNvSpPr>
                  <a:spLocks/>
                </p:cNvSpPr>
                <p:nvPr/>
              </p:nvSpPr>
              <p:spPr bwMode="auto">
                <a:xfrm>
                  <a:off x="6751638" y="965200"/>
                  <a:ext cx="447675" cy="612775"/>
                </a:xfrm>
                <a:custGeom>
                  <a:avLst/>
                  <a:gdLst>
                    <a:gd name="T0" fmla="*/ 2147483647 w 282"/>
                    <a:gd name="T1" fmla="*/ 2147483647 h 386"/>
                    <a:gd name="T2" fmla="*/ 2147483647 w 282"/>
                    <a:gd name="T3" fmla="*/ 2147483647 h 386"/>
                    <a:gd name="T4" fmla="*/ 0 w 282"/>
                    <a:gd name="T5" fmla="*/ 2147483647 h 386"/>
                    <a:gd name="T6" fmla="*/ 2147483647 w 282"/>
                    <a:gd name="T7" fmla="*/ 2147483647 h 386"/>
                    <a:gd name="T8" fmla="*/ 2147483647 w 282"/>
                    <a:gd name="T9" fmla="*/ 2147483647 h 386"/>
                    <a:gd name="T10" fmla="*/ 2147483647 w 282"/>
                    <a:gd name="T11" fmla="*/ 2147483647 h 386"/>
                    <a:gd name="T12" fmla="*/ 2147483647 w 282"/>
                    <a:gd name="T13" fmla="*/ 2147483647 h 386"/>
                    <a:gd name="T14" fmla="*/ 2147483647 w 282"/>
                    <a:gd name="T15" fmla="*/ 2147483647 h 386"/>
                    <a:gd name="T16" fmla="*/ 2147483647 w 282"/>
                    <a:gd name="T17" fmla="*/ 2147483647 h 386"/>
                    <a:gd name="T18" fmla="*/ 2147483647 w 282"/>
                    <a:gd name="T19" fmla="*/ 2147483647 h 386"/>
                    <a:gd name="T20" fmla="*/ 2147483647 w 282"/>
                    <a:gd name="T21" fmla="*/ 2147483647 h 386"/>
                    <a:gd name="T22" fmla="*/ 2147483647 w 282"/>
                    <a:gd name="T23" fmla="*/ 2147483647 h 386"/>
                    <a:gd name="T24" fmla="*/ 2147483647 w 282"/>
                    <a:gd name="T25" fmla="*/ 2147483647 h 386"/>
                    <a:gd name="T26" fmla="*/ 2147483647 w 282"/>
                    <a:gd name="T27" fmla="*/ 2147483647 h 386"/>
                    <a:gd name="T28" fmla="*/ 2147483647 w 282"/>
                    <a:gd name="T29" fmla="*/ 2147483647 h 386"/>
                    <a:gd name="T30" fmla="*/ 2147483647 w 282"/>
                    <a:gd name="T31" fmla="*/ 2147483647 h 386"/>
                    <a:gd name="T32" fmla="*/ 2147483647 w 282"/>
                    <a:gd name="T33" fmla="*/ 2147483647 h 386"/>
                    <a:gd name="T34" fmla="*/ 2147483647 w 282"/>
                    <a:gd name="T35" fmla="*/ 2147483647 h 386"/>
                    <a:gd name="T36" fmla="*/ 2147483647 w 282"/>
                    <a:gd name="T37" fmla="*/ 2147483647 h 386"/>
                    <a:gd name="T38" fmla="*/ 2147483647 w 282"/>
                    <a:gd name="T39" fmla="*/ 2147483647 h 386"/>
                    <a:gd name="T40" fmla="*/ 2147483647 w 282"/>
                    <a:gd name="T41" fmla="*/ 2147483647 h 386"/>
                    <a:gd name="T42" fmla="*/ 2147483647 w 282"/>
                    <a:gd name="T43" fmla="*/ 2147483647 h 386"/>
                    <a:gd name="T44" fmla="*/ 2147483647 w 282"/>
                    <a:gd name="T45" fmla="*/ 2147483647 h 386"/>
                    <a:gd name="T46" fmla="*/ 2147483647 w 282"/>
                    <a:gd name="T47" fmla="*/ 2147483647 h 386"/>
                    <a:gd name="T48" fmla="*/ 2147483647 w 282"/>
                    <a:gd name="T49" fmla="*/ 2147483647 h 386"/>
                    <a:gd name="T50" fmla="*/ 2147483647 w 282"/>
                    <a:gd name="T51" fmla="*/ 2147483647 h 386"/>
                    <a:gd name="T52" fmla="*/ 2147483647 w 282"/>
                    <a:gd name="T53" fmla="*/ 2147483647 h 386"/>
                    <a:gd name="T54" fmla="*/ 2147483647 w 282"/>
                    <a:gd name="T55" fmla="*/ 2147483647 h 386"/>
                    <a:gd name="T56" fmla="*/ 2147483647 w 282"/>
                    <a:gd name="T57" fmla="*/ 2147483647 h 386"/>
                    <a:gd name="T58" fmla="*/ 2147483647 w 282"/>
                    <a:gd name="T59" fmla="*/ 2147483647 h 386"/>
                    <a:gd name="T60" fmla="*/ 2147483647 w 282"/>
                    <a:gd name="T61" fmla="*/ 2147483647 h 386"/>
                    <a:gd name="T62" fmla="*/ 2147483647 w 282"/>
                    <a:gd name="T63" fmla="*/ 2147483647 h 386"/>
                    <a:gd name="T64" fmla="*/ 2147483647 w 282"/>
                    <a:gd name="T65" fmla="*/ 0 h 386"/>
                    <a:gd name="T66" fmla="*/ 2147483647 w 282"/>
                    <a:gd name="T67" fmla="*/ 2147483647 h 38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282" h="386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12"/>
                      </a:lnTo>
                      <a:lnTo>
                        <a:pt x="2" y="32"/>
                      </a:lnTo>
                      <a:lnTo>
                        <a:pt x="0" y="66"/>
                      </a:lnTo>
                      <a:lnTo>
                        <a:pt x="0" y="86"/>
                      </a:lnTo>
                      <a:lnTo>
                        <a:pt x="0" y="110"/>
                      </a:lnTo>
                      <a:lnTo>
                        <a:pt x="2" y="136"/>
                      </a:lnTo>
                      <a:lnTo>
                        <a:pt x="4" y="164"/>
                      </a:lnTo>
                      <a:lnTo>
                        <a:pt x="10" y="194"/>
                      </a:lnTo>
                      <a:lnTo>
                        <a:pt x="18" y="226"/>
                      </a:lnTo>
                      <a:lnTo>
                        <a:pt x="30" y="260"/>
                      </a:lnTo>
                      <a:lnTo>
                        <a:pt x="42" y="296"/>
                      </a:lnTo>
                      <a:lnTo>
                        <a:pt x="60" y="334"/>
                      </a:lnTo>
                      <a:lnTo>
                        <a:pt x="80" y="372"/>
                      </a:lnTo>
                      <a:lnTo>
                        <a:pt x="96" y="378"/>
                      </a:lnTo>
                      <a:lnTo>
                        <a:pt x="116" y="382"/>
                      </a:lnTo>
                      <a:lnTo>
                        <a:pt x="140" y="384"/>
                      </a:lnTo>
                      <a:lnTo>
                        <a:pt x="170" y="386"/>
                      </a:lnTo>
                      <a:lnTo>
                        <a:pt x="204" y="386"/>
                      </a:lnTo>
                      <a:lnTo>
                        <a:pt x="240" y="382"/>
                      </a:lnTo>
                      <a:lnTo>
                        <a:pt x="260" y="378"/>
                      </a:lnTo>
                      <a:lnTo>
                        <a:pt x="280" y="372"/>
                      </a:lnTo>
                      <a:lnTo>
                        <a:pt x="278" y="366"/>
                      </a:lnTo>
                      <a:lnTo>
                        <a:pt x="274" y="346"/>
                      </a:lnTo>
                      <a:lnTo>
                        <a:pt x="272" y="334"/>
                      </a:lnTo>
                      <a:lnTo>
                        <a:pt x="274" y="320"/>
                      </a:lnTo>
                      <a:lnTo>
                        <a:pt x="276" y="306"/>
                      </a:lnTo>
                      <a:lnTo>
                        <a:pt x="282" y="292"/>
                      </a:lnTo>
                      <a:lnTo>
                        <a:pt x="274" y="292"/>
                      </a:lnTo>
                      <a:lnTo>
                        <a:pt x="252" y="288"/>
                      </a:lnTo>
                      <a:lnTo>
                        <a:pt x="224" y="282"/>
                      </a:lnTo>
                      <a:lnTo>
                        <a:pt x="212" y="276"/>
                      </a:lnTo>
                      <a:lnTo>
                        <a:pt x="200" y="270"/>
                      </a:lnTo>
                      <a:lnTo>
                        <a:pt x="180" y="258"/>
                      </a:lnTo>
                      <a:lnTo>
                        <a:pt x="164" y="254"/>
                      </a:lnTo>
                      <a:lnTo>
                        <a:pt x="156" y="252"/>
                      </a:lnTo>
                      <a:lnTo>
                        <a:pt x="152" y="252"/>
                      </a:lnTo>
                      <a:lnTo>
                        <a:pt x="156" y="250"/>
                      </a:lnTo>
                      <a:lnTo>
                        <a:pt x="160" y="246"/>
                      </a:lnTo>
                      <a:lnTo>
                        <a:pt x="162" y="244"/>
                      </a:lnTo>
                      <a:lnTo>
                        <a:pt x="162" y="240"/>
                      </a:lnTo>
                      <a:lnTo>
                        <a:pt x="158" y="234"/>
                      </a:lnTo>
                      <a:lnTo>
                        <a:pt x="152" y="230"/>
                      </a:lnTo>
                      <a:lnTo>
                        <a:pt x="156" y="214"/>
                      </a:lnTo>
                      <a:lnTo>
                        <a:pt x="158" y="198"/>
                      </a:lnTo>
                      <a:lnTo>
                        <a:pt x="158" y="176"/>
                      </a:lnTo>
                      <a:lnTo>
                        <a:pt x="158" y="152"/>
                      </a:lnTo>
                      <a:lnTo>
                        <a:pt x="152" y="126"/>
                      </a:lnTo>
                      <a:lnTo>
                        <a:pt x="148" y="112"/>
                      </a:lnTo>
                      <a:lnTo>
                        <a:pt x="142" y="98"/>
                      </a:lnTo>
                      <a:lnTo>
                        <a:pt x="136" y="84"/>
                      </a:lnTo>
                      <a:lnTo>
                        <a:pt x="128" y="70"/>
                      </a:lnTo>
                      <a:lnTo>
                        <a:pt x="108" y="46"/>
                      </a:lnTo>
                      <a:lnTo>
                        <a:pt x="90" y="28"/>
                      </a:lnTo>
                      <a:lnTo>
                        <a:pt x="70" y="14"/>
                      </a:lnTo>
                      <a:lnTo>
                        <a:pt x="52" y="6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14" y="0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4444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6" name="Freeform 935"/>
                <p:cNvSpPr>
                  <a:spLocks/>
                </p:cNvSpPr>
                <p:nvPr/>
              </p:nvSpPr>
              <p:spPr bwMode="auto">
                <a:xfrm>
                  <a:off x="6900863" y="1365250"/>
                  <a:ext cx="92075" cy="92075"/>
                </a:xfrm>
                <a:custGeom>
                  <a:avLst/>
                  <a:gdLst>
                    <a:gd name="T0" fmla="*/ 0 w 58"/>
                    <a:gd name="T1" fmla="*/ 2147483647 h 58"/>
                    <a:gd name="T2" fmla="*/ 0 w 58"/>
                    <a:gd name="T3" fmla="*/ 2147483647 h 58"/>
                    <a:gd name="T4" fmla="*/ 0 w 58"/>
                    <a:gd name="T5" fmla="*/ 2147483647 h 58"/>
                    <a:gd name="T6" fmla="*/ 2147483647 w 58"/>
                    <a:gd name="T7" fmla="*/ 2147483647 h 58"/>
                    <a:gd name="T8" fmla="*/ 2147483647 w 58"/>
                    <a:gd name="T9" fmla="*/ 2147483647 h 58"/>
                    <a:gd name="T10" fmla="*/ 2147483647 w 58"/>
                    <a:gd name="T11" fmla="*/ 2147483647 h 58"/>
                    <a:gd name="T12" fmla="*/ 2147483647 w 58"/>
                    <a:gd name="T13" fmla="*/ 2147483647 h 58"/>
                    <a:gd name="T14" fmla="*/ 2147483647 w 58"/>
                    <a:gd name="T15" fmla="*/ 2147483647 h 58"/>
                    <a:gd name="T16" fmla="*/ 2147483647 w 58"/>
                    <a:gd name="T17" fmla="*/ 2147483647 h 58"/>
                    <a:gd name="T18" fmla="*/ 2147483647 w 58"/>
                    <a:gd name="T19" fmla="*/ 0 h 58"/>
                    <a:gd name="T20" fmla="*/ 2147483647 w 58"/>
                    <a:gd name="T21" fmla="*/ 0 h 58"/>
                    <a:gd name="T22" fmla="*/ 2147483647 w 58"/>
                    <a:gd name="T23" fmla="*/ 0 h 58"/>
                    <a:gd name="T24" fmla="*/ 2147483647 w 58"/>
                    <a:gd name="T25" fmla="*/ 2147483647 h 58"/>
                    <a:gd name="T26" fmla="*/ 2147483647 w 58"/>
                    <a:gd name="T27" fmla="*/ 2147483647 h 58"/>
                    <a:gd name="T28" fmla="*/ 2147483647 w 58"/>
                    <a:gd name="T29" fmla="*/ 2147483647 h 58"/>
                    <a:gd name="T30" fmla="*/ 2147483647 w 58"/>
                    <a:gd name="T31" fmla="*/ 2147483647 h 58"/>
                    <a:gd name="T32" fmla="*/ 2147483647 w 58"/>
                    <a:gd name="T33" fmla="*/ 2147483647 h 58"/>
                    <a:gd name="T34" fmla="*/ 0 w 58"/>
                    <a:gd name="T35" fmla="*/ 2147483647 h 58"/>
                    <a:gd name="T36" fmla="*/ 0 w 58"/>
                    <a:gd name="T37" fmla="*/ 2147483647 h 5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8" h="58">
                      <a:moveTo>
                        <a:pt x="0" y="58"/>
                      </a:moveTo>
                      <a:lnTo>
                        <a:pt x="0" y="58"/>
                      </a:lnTo>
                      <a:lnTo>
                        <a:pt x="0" y="50"/>
                      </a:lnTo>
                      <a:lnTo>
                        <a:pt x="4" y="40"/>
                      </a:lnTo>
                      <a:lnTo>
                        <a:pt x="8" y="30"/>
                      </a:lnTo>
                      <a:lnTo>
                        <a:pt x="14" y="2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40" y="2"/>
                      </a:lnTo>
                      <a:lnTo>
                        <a:pt x="48" y="0"/>
                      </a:lnTo>
                      <a:lnTo>
                        <a:pt x="58" y="0"/>
                      </a:lnTo>
                      <a:lnTo>
                        <a:pt x="50" y="2"/>
                      </a:lnTo>
                      <a:lnTo>
                        <a:pt x="34" y="12"/>
                      </a:lnTo>
                      <a:lnTo>
                        <a:pt x="24" y="20"/>
                      </a:lnTo>
                      <a:lnTo>
                        <a:pt x="14" y="30"/>
                      </a:lnTo>
                      <a:lnTo>
                        <a:pt x="6" y="44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7" name="Freeform 936"/>
                <p:cNvSpPr>
                  <a:spLocks/>
                </p:cNvSpPr>
                <p:nvPr/>
              </p:nvSpPr>
              <p:spPr bwMode="auto">
                <a:xfrm>
                  <a:off x="7421563" y="1006475"/>
                  <a:ext cx="31750" cy="31750"/>
                </a:xfrm>
                <a:custGeom>
                  <a:avLst/>
                  <a:gdLst>
                    <a:gd name="T0" fmla="*/ 2147483647 w 20"/>
                    <a:gd name="T1" fmla="*/ 2147483647 h 20"/>
                    <a:gd name="T2" fmla="*/ 2147483647 w 20"/>
                    <a:gd name="T3" fmla="*/ 2147483647 h 20"/>
                    <a:gd name="T4" fmla="*/ 2147483647 w 20"/>
                    <a:gd name="T5" fmla="*/ 2147483647 h 20"/>
                    <a:gd name="T6" fmla="*/ 2147483647 w 20"/>
                    <a:gd name="T7" fmla="*/ 2147483647 h 20"/>
                    <a:gd name="T8" fmla="*/ 2147483647 w 20"/>
                    <a:gd name="T9" fmla="*/ 2147483647 h 20"/>
                    <a:gd name="T10" fmla="*/ 0 w 20"/>
                    <a:gd name="T11" fmla="*/ 2147483647 h 20"/>
                    <a:gd name="T12" fmla="*/ 0 w 20"/>
                    <a:gd name="T13" fmla="*/ 2147483647 h 20"/>
                    <a:gd name="T14" fmla="*/ 0 w 20"/>
                    <a:gd name="T15" fmla="*/ 2147483647 h 20"/>
                    <a:gd name="T16" fmla="*/ 2147483647 w 20"/>
                    <a:gd name="T17" fmla="*/ 2147483647 h 20"/>
                    <a:gd name="T18" fmla="*/ 2147483647 w 20"/>
                    <a:gd name="T19" fmla="*/ 0 h 20"/>
                    <a:gd name="T20" fmla="*/ 2147483647 w 20"/>
                    <a:gd name="T21" fmla="*/ 2147483647 h 2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0" h="20">
                      <a:moveTo>
                        <a:pt x="20" y="16"/>
                      </a:moveTo>
                      <a:lnTo>
                        <a:pt x="20" y="16"/>
                      </a:lnTo>
                      <a:lnTo>
                        <a:pt x="18" y="16"/>
                      </a:lnTo>
                      <a:lnTo>
                        <a:pt x="16" y="18"/>
                      </a:lnTo>
                      <a:lnTo>
                        <a:pt x="14" y="20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20" y="16"/>
                      </a:lnTo>
                      <a:close/>
                    </a:path>
                  </a:pathLst>
                </a:custGeom>
                <a:solidFill>
                  <a:srgbClr val="8082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8" name="Freeform 937"/>
                <p:cNvSpPr>
                  <a:spLocks/>
                </p:cNvSpPr>
                <p:nvPr/>
              </p:nvSpPr>
              <p:spPr bwMode="auto">
                <a:xfrm>
                  <a:off x="7269163" y="1006475"/>
                  <a:ext cx="882650" cy="625475"/>
                </a:xfrm>
                <a:custGeom>
                  <a:avLst/>
                  <a:gdLst>
                    <a:gd name="T0" fmla="*/ 2147483647 w 556"/>
                    <a:gd name="T1" fmla="*/ 2147483647 h 394"/>
                    <a:gd name="T2" fmla="*/ 2147483647 w 556"/>
                    <a:gd name="T3" fmla="*/ 2147483647 h 394"/>
                    <a:gd name="T4" fmla="*/ 2147483647 w 556"/>
                    <a:gd name="T5" fmla="*/ 0 h 394"/>
                    <a:gd name="T6" fmla="*/ 0 w 556"/>
                    <a:gd name="T7" fmla="*/ 2147483647 h 394"/>
                    <a:gd name="T8" fmla="*/ 2147483647 w 556"/>
                    <a:gd name="T9" fmla="*/ 2147483647 h 394"/>
                    <a:gd name="T10" fmla="*/ 2147483647 w 556"/>
                    <a:gd name="T11" fmla="*/ 2147483647 h 394"/>
                    <a:gd name="T12" fmla="*/ 2147483647 w 556"/>
                    <a:gd name="T13" fmla="*/ 2147483647 h 3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56" h="394">
                      <a:moveTo>
                        <a:pt x="556" y="24"/>
                      </a:moveTo>
                      <a:lnTo>
                        <a:pt x="542" y="12"/>
                      </a:lnTo>
                      <a:lnTo>
                        <a:pt x="96" y="0"/>
                      </a:lnTo>
                      <a:lnTo>
                        <a:pt x="0" y="374"/>
                      </a:lnTo>
                      <a:lnTo>
                        <a:pt x="12" y="394"/>
                      </a:lnTo>
                      <a:lnTo>
                        <a:pt x="438" y="384"/>
                      </a:lnTo>
                      <a:lnTo>
                        <a:pt x="556" y="24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9" name="Freeform 938"/>
                <p:cNvSpPr>
                  <a:spLocks/>
                </p:cNvSpPr>
                <p:nvPr/>
              </p:nvSpPr>
              <p:spPr bwMode="auto">
                <a:xfrm>
                  <a:off x="7285038" y="1035050"/>
                  <a:ext cx="866775" cy="596900"/>
                </a:xfrm>
                <a:custGeom>
                  <a:avLst/>
                  <a:gdLst>
                    <a:gd name="T0" fmla="*/ 2147483647 w 546"/>
                    <a:gd name="T1" fmla="*/ 2147483647 h 376"/>
                    <a:gd name="T2" fmla="*/ 2147483647 w 546"/>
                    <a:gd name="T3" fmla="*/ 0 h 376"/>
                    <a:gd name="T4" fmla="*/ 0 w 546"/>
                    <a:gd name="T5" fmla="*/ 2147483647 h 376"/>
                    <a:gd name="T6" fmla="*/ 2147483647 w 546"/>
                    <a:gd name="T7" fmla="*/ 2147483647 h 376"/>
                    <a:gd name="T8" fmla="*/ 2147483647 w 546"/>
                    <a:gd name="T9" fmla="*/ 2147483647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6" h="376">
                      <a:moveTo>
                        <a:pt x="546" y="6"/>
                      </a:moveTo>
                      <a:lnTo>
                        <a:pt x="102" y="0"/>
                      </a:lnTo>
                      <a:lnTo>
                        <a:pt x="0" y="376"/>
                      </a:lnTo>
                      <a:lnTo>
                        <a:pt x="436" y="368"/>
                      </a:lnTo>
                      <a:lnTo>
                        <a:pt x="546" y="6"/>
                      </a:lnTo>
                      <a:close/>
                    </a:path>
                  </a:pathLst>
                </a:custGeom>
                <a:solidFill>
                  <a:srgbClr val="B6AD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0" name="Freeform 939"/>
                <p:cNvSpPr>
                  <a:spLocks/>
                </p:cNvSpPr>
                <p:nvPr/>
              </p:nvSpPr>
              <p:spPr bwMode="auto">
                <a:xfrm>
                  <a:off x="6919913" y="965200"/>
                  <a:ext cx="101600" cy="295275"/>
                </a:xfrm>
                <a:custGeom>
                  <a:avLst/>
                  <a:gdLst>
                    <a:gd name="T0" fmla="*/ 0 w 64"/>
                    <a:gd name="T1" fmla="*/ 0 h 186"/>
                    <a:gd name="T2" fmla="*/ 0 w 64"/>
                    <a:gd name="T3" fmla="*/ 0 h 186"/>
                    <a:gd name="T4" fmla="*/ 2147483647 w 64"/>
                    <a:gd name="T5" fmla="*/ 2147483647 h 186"/>
                    <a:gd name="T6" fmla="*/ 2147483647 w 64"/>
                    <a:gd name="T7" fmla="*/ 2147483647 h 186"/>
                    <a:gd name="T8" fmla="*/ 2147483647 w 64"/>
                    <a:gd name="T9" fmla="*/ 2147483647 h 186"/>
                    <a:gd name="T10" fmla="*/ 2147483647 w 64"/>
                    <a:gd name="T11" fmla="*/ 2147483647 h 186"/>
                    <a:gd name="T12" fmla="*/ 2147483647 w 64"/>
                    <a:gd name="T13" fmla="*/ 2147483647 h 186"/>
                    <a:gd name="T14" fmla="*/ 2147483647 w 64"/>
                    <a:gd name="T15" fmla="*/ 2147483647 h 186"/>
                    <a:gd name="T16" fmla="*/ 2147483647 w 64"/>
                    <a:gd name="T17" fmla="*/ 2147483647 h 186"/>
                    <a:gd name="T18" fmla="*/ 2147483647 w 64"/>
                    <a:gd name="T19" fmla="*/ 2147483647 h 186"/>
                    <a:gd name="T20" fmla="*/ 2147483647 w 64"/>
                    <a:gd name="T21" fmla="*/ 2147483647 h 186"/>
                    <a:gd name="T22" fmla="*/ 2147483647 w 64"/>
                    <a:gd name="T23" fmla="*/ 2147483647 h 186"/>
                    <a:gd name="T24" fmla="*/ 2147483647 w 64"/>
                    <a:gd name="T25" fmla="*/ 2147483647 h 186"/>
                    <a:gd name="T26" fmla="*/ 2147483647 w 64"/>
                    <a:gd name="T27" fmla="*/ 2147483647 h 186"/>
                    <a:gd name="T28" fmla="*/ 2147483647 w 64"/>
                    <a:gd name="T29" fmla="*/ 2147483647 h 186"/>
                    <a:gd name="T30" fmla="*/ 2147483647 w 64"/>
                    <a:gd name="T31" fmla="*/ 2147483647 h 186"/>
                    <a:gd name="T32" fmla="*/ 2147483647 w 64"/>
                    <a:gd name="T33" fmla="*/ 2147483647 h 186"/>
                    <a:gd name="T34" fmla="*/ 2147483647 w 64"/>
                    <a:gd name="T35" fmla="*/ 2147483647 h 186"/>
                    <a:gd name="T36" fmla="*/ 2147483647 w 64"/>
                    <a:gd name="T37" fmla="*/ 2147483647 h 186"/>
                    <a:gd name="T38" fmla="*/ 2147483647 w 64"/>
                    <a:gd name="T39" fmla="*/ 2147483647 h 186"/>
                    <a:gd name="T40" fmla="*/ 2147483647 w 64"/>
                    <a:gd name="T41" fmla="*/ 2147483647 h 186"/>
                    <a:gd name="T42" fmla="*/ 2147483647 w 64"/>
                    <a:gd name="T43" fmla="*/ 2147483647 h 186"/>
                    <a:gd name="T44" fmla="*/ 2147483647 w 64"/>
                    <a:gd name="T45" fmla="*/ 2147483647 h 186"/>
                    <a:gd name="T46" fmla="*/ 0 w 64"/>
                    <a:gd name="T47" fmla="*/ 0 h 186"/>
                    <a:gd name="T48" fmla="*/ 0 w 64"/>
                    <a:gd name="T49" fmla="*/ 0 h 18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64" h="1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14"/>
                      </a:lnTo>
                      <a:lnTo>
                        <a:pt x="20" y="32"/>
                      </a:lnTo>
                      <a:lnTo>
                        <a:pt x="32" y="56"/>
                      </a:lnTo>
                      <a:lnTo>
                        <a:pt x="44" y="84"/>
                      </a:lnTo>
                      <a:lnTo>
                        <a:pt x="52" y="116"/>
                      </a:lnTo>
                      <a:lnTo>
                        <a:pt x="54" y="132"/>
                      </a:lnTo>
                      <a:lnTo>
                        <a:pt x="56" y="150"/>
                      </a:lnTo>
                      <a:lnTo>
                        <a:pt x="56" y="168"/>
                      </a:lnTo>
                      <a:lnTo>
                        <a:pt x="54" y="186"/>
                      </a:lnTo>
                      <a:lnTo>
                        <a:pt x="56" y="184"/>
                      </a:lnTo>
                      <a:lnTo>
                        <a:pt x="60" y="174"/>
                      </a:lnTo>
                      <a:lnTo>
                        <a:pt x="64" y="156"/>
                      </a:lnTo>
                      <a:lnTo>
                        <a:pt x="64" y="134"/>
                      </a:lnTo>
                      <a:lnTo>
                        <a:pt x="64" y="122"/>
                      </a:lnTo>
                      <a:lnTo>
                        <a:pt x="60" y="108"/>
                      </a:lnTo>
                      <a:lnTo>
                        <a:pt x="56" y="92"/>
                      </a:lnTo>
                      <a:lnTo>
                        <a:pt x="50" y="76"/>
                      </a:lnTo>
                      <a:lnTo>
                        <a:pt x="42" y="58"/>
                      </a:lnTo>
                      <a:lnTo>
                        <a:pt x="30" y="40"/>
                      </a:lnTo>
                      <a:lnTo>
                        <a:pt x="16" y="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pic>
          <p:nvPicPr>
            <p:cNvPr id="34172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839" y="30187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173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239" y="31711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174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914" y="3342673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796" name="Group 347"/>
          <p:cNvGrpSpPr>
            <a:grpSpLocks/>
          </p:cNvGrpSpPr>
          <p:nvPr/>
        </p:nvGrpSpPr>
        <p:grpSpPr bwMode="auto">
          <a:xfrm>
            <a:off x="3775075" y="1617663"/>
            <a:ext cx="517525" cy="4538662"/>
            <a:chOff x="2436527" y="1655221"/>
            <a:chExt cx="592112" cy="4025077"/>
          </a:xfrm>
        </p:grpSpPr>
        <p:grpSp>
          <p:nvGrpSpPr>
            <p:cNvPr id="146" name="Group 145"/>
            <p:cNvGrpSpPr/>
            <p:nvPr/>
          </p:nvGrpSpPr>
          <p:grpSpPr>
            <a:xfrm>
              <a:off x="2439025" y="1655221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225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6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7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8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9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0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1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2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3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4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5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6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7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8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9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0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1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2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3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4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5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6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7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8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9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2436527" y="2669172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200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1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2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3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4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5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6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7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8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9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0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1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2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3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4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5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6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7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8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9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0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1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2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3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4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2436527" y="3681315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75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6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7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8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9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0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1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2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3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4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5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6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7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8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9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0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1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2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3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4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5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6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7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8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9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436527" y="4697073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50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1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2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3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4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5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6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7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8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9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0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1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2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3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4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5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6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7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8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9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0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1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2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3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4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33797" name="TextBox 452"/>
          <p:cNvSpPr txBox="1">
            <a:spLocks noChangeArrowheads="1"/>
          </p:cNvSpPr>
          <p:nvPr/>
        </p:nvSpPr>
        <p:spPr bwMode="auto">
          <a:xfrm>
            <a:off x="3295650" y="974725"/>
            <a:ext cx="1530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/>
              <a:t>Enabling</a:t>
            </a:r>
          </a:p>
          <a:p>
            <a:pPr algn="ctr" eaLnBrk="1" hangingPunct="1"/>
            <a:r>
              <a:rPr lang="en-US" altLang="de-DE"/>
              <a:t>Technologies</a:t>
            </a:r>
          </a:p>
        </p:txBody>
      </p:sp>
      <p:sp>
        <p:nvSpPr>
          <p:cNvPr id="251" name="Cloud 250"/>
          <p:cNvSpPr/>
          <p:nvPr/>
        </p:nvSpPr>
        <p:spPr>
          <a:xfrm>
            <a:off x="4978400" y="1431925"/>
            <a:ext cx="4038600" cy="4267200"/>
          </a:xfrm>
          <a:prstGeom prst="cloud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2" name="Right Arrow Callout 251"/>
          <p:cNvSpPr/>
          <p:nvPr/>
        </p:nvSpPr>
        <p:spPr>
          <a:xfrm>
            <a:off x="2782888" y="204152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Discovery</a:t>
            </a:r>
          </a:p>
        </p:txBody>
      </p:sp>
      <p:sp>
        <p:nvSpPr>
          <p:cNvPr id="253" name="Right Arrow Callout 252"/>
          <p:cNvSpPr/>
          <p:nvPr/>
        </p:nvSpPr>
        <p:spPr>
          <a:xfrm>
            <a:off x="2782888" y="300513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Access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(ref. resolution, protocols, AAI)</a:t>
            </a:r>
          </a:p>
        </p:txBody>
      </p:sp>
      <p:sp>
        <p:nvSpPr>
          <p:cNvPr id="254" name="Right Arrow Callout 253"/>
          <p:cNvSpPr/>
          <p:nvPr/>
        </p:nvSpPr>
        <p:spPr>
          <a:xfrm>
            <a:off x="2782888" y="394652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Interpretation</a:t>
            </a:r>
          </a:p>
        </p:txBody>
      </p:sp>
      <p:sp>
        <p:nvSpPr>
          <p:cNvPr id="255" name="Right Arrow Callout 254"/>
          <p:cNvSpPr/>
          <p:nvPr/>
        </p:nvSpPr>
        <p:spPr>
          <a:xfrm>
            <a:off x="2782888" y="491013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Reuse</a:t>
            </a:r>
          </a:p>
        </p:txBody>
      </p:sp>
      <p:sp>
        <p:nvSpPr>
          <p:cNvPr id="256" name="Oval 255"/>
          <p:cNvSpPr/>
          <p:nvPr/>
        </p:nvSpPr>
        <p:spPr>
          <a:xfrm>
            <a:off x="5567363" y="1889125"/>
            <a:ext cx="1468437" cy="12731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04" name="TextBox 459"/>
          <p:cNvSpPr txBox="1">
            <a:spLocks noChangeArrowheads="1"/>
          </p:cNvSpPr>
          <p:nvPr/>
        </p:nvSpPr>
        <p:spPr bwMode="auto">
          <a:xfrm>
            <a:off x="5745163" y="4860925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Accessed via Repositories</a:t>
            </a:r>
          </a:p>
        </p:txBody>
      </p:sp>
      <p:grpSp>
        <p:nvGrpSpPr>
          <p:cNvPr id="33805" name="Group 460"/>
          <p:cNvGrpSpPr>
            <a:grpSpLocks/>
          </p:cNvGrpSpPr>
          <p:nvPr/>
        </p:nvGrpSpPr>
        <p:grpSpPr bwMode="auto">
          <a:xfrm>
            <a:off x="7418388" y="1936750"/>
            <a:ext cx="912812" cy="1116013"/>
            <a:chOff x="7317704" y="1933782"/>
            <a:chExt cx="913495" cy="1116002"/>
          </a:xfrm>
        </p:grpSpPr>
        <p:grpSp>
          <p:nvGrpSpPr>
            <p:cNvPr id="34036" name="Group 461"/>
            <p:cNvGrpSpPr>
              <a:grpSpLocks/>
            </p:cNvGrpSpPr>
            <p:nvPr/>
          </p:nvGrpSpPr>
          <p:grpSpPr bwMode="auto">
            <a:xfrm>
              <a:off x="7317704" y="2222688"/>
              <a:ext cx="473206" cy="484768"/>
              <a:chOff x="4694078" y="1713036"/>
              <a:chExt cx="473206" cy="484768"/>
            </a:xfrm>
          </p:grpSpPr>
          <p:sp>
            <p:nvSpPr>
              <p:cNvPr id="386" name="Rounded Rectangle 385"/>
              <p:cNvSpPr/>
              <p:nvPr/>
            </p:nvSpPr>
            <p:spPr>
              <a:xfrm>
                <a:off x="4727440" y="1760677"/>
                <a:ext cx="414648" cy="436558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7" name="Rounded Rectangle 386"/>
              <p:cNvSpPr/>
              <p:nvPr/>
            </p:nvSpPr>
            <p:spPr>
              <a:xfrm>
                <a:off x="4730617" y="1851164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165" name="TextBox 59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166" name="TextBox 59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037" name="Group 462"/>
            <p:cNvGrpSpPr>
              <a:grpSpLocks/>
            </p:cNvGrpSpPr>
            <p:nvPr/>
          </p:nvGrpSpPr>
          <p:grpSpPr bwMode="auto">
            <a:xfrm>
              <a:off x="7548295" y="2390071"/>
              <a:ext cx="417309" cy="484768"/>
              <a:chOff x="5139287" y="2285387"/>
              <a:chExt cx="417309" cy="484768"/>
            </a:xfrm>
          </p:grpSpPr>
          <p:sp>
            <p:nvSpPr>
              <p:cNvPr id="379" name="Rounded Rectangle 378"/>
              <p:cNvSpPr/>
              <p:nvPr/>
            </p:nvSpPr>
            <p:spPr>
              <a:xfrm>
                <a:off x="5139055" y="2333918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0" name="Rounded Rectangle 379"/>
              <p:cNvSpPr/>
              <p:nvPr/>
            </p:nvSpPr>
            <p:spPr>
              <a:xfrm>
                <a:off x="5142232" y="2424406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158" name="TextBox 58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82" name="Straight Connector 381"/>
              <p:cNvCxnSpPr/>
              <p:nvPr/>
            </p:nvCxnSpPr>
            <p:spPr>
              <a:xfrm>
                <a:off x="5194659" y="250378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5194659" y="254029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/>
              <p:cNvCxnSpPr/>
              <p:nvPr/>
            </p:nvCxnSpPr>
            <p:spPr>
              <a:xfrm>
                <a:off x="5194659" y="258474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/>
              <p:cNvCxnSpPr/>
              <p:nvPr/>
            </p:nvCxnSpPr>
            <p:spPr>
              <a:xfrm>
                <a:off x="5194659" y="263554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038" name="Group 463"/>
            <p:cNvGrpSpPr>
              <a:grpSpLocks/>
            </p:cNvGrpSpPr>
            <p:nvPr/>
          </p:nvGrpSpPr>
          <p:grpSpPr bwMode="auto">
            <a:xfrm>
              <a:off x="7614961" y="1933782"/>
              <a:ext cx="417309" cy="484768"/>
              <a:chOff x="5139287" y="2285387"/>
              <a:chExt cx="417309" cy="484768"/>
            </a:xfrm>
          </p:grpSpPr>
          <p:sp>
            <p:nvSpPr>
              <p:cNvPr id="372" name="Rounded Rectangle 371"/>
              <p:cNvSpPr/>
              <p:nvPr/>
            </p:nvSpPr>
            <p:spPr>
              <a:xfrm>
                <a:off x="5139114" y="2333012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3" name="Rounded Rectangle 372"/>
              <p:cNvSpPr/>
              <p:nvPr/>
            </p:nvSpPr>
            <p:spPr>
              <a:xfrm>
                <a:off x="5142291" y="2423499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151" name="TextBox 576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75" name="Straight Connector 374"/>
              <p:cNvCxnSpPr/>
              <p:nvPr/>
            </p:nvCxnSpPr>
            <p:spPr>
              <a:xfrm>
                <a:off x="5194718" y="250446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/>
              <p:cNvCxnSpPr/>
              <p:nvPr/>
            </p:nvCxnSpPr>
            <p:spPr>
              <a:xfrm>
                <a:off x="5194718" y="253938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/>
            </p:nvCxnSpPr>
            <p:spPr>
              <a:xfrm>
                <a:off x="5194718" y="258383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/>
              <p:cNvCxnSpPr/>
              <p:nvPr/>
            </p:nvCxnSpPr>
            <p:spPr>
              <a:xfrm>
                <a:off x="5194718" y="2634633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039" name="Group 464"/>
            <p:cNvGrpSpPr>
              <a:grpSpLocks/>
            </p:cNvGrpSpPr>
            <p:nvPr/>
          </p:nvGrpSpPr>
          <p:grpSpPr bwMode="auto">
            <a:xfrm>
              <a:off x="7329245" y="2565016"/>
              <a:ext cx="417309" cy="484768"/>
              <a:chOff x="7768275" y="3377116"/>
              <a:chExt cx="417309" cy="484768"/>
            </a:xfrm>
          </p:grpSpPr>
          <p:sp>
            <p:nvSpPr>
              <p:cNvPr id="318" name="Rounded Rectangle 317"/>
              <p:cNvSpPr/>
              <p:nvPr/>
            </p:nvSpPr>
            <p:spPr>
              <a:xfrm>
                <a:off x="7767855" y="3425326"/>
                <a:ext cx="414648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9" name="Rounded Rectangle 318"/>
              <p:cNvSpPr/>
              <p:nvPr/>
            </p:nvSpPr>
            <p:spPr>
              <a:xfrm>
                <a:off x="7771032" y="3515813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97" name="TextBox 522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098" name="Group 523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099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0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1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2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3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4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5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6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7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8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9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0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1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2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3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4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5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6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7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8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9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0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1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2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3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4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5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6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7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8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9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0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1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2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3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4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5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6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7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8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9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0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1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2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3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4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5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6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7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8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34040" name="Group 465"/>
            <p:cNvGrpSpPr>
              <a:grpSpLocks/>
            </p:cNvGrpSpPr>
            <p:nvPr/>
          </p:nvGrpSpPr>
          <p:grpSpPr bwMode="auto">
            <a:xfrm>
              <a:off x="7813890" y="2222830"/>
              <a:ext cx="417309" cy="484768"/>
              <a:chOff x="7768275" y="3377116"/>
              <a:chExt cx="417309" cy="484768"/>
            </a:xfrm>
          </p:grpSpPr>
          <p:sp>
            <p:nvSpPr>
              <p:cNvPr id="264" name="Rounded Rectangle 263"/>
              <p:cNvSpPr/>
              <p:nvPr/>
            </p:nvSpPr>
            <p:spPr>
              <a:xfrm>
                <a:off x="7767760" y="3424615"/>
                <a:ext cx="414647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5" name="Rounded Rectangle 264"/>
              <p:cNvSpPr/>
              <p:nvPr/>
            </p:nvSpPr>
            <p:spPr>
              <a:xfrm>
                <a:off x="7770937" y="3515102"/>
                <a:ext cx="414647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43" name="TextBox 468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044" name="Group 469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045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6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7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8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9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0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1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2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3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4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5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6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7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8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9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0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1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2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3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4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5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6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7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8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9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0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1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2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3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4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5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6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7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8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9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0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1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2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3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4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5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6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7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8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9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0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1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2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3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4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3806" name="Group 592"/>
          <p:cNvGrpSpPr>
            <a:grpSpLocks/>
          </p:cNvGrpSpPr>
          <p:nvPr/>
        </p:nvGrpSpPr>
        <p:grpSpPr bwMode="auto">
          <a:xfrm>
            <a:off x="5892800" y="3613150"/>
            <a:ext cx="830263" cy="790575"/>
            <a:chOff x="5134757" y="2285387"/>
            <a:chExt cx="830002" cy="789568"/>
          </a:xfrm>
        </p:grpSpPr>
        <p:grpSp>
          <p:nvGrpSpPr>
            <p:cNvPr id="33966" name="Group 593"/>
            <p:cNvGrpSpPr>
              <a:grpSpLocks/>
            </p:cNvGrpSpPr>
            <p:nvPr/>
          </p:nvGrpSpPr>
          <p:grpSpPr bwMode="auto">
            <a:xfrm>
              <a:off x="5134757" y="2285387"/>
              <a:ext cx="419054" cy="484768"/>
              <a:chOff x="5134757" y="2285387"/>
              <a:chExt cx="419054" cy="484768"/>
            </a:xfrm>
          </p:grpSpPr>
          <p:sp>
            <p:nvSpPr>
              <p:cNvPr id="457" name="Rounded Rectangle 456"/>
              <p:cNvSpPr/>
              <p:nvPr/>
            </p:nvSpPr>
            <p:spPr>
              <a:xfrm>
                <a:off x="5139519" y="2334537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8" name="Rounded Rectangle 457"/>
              <p:cNvSpPr/>
              <p:nvPr/>
            </p:nvSpPr>
            <p:spPr>
              <a:xfrm>
                <a:off x="5134757" y="2424909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34" name="TextBox 661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035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967" name="Group 594"/>
            <p:cNvGrpSpPr>
              <a:grpSpLocks/>
            </p:cNvGrpSpPr>
            <p:nvPr/>
          </p:nvGrpSpPr>
          <p:grpSpPr bwMode="auto">
            <a:xfrm>
              <a:off x="5287157" y="2437787"/>
              <a:ext cx="419054" cy="484768"/>
              <a:chOff x="5134757" y="2285387"/>
              <a:chExt cx="419054" cy="484768"/>
            </a:xfrm>
          </p:grpSpPr>
          <p:sp>
            <p:nvSpPr>
              <p:cNvPr id="453" name="Rounded Rectangle 452"/>
              <p:cNvSpPr/>
              <p:nvPr/>
            </p:nvSpPr>
            <p:spPr>
              <a:xfrm>
                <a:off x="5139471" y="2334344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4" name="Rounded Rectangle 453"/>
              <p:cNvSpPr/>
              <p:nvPr/>
            </p:nvSpPr>
            <p:spPr>
              <a:xfrm>
                <a:off x="5134709" y="2424715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30" name="TextBox 657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031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968" name="Group 595"/>
            <p:cNvGrpSpPr>
              <a:grpSpLocks/>
            </p:cNvGrpSpPr>
            <p:nvPr/>
          </p:nvGrpSpPr>
          <p:grpSpPr bwMode="auto">
            <a:xfrm>
              <a:off x="5439557" y="2590187"/>
              <a:ext cx="419054" cy="484768"/>
              <a:chOff x="5134757" y="2285387"/>
              <a:chExt cx="419054" cy="484768"/>
            </a:xfrm>
          </p:grpSpPr>
          <p:sp>
            <p:nvSpPr>
              <p:cNvPr id="449" name="Rounded Rectangle 448"/>
              <p:cNvSpPr/>
              <p:nvPr/>
            </p:nvSpPr>
            <p:spPr>
              <a:xfrm>
                <a:off x="5139423" y="2334149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0" name="Rounded Rectangle 449"/>
              <p:cNvSpPr/>
              <p:nvPr/>
            </p:nvSpPr>
            <p:spPr>
              <a:xfrm>
                <a:off x="5134661" y="2424521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26" name="TextBox 65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027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969" name="Group 596"/>
            <p:cNvGrpSpPr>
              <a:grpSpLocks/>
            </p:cNvGrpSpPr>
            <p:nvPr/>
          </p:nvGrpSpPr>
          <p:grpSpPr bwMode="auto">
            <a:xfrm>
              <a:off x="5547450" y="2375238"/>
              <a:ext cx="417309" cy="484768"/>
              <a:chOff x="7768275" y="3377116"/>
              <a:chExt cx="417309" cy="484768"/>
            </a:xfrm>
          </p:grpSpPr>
          <p:sp>
            <p:nvSpPr>
              <p:cNvPr id="395" name="Rounded Rectangle 394"/>
              <p:cNvSpPr/>
              <p:nvPr/>
            </p:nvSpPr>
            <p:spPr>
              <a:xfrm>
                <a:off x="7768202" y="3425202"/>
                <a:ext cx="414208" cy="43600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6" name="Rounded Rectangle 395"/>
              <p:cNvSpPr/>
              <p:nvPr/>
            </p:nvSpPr>
            <p:spPr>
              <a:xfrm>
                <a:off x="7771376" y="3515573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72" name="TextBox 59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3973" name="Group 60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3974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5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6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7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8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9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0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1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2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3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4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5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6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7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8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9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0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1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2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3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4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5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6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7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8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9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0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1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2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3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4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5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6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7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8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9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0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1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2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3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4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5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6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7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8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9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0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1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2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3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461" name="Oval 460"/>
          <p:cNvSpPr/>
          <p:nvPr/>
        </p:nvSpPr>
        <p:spPr>
          <a:xfrm>
            <a:off x="7167563" y="3357563"/>
            <a:ext cx="1468437" cy="12747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08" name="TextBox 664"/>
          <p:cNvSpPr txBox="1">
            <a:spLocks noChangeArrowheads="1"/>
          </p:cNvSpPr>
          <p:nvPr/>
        </p:nvSpPr>
        <p:spPr bwMode="auto">
          <a:xfrm>
            <a:off x="6578600" y="4632325"/>
            <a:ext cx="990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Datasets</a:t>
            </a:r>
          </a:p>
        </p:txBody>
      </p:sp>
      <p:sp>
        <p:nvSpPr>
          <p:cNvPr id="463" name="Oval 462"/>
          <p:cNvSpPr/>
          <p:nvPr/>
        </p:nvSpPr>
        <p:spPr>
          <a:xfrm>
            <a:off x="5511800" y="3357563"/>
            <a:ext cx="1470025" cy="1274762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4" name="Oval 463"/>
          <p:cNvSpPr/>
          <p:nvPr/>
        </p:nvSpPr>
        <p:spPr>
          <a:xfrm>
            <a:off x="7091363" y="1889125"/>
            <a:ext cx="1468437" cy="1273175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3811" name="Group 667"/>
          <p:cNvGrpSpPr>
            <a:grpSpLocks/>
          </p:cNvGrpSpPr>
          <p:nvPr/>
        </p:nvGrpSpPr>
        <p:grpSpPr bwMode="auto">
          <a:xfrm>
            <a:off x="7396163" y="3519488"/>
            <a:ext cx="935037" cy="960437"/>
            <a:chOff x="5134757" y="3676057"/>
            <a:chExt cx="934936" cy="959875"/>
          </a:xfrm>
        </p:grpSpPr>
        <p:grpSp>
          <p:nvGrpSpPr>
            <p:cNvPr id="33893" name="Group 668"/>
            <p:cNvGrpSpPr>
              <a:grpSpLocks/>
            </p:cNvGrpSpPr>
            <p:nvPr/>
          </p:nvGrpSpPr>
          <p:grpSpPr bwMode="auto">
            <a:xfrm>
              <a:off x="5596487" y="3767906"/>
              <a:ext cx="473206" cy="484768"/>
              <a:chOff x="4694078" y="1713036"/>
              <a:chExt cx="473206" cy="484768"/>
            </a:xfrm>
          </p:grpSpPr>
          <p:sp>
            <p:nvSpPr>
              <p:cNvPr id="535" name="Rounded Rectangle 534"/>
              <p:cNvSpPr/>
              <p:nvPr/>
            </p:nvSpPr>
            <p:spPr>
              <a:xfrm>
                <a:off x="4727594" y="1760805"/>
                <a:ext cx="414292" cy="436306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36" name="Rounded Rectangle 535"/>
              <p:cNvSpPr/>
              <p:nvPr/>
            </p:nvSpPr>
            <p:spPr>
              <a:xfrm>
                <a:off x="4730769" y="1851239"/>
                <a:ext cx="414292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64" name="TextBox 739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965" name="TextBox 740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94" name="Group 669"/>
            <p:cNvGrpSpPr>
              <a:grpSpLocks/>
            </p:cNvGrpSpPr>
            <p:nvPr/>
          </p:nvGrpSpPr>
          <p:grpSpPr bwMode="auto">
            <a:xfrm>
              <a:off x="5567365" y="4151164"/>
              <a:ext cx="417309" cy="484768"/>
              <a:chOff x="5139287" y="2285387"/>
              <a:chExt cx="417309" cy="484768"/>
            </a:xfrm>
          </p:grpSpPr>
          <p:sp>
            <p:nvSpPr>
              <p:cNvPr id="528" name="Rounded Rectangle 527"/>
              <p:cNvSpPr/>
              <p:nvPr/>
            </p:nvSpPr>
            <p:spPr>
              <a:xfrm>
                <a:off x="5140019" y="2333849"/>
                <a:ext cx="412705" cy="436306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9" name="Rounded Rectangle 528"/>
              <p:cNvSpPr/>
              <p:nvPr/>
            </p:nvSpPr>
            <p:spPr>
              <a:xfrm>
                <a:off x="5143194" y="2424283"/>
                <a:ext cx="412705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57" name="TextBox 732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531" name="Straight Connector 530"/>
              <p:cNvCxnSpPr/>
              <p:nvPr/>
            </p:nvCxnSpPr>
            <p:spPr>
              <a:xfrm>
                <a:off x="5195576" y="2503611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/>
              <p:cNvCxnSpPr/>
              <p:nvPr/>
            </p:nvCxnSpPr>
            <p:spPr>
              <a:xfrm>
                <a:off x="5195576" y="2540103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/>
              <p:cNvCxnSpPr/>
              <p:nvPr/>
            </p:nvCxnSpPr>
            <p:spPr>
              <a:xfrm>
                <a:off x="5195576" y="258452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Straight Connector 533"/>
              <p:cNvCxnSpPr/>
              <p:nvPr/>
            </p:nvCxnSpPr>
            <p:spPr>
              <a:xfrm>
                <a:off x="5195576" y="263529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95" name="Group 670"/>
            <p:cNvGrpSpPr>
              <a:grpSpLocks/>
            </p:cNvGrpSpPr>
            <p:nvPr/>
          </p:nvGrpSpPr>
          <p:grpSpPr bwMode="auto">
            <a:xfrm>
              <a:off x="5134757" y="3676057"/>
              <a:ext cx="419054" cy="484768"/>
              <a:chOff x="5134757" y="2285387"/>
              <a:chExt cx="419054" cy="484768"/>
            </a:xfrm>
          </p:grpSpPr>
          <p:sp>
            <p:nvSpPr>
              <p:cNvPr id="524" name="Rounded Rectangle 523"/>
              <p:cNvSpPr/>
              <p:nvPr/>
            </p:nvSpPr>
            <p:spPr>
              <a:xfrm>
                <a:off x="5139518" y="2334570"/>
                <a:ext cx="414294" cy="436307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5" name="Rounded Rectangle 524"/>
              <p:cNvSpPr/>
              <p:nvPr/>
            </p:nvSpPr>
            <p:spPr>
              <a:xfrm>
                <a:off x="5134757" y="242500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53" name="TextBox 728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3954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896" name="Group 671"/>
            <p:cNvGrpSpPr>
              <a:grpSpLocks/>
            </p:cNvGrpSpPr>
            <p:nvPr/>
          </p:nvGrpSpPr>
          <p:grpSpPr bwMode="auto">
            <a:xfrm>
              <a:off x="5384363" y="3937424"/>
              <a:ext cx="417309" cy="484768"/>
              <a:chOff x="7768275" y="3377116"/>
              <a:chExt cx="417309" cy="484768"/>
            </a:xfrm>
          </p:grpSpPr>
          <p:sp>
            <p:nvSpPr>
              <p:cNvPr id="470" name="Rounded Rectangle 469"/>
              <p:cNvSpPr/>
              <p:nvPr/>
            </p:nvSpPr>
            <p:spPr>
              <a:xfrm>
                <a:off x="7767879" y="3425130"/>
                <a:ext cx="414293" cy="436307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" name="Rounded Rectangle 470"/>
              <p:cNvSpPr/>
              <p:nvPr/>
            </p:nvSpPr>
            <p:spPr>
              <a:xfrm>
                <a:off x="7771054" y="351556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99" name="TextBox 674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3900" name="Group 675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3901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2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3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4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5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6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7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8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9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0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1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2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3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4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5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6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7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8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9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0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1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2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3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4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5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6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7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8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9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0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1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2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3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4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5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6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7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8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9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0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1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2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3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4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5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6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7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8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9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50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3812" name="Group 741"/>
          <p:cNvGrpSpPr>
            <a:grpSpLocks/>
          </p:cNvGrpSpPr>
          <p:nvPr/>
        </p:nvGrpSpPr>
        <p:grpSpPr bwMode="auto">
          <a:xfrm>
            <a:off x="5857875" y="2166938"/>
            <a:ext cx="949325" cy="788987"/>
            <a:chOff x="5996848" y="1371600"/>
            <a:chExt cx="949338" cy="789568"/>
          </a:xfrm>
        </p:grpSpPr>
        <p:grpSp>
          <p:nvGrpSpPr>
            <p:cNvPr id="33815" name="Group 742"/>
            <p:cNvGrpSpPr>
              <a:grpSpLocks/>
            </p:cNvGrpSpPr>
            <p:nvPr/>
          </p:nvGrpSpPr>
          <p:grpSpPr bwMode="auto">
            <a:xfrm>
              <a:off x="6004097" y="1371600"/>
              <a:ext cx="473206" cy="484768"/>
              <a:chOff x="4694078" y="1713036"/>
              <a:chExt cx="473206" cy="484768"/>
            </a:xfrm>
          </p:grpSpPr>
          <p:sp>
            <p:nvSpPr>
              <p:cNvPr id="614" name="Rounded Rectangle 613"/>
              <p:cNvSpPr/>
              <p:nvPr/>
            </p:nvSpPr>
            <p:spPr>
              <a:xfrm>
                <a:off x="4728104" y="1760696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5" name="Rounded Rectangle 614"/>
              <p:cNvSpPr/>
              <p:nvPr/>
            </p:nvSpPr>
            <p:spPr>
              <a:xfrm>
                <a:off x="4731279" y="1851250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91" name="TextBox 818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892" name="TextBox 819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16" name="Group 743"/>
            <p:cNvGrpSpPr>
              <a:grpSpLocks/>
            </p:cNvGrpSpPr>
            <p:nvPr/>
          </p:nvGrpSpPr>
          <p:grpSpPr bwMode="auto">
            <a:xfrm>
              <a:off x="6156497" y="1524000"/>
              <a:ext cx="473206" cy="484768"/>
              <a:chOff x="4694078" y="1713036"/>
              <a:chExt cx="473206" cy="484768"/>
            </a:xfrm>
          </p:grpSpPr>
          <p:sp>
            <p:nvSpPr>
              <p:cNvPr id="610" name="Rounded Rectangle 609"/>
              <p:cNvSpPr/>
              <p:nvPr/>
            </p:nvSpPr>
            <p:spPr>
              <a:xfrm>
                <a:off x="4728106" y="1760808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1" name="Rounded Rectangle 610"/>
              <p:cNvSpPr/>
              <p:nvPr/>
            </p:nvSpPr>
            <p:spPr>
              <a:xfrm>
                <a:off x="4731281" y="1851362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87" name="TextBox 814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888" name="TextBox 815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17" name="Group 744"/>
            <p:cNvGrpSpPr>
              <a:grpSpLocks/>
            </p:cNvGrpSpPr>
            <p:nvPr/>
          </p:nvGrpSpPr>
          <p:grpSpPr bwMode="auto">
            <a:xfrm>
              <a:off x="6308897" y="1676400"/>
              <a:ext cx="473206" cy="484768"/>
              <a:chOff x="4694078" y="1713036"/>
              <a:chExt cx="473206" cy="484768"/>
            </a:xfrm>
          </p:grpSpPr>
          <p:sp>
            <p:nvSpPr>
              <p:cNvPr id="606" name="Rounded Rectangle 605"/>
              <p:cNvSpPr/>
              <p:nvPr/>
            </p:nvSpPr>
            <p:spPr>
              <a:xfrm>
                <a:off x="4728108" y="1760920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7" name="Rounded Rectangle 606"/>
              <p:cNvSpPr/>
              <p:nvPr/>
            </p:nvSpPr>
            <p:spPr>
              <a:xfrm>
                <a:off x="4731283" y="1851474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83" name="TextBox 81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884" name="TextBox 81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18" name="Group 745"/>
            <p:cNvGrpSpPr>
              <a:grpSpLocks/>
            </p:cNvGrpSpPr>
            <p:nvPr/>
          </p:nvGrpSpPr>
          <p:grpSpPr bwMode="auto">
            <a:xfrm>
              <a:off x="5996848" y="1676251"/>
              <a:ext cx="417309" cy="484768"/>
              <a:chOff x="5139287" y="2285387"/>
              <a:chExt cx="417309" cy="484768"/>
            </a:xfrm>
          </p:grpSpPr>
          <p:sp>
            <p:nvSpPr>
              <p:cNvPr id="599" name="Rounded Rectangle 598"/>
              <p:cNvSpPr/>
              <p:nvPr/>
            </p:nvSpPr>
            <p:spPr>
              <a:xfrm>
                <a:off x="5139287" y="2333420"/>
                <a:ext cx="414344" cy="436884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0" name="Rounded Rectangle 599"/>
              <p:cNvSpPr/>
              <p:nvPr/>
            </p:nvSpPr>
            <p:spPr>
              <a:xfrm>
                <a:off x="5142462" y="2423974"/>
                <a:ext cx="414344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76" name="TextBox 80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602" name="Straight Connector 601"/>
              <p:cNvCxnSpPr/>
              <p:nvPr/>
            </p:nvCxnSpPr>
            <p:spPr>
              <a:xfrm>
                <a:off x="5194851" y="250499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" name="Straight Connector 602"/>
              <p:cNvCxnSpPr/>
              <p:nvPr/>
            </p:nvCxnSpPr>
            <p:spPr>
              <a:xfrm>
                <a:off x="5194851" y="253994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/>
              <p:nvPr/>
            </p:nvCxnSpPr>
            <p:spPr>
              <a:xfrm>
                <a:off x="5194851" y="2584430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/>
              <p:nvPr/>
            </p:nvCxnSpPr>
            <p:spPr>
              <a:xfrm>
                <a:off x="5194851" y="2635268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19" name="Group 746"/>
            <p:cNvGrpSpPr>
              <a:grpSpLocks/>
            </p:cNvGrpSpPr>
            <p:nvPr/>
          </p:nvGrpSpPr>
          <p:grpSpPr bwMode="auto">
            <a:xfrm>
              <a:off x="6528877" y="1375092"/>
              <a:ext cx="417309" cy="484768"/>
              <a:chOff x="7768275" y="3377116"/>
              <a:chExt cx="417309" cy="484768"/>
            </a:xfrm>
          </p:grpSpPr>
          <p:sp>
            <p:nvSpPr>
              <p:cNvPr id="545" name="Rounded Rectangle 544"/>
              <p:cNvSpPr/>
              <p:nvPr/>
            </p:nvSpPr>
            <p:spPr>
              <a:xfrm>
                <a:off x="7768066" y="3424462"/>
                <a:ext cx="414343" cy="436884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46" name="Rounded Rectangle 545"/>
              <p:cNvSpPr/>
              <p:nvPr/>
            </p:nvSpPr>
            <p:spPr>
              <a:xfrm>
                <a:off x="7771241" y="3515016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22" name="TextBox 74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3823" name="Group 75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3824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5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6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7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8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9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0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1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2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3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4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5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6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7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8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9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0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1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2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3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4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5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6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7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8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9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0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1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2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3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4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5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6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7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8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9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0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1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2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3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4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5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6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7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8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9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0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1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2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3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618" name="Right Brace 617"/>
          <p:cNvSpPr/>
          <p:nvPr/>
        </p:nvSpPr>
        <p:spPr>
          <a:xfrm>
            <a:off x="5410200" y="3922713"/>
            <a:ext cx="334963" cy="176212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9" name="TextBox 618"/>
          <p:cNvSpPr txBox="1">
            <a:spLocks noChangeArrowheads="1"/>
          </p:cNvSpPr>
          <p:nvPr/>
        </p:nvSpPr>
        <p:spPr bwMode="auto">
          <a:xfrm>
            <a:off x="5884863" y="4191000"/>
            <a:ext cx="2443162" cy="12001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 dirty="0">
                <a:solidFill>
                  <a:schemeClr val="bg1"/>
                </a:solidFill>
              </a:rPr>
              <a:t>requires to look into</a:t>
            </a:r>
          </a:p>
          <a:p>
            <a:pPr algn="ctr" eaLnBrk="1" hangingPunct="1"/>
            <a:r>
              <a:rPr lang="en-US" altLang="de-DE" dirty="0">
                <a:solidFill>
                  <a:schemeClr val="bg1"/>
                </a:solidFill>
              </a:rPr>
              <a:t>the object and thus use </a:t>
            </a:r>
          </a:p>
          <a:p>
            <a:pPr algn="ctr" eaLnBrk="1" hangingPunct="1"/>
            <a:r>
              <a:rPr lang="en-US" altLang="de-DE" dirty="0">
                <a:solidFill>
                  <a:schemeClr val="bg1"/>
                </a:solidFill>
              </a:rPr>
              <a:t>content and contextual </a:t>
            </a:r>
          </a:p>
          <a:p>
            <a:pPr algn="ctr" eaLnBrk="1" hangingPunct="1"/>
            <a:r>
              <a:rPr lang="en-US" altLang="de-DE" dirty="0">
                <a:solidFill>
                  <a:schemeClr val="bg1"/>
                </a:solidFill>
              </a:rPr>
              <a:t>information </a:t>
            </a:r>
          </a:p>
        </p:txBody>
      </p:sp>
      <p:sp>
        <p:nvSpPr>
          <p:cNvPr id="620" name="Textfeld 619"/>
          <p:cNvSpPr txBox="1"/>
          <p:nvPr/>
        </p:nvSpPr>
        <p:spPr>
          <a:xfrm>
            <a:off x="1535068" y="332655"/>
            <a:ext cx="5996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Orthogonale Zugriffs-Schichten</a:t>
            </a:r>
            <a:endParaRPr lang="de-DE" sz="3600" dirty="0"/>
          </a:p>
        </p:txBody>
      </p:sp>
      <p:sp>
        <p:nvSpPr>
          <p:cNvPr id="3" name="Abgerundetes Rechteck 2"/>
          <p:cNvSpPr/>
          <p:nvPr/>
        </p:nvSpPr>
        <p:spPr>
          <a:xfrm>
            <a:off x="2456765" y="1896870"/>
            <a:ext cx="6345705" cy="10566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4842030" y="1853825"/>
            <a:ext cx="188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metadata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domain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622" name="Textfeld 621"/>
          <p:cNvSpPr txBox="1"/>
          <p:nvPr/>
        </p:nvSpPr>
        <p:spPr>
          <a:xfrm>
            <a:off x="5076549" y="2937481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PID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5" name="Nach links gekrümmter Pfeil 4"/>
          <p:cNvSpPr/>
          <p:nvPr/>
        </p:nvSpPr>
        <p:spPr>
          <a:xfrm>
            <a:off x="4887036" y="2692400"/>
            <a:ext cx="270030" cy="455798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Nach oben gekrümmter Pfeil 5"/>
          <p:cNvSpPr/>
          <p:nvPr/>
        </p:nvSpPr>
        <p:spPr>
          <a:xfrm flipH="1">
            <a:off x="5210544" y="3239308"/>
            <a:ext cx="1957018" cy="207796"/>
          </a:xfrm>
          <a:prstGeom prst="curvedUpArrow">
            <a:avLst>
              <a:gd name="adj1" fmla="val 25000"/>
              <a:gd name="adj2" fmla="val 160892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0000"/>
              </a:solidFill>
            </a:endParaRPr>
          </a:p>
        </p:txBody>
      </p:sp>
      <p:pic>
        <p:nvPicPr>
          <p:cNvPr id="623" name="Grafik 6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2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 animBg="1"/>
      <p:bldP spid="253" grpId="0" animBg="1"/>
      <p:bldP spid="254" grpId="0" animBg="1"/>
      <p:bldP spid="255" grpId="0" animBg="1"/>
      <p:bldP spid="618" grpId="0" animBg="1"/>
      <p:bldP spid="6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Group 207"/>
          <p:cNvGrpSpPr>
            <a:grpSpLocks/>
          </p:cNvGrpSpPr>
          <p:nvPr/>
        </p:nvGrpSpPr>
        <p:grpSpPr bwMode="auto">
          <a:xfrm>
            <a:off x="103188" y="2060575"/>
            <a:ext cx="2335212" cy="2636838"/>
            <a:chOff x="156790" y="1944637"/>
            <a:chExt cx="2335760" cy="2636460"/>
          </a:xfrm>
        </p:grpSpPr>
        <p:grpSp>
          <p:nvGrpSpPr>
            <p:cNvPr id="35195" name="Group 208"/>
            <p:cNvGrpSpPr>
              <a:grpSpLocks/>
            </p:cNvGrpSpPr>
            <p:nvPr/>
          </p:nvGrpSpPr>
          <p:grpSpPr bwMode="auto">
            <a:xfrm>
              <a:off x="156790" y="1944637"/>
              <a:ext cx="2133710" cy="2636460"/>
              <a:chOff x="156790" y="1944637"/>
              <a:chExt cx="2133710" cy="2636460"/>
            </a:xfrm>
          </p:grpSpPr>
          <p:sp>
            <p:nvSpPr>
              <p:cNvPr id="35199" name="TextBox 212"/>
              <p:cNvSpPr txBox="1">
                <a:spLocks noChangeArrowheads="1"/>
              </p:cNvSpPr>
              <p:nvPr/>
            </p:nvSpPr>
            <p:spPr bwMode="auto">
              <a:xfrm>
                <a:off x="688313" y="3934840"/>
                <a:ext cx="1602187" cy="646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de-DE"/>
                  <a:t>Data Managers</a:t>
                </a:r>
              </a:p>
              <a:p>
                <a:pPr algn="ctr" eaLnBrk="1" hangingPunct="1"/>
                <a:r>
                  <a:rPr lang="en-US" altLang="de-DE"/>
                  <a:t>Data Scientists</a:t>
                </a:r>
              </a:p>
            </p:txBody>
          </p:sp>
          <p:grpSp>
            <p:nvGrpSpPr>
              <p:cNvPr id="35200" name="Group 213"/>
              <p:cNvGrpSpPr>
                <a:grpSpLocks/>
              </p:cNvGrpSpPr>
              <p:nvPr/>
            </p:nvGrpSpPr>
            <p:grpSpPr bwMode="auto">
              <a:xfrm flipH="1">
                <a:off x="156790" y="2527238"/>
                <a:ext cx="1227451" cy="1147066"/>
                <a:chOff x="1111202" y="2523141"/>
                <a:chExt cx="1553872" cy="1452110"/>
              </a:xfrm>
            </p:grpSpPr>
            <p:sp>
              <p:nvSpPr>
                <p:cNvPr id="35275" name="Rectangle 944"/>
                <p:cNvSpPr>
                  <a:spLocks noChangeArrowheads="1"/>
                </p:cNvSpPr>
                <p:nvPr/>
              </p:nvSpPr>
              <p:spPr bwMode="auto">
                <a:xfrm flipH="1">
                  <a:off x="1111202" y="2970957"/>
                  <a:ext cx="1553872" cy="849774"/>
                </a:xfrm>
                <a:prstGeom prst="rect">
                  <a:avLst/>
                </a:prstGeom>
                <a:solidFill>
                  <a:srgbClr val="8D9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5276" name="Freeform 953"/>
                <p:cNvSpPr>
                  <a:spLocks/>
                </p:cNvSpPr>
                <p:nvPr/>
              </p:nvSpPr>
              <p:spPr bwMode="auto">
                <a:xfrm flipH="1">
                  <a:off x="1318924" y="3138215"/>
                  <a:ext cx="234699" cy="159164"/>
                </a:xfrm>
                <a:custGeom>
                  <a:avLst/>
                  <a:gdLst>
                    <a:gd name="T0" fmla="*/ 2147483647 w 174"/>
                    <a:gd name="T1" fmla="*/ 2147483647 h 118"/>
                    <a:gd name="T2" fmla="*/ 2147483647 w 174"/>
                    <a:gd name="T3" fmla="*/ 2147483647 h 118"/>
                    <a:gd name="T4" fmla="*/ 2147483647 w 174"/>
                    <a:gd name="T5" fmla="*/ 2147483647 h 118"/>
                    <a:gd name="T6" fmla="*/ 2147483647 w 174"/>
                    <a:gd name="T7" fmla="*/ 2147483647 h 118"/>
                    <a:gd name="T8" fmla="*/ 2147483647 w 174"/>
                    <a:gd name="T9" fmla="*/ 2147483647 h 118"/>
                    <a:gd name="T10" fmla="*/ 2147483647 w 174"/>
                    <a:gd name="T11" fmla="*/ 2147483647 h 118"/>
                    <a:gd name="T12" fmla="*/ 2147483647 w 174"/>
                    <a:gd name="T13" fmla="*/ 2147483647 h 118"/>
                    <a:gd name="T14" fmla="*/ 2147483647 w 174"/>
                    <a:gd name="T15" fmla="*/ 2147483647 h 118"/>
                    <a:gd name="T16" fmla="*/ 2147483647 w 174"/>
                    <a:gd name="T17" fmla="*/ 2147483647 h 118"/>
                    <a:gd name="T18" fmla="*/ 2147483647 w 174"/>
                    <a:gd name="T19" fmla="*/ 2147483647 h 118"/>
                    <a:gd name="T20" fmla="*/ 2147483647 w 174"/>
                    <a:gd name="T21" fmla="*/ 2147483647 h 118"/>
                    <a:gd name="T22" fmla="*/ 2147483647 w 174"/>
                    <a:gd name="T23" fmla="*/ 2147483647 h 118"/>
                    <a:gd name="T24" fmla="*/ 2147483647 w 174"/>
                    <a:gd name="T25" fmla="*/ 2147483647 h 118"/>
                    <a:gd name="T26" fmla="*/ 2147483647 w 174"/>
                    <a:gd name="T27" fmla="*/ 2147483647 h 118"/>
                    <a:gd name="T28" fmla="*/ 2147483647 w 174"/>
                    <a:gd name="T29" fmla="*/ 2147483647 h 118"/>
                    <a:gd name="T30" fmla="*/ 2147483647 w 174"/>
                    <a:gd name="T31" fmla="*/ 2147483647 h 118"/>
                    <a:gd name="T32" fmla="*/ 2147483647 w 174"/>
                    <a:gd name="T33" fmla="*/ 2147483647 h 118"/>
                    <a:gd name="T34" fmla="*/ 2147483647 w 174"/>
                    <a:gd name="T35" fmla="*/ 0 h 118"/>
                    <a:gd name="T36" fmla="*/ 2147483647 w 174"/>
                    <a:gd name="T37" fmla="*/ 0 h 118"/>
                    <a:gd name="T38" fmla="*/ 2147483647 w 174"/>
                    <a:gd name="T39" fmla="*/ 2147483647 h 118"/>
                    <a:gd name="T40" fmla="*/ 2147483647 w 174"/>
                    <a:gd name="T41" fmla="*/ 2147483647 h 118"/>
                    <a:gd name="T42" fmla="*/ 2147483647 w 174"/>
                    <a:gd name="T43" fmla="*/ 2147483647 h 118"/>
                    <a:gd name="T44" fmla="*/ 2147483647 w 174"/>
                    <a:gd name="T45" fmla="*/ 2147483647 h 118"/>
                    <a:gd name="T46" fmla="*/ 2147483647 w 174"/>
                    <a:gd name="T47" fmla="*/ 2147483647 h 118"/>
                    <a:gd name="T48" fmla="*/ 2147483647 w 174"/>
                    <a:gd name="T49" fmla="*/ 2147483647 h 118"/>
                    <a:gd name="T50" fmla="*/ 2147483647 w 174"/>
                    <a:gd name="T51" fmla="*/ 2147483647 h 118"/>
                    <a:gd name="T52" fmla="*/ 2147483647 w 174"/>
                    <a:gd name="T53" fmla="*/ 2147483647 h 118"/>
                    <a:gd name="T54" fmla="*/ 2147483647 w 174"/>
                    <a:gd name="T55" fmla="*/ 2147483647 h 118"/>
                    <a:gd name="T56" fmla="*/ 2147483647 w 174"/>
                    <a:gd name="T57" fmla="*/ 2147483647 h 118"/>
                    <a:gd name="T58" fmla="*/ 2147483647 w 174"/>
                    <a:gd name="T59" fmla="*/ 2147483647 h 118"/>
                    <a:gd name="T60" fmla="*/ 0 w 174"/>
                    <a:gd name="T61" fmla="*/ 2147483647 h 118"/>
                    <a:gd name="T62" fmla="*/ 2147483647 w 174"/>
                    <a:gd name="T63" fmla="*/ 2147483647 h 118"/>
                    <a:gd name="T64" fmla="*/ 2147483647 w 174"/>
                    <a:gd name="T65" fmla="*/ 2147483647 h 118"/>
                    <a:gd name="T66" fmla="*/ 2147483647 w 174"/>
                    <a:gd name="T67" fmla="*/ 2147483647 h 118"/>
                    <a:gd name="T68" fmla="*/ 2147483647 w 174"/>
                    <a:gd name="T69" fmla="*/ 2147483647 h 118"/>
                    <a:gd name="T70" fmla="*/ 2147483647 w 174"/>
                    <a:gd name="T71" fmla="*/ 2147483647 h 118"/>
                    <a:gd name="T72" fmla="*/ 2147483647 w 174"/>
                    <a:gd name="T73" fmla="*/ 2147483647 h 1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74" h="118">
                      <a:moveTo>
                        <a:pt x="36" y="118"/>
                      </a:moveTo>
                      <a:lnTo>
                        <a:pt x="36" y="118"/>
                      </a:lnTo>
                      <a:lnTo>
                        <a:pt x="60" y="114"/>
                      </a:lnTo>
                      <a:lnTo>
                        <a:pt x="84" y="108"/>
                      </a:lnTo>
                      <a:lnTo>
                        <a:pt x="114" y="98"/>
                      </a:lnTo>
                      <a:lnTo>
                        <a:pt x="118" y="96"/>
                      </a:lnTo>
                      <a:lnTo>
                        <a:pt x="132" y="86"/>
                      </a:lnTo>
                      <a:lnTo>
                        <a:pt x="150" y="70"/>
                      </a:lnTo>
                      <a:lnTo>
                        <a:pt x="168" y="54"/>
                      </a:lnTo>
                      <a:lnTo>
                        <a:pt x="172" y="46"/>
                      </a:lnTo>
                      <a:lnTo>
                        <a:pt x="174" y="40"/>
                      </a:lnTo>
                      <a:lnTo>
                        <a:pt x="170" y="34"/>
                      </a:lnTo>
                      <a:lnTo>
                        <a:pt x="164" y="28"/>
                      </a:lnTo>
                      <a:lnTo>
                        <a:pt x="148" y="14"/>
                      </a:lnTo>
                      <a:lnTo>
                        <a:pt x="126" y="0"/>
                      </a:lnTo>
                      <a:lnTo>
                        <a:pt x="118" y="2"/>
                      </a:lnTo>
                      <a:lnTo>
                        <a:pt x="102" y="8"/>
                      </a:lnTo>
                      <a:lnTo>
                        <a:pt x="78" y="20"/>
                      </a:lnTo>
                      <a:lnTo>
                        <a:pt x="66" y="28"/>
                      </a:lnTo>
                      <a:lnTo>
                        <a:pt x="56" y="38"/>
                      </a:lnTo>
                      <a:lnTo>
                        <a:pt x="40" y="52"/>
                      </a:lnTo>
                      <a:lnTo>
                        <a:pt x="24" y="64"/>
                      </a:lnTo>
                      <a:lnTo>
                        <a:pt x="12" y="76"/>
                      </a:lnTo>
                      <a:lnTo>
                        <a:pt x="4" y="84"/>
                      </a:lnTo>
                      <a:lnTo>
                        <a:pt x="2" y="90"/>
                      </a:lnTo>
                      <a:lnTo>
                        <a:pt x="0" y="94"/>
                      </a:lnTo>
                      <a:lnTo>
                        <a:pt x="2" y="98"/>
                      </a:lnTo>
                      <a:lnTo>
                        <a:pt x="4" y="102"/>
                      </a:lnTo>
                      <a:lnTo>
                        <a:pt x="8" y="106"/>
                      </a:lnTo>
                      <a:lnTo>
                        <a:pt x="16" y="110"/>
                      </a:lnTo>
                      <a:lnTo>
                        <a:pt x="36" y="11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7" name="Freeform 954"/>
                <p:cNvSpPr>
                  <a:spLocks/>
                </p:cNvSpPr>
                <p:nvPr/>
              </p:nvSpPr>
              <p:spPr bwMode="auto">
                <a:xfrm flipH="1">
                  <a:off x="1480786" y="3213751"/>
                  <a:ext cx="126792" cy="134885"/>
                </a:xfrm>
                <a:custGeom>
                  <a:avLst/>
                  <a:gdLst>
                    <a:gd name="T0" fmla="*/ 2147483647 w 94"/>
                    <a:gd name="T1" fmla="*/ 2147483647 h 100"/>
                    <a:gd name="T2" fmla="*/ 2147483647 w 94"/>
                    <a:gd name="T3" fmla="*/ 0 h 100"/>
                    <a:gd name="T4" fmla="*/ 0 w 94"/>
                    <a:gd name="T5" fmla="*/ 2147483647 h 100"/>
                    <a:gd name="T6" fmla="*/ 2147483647 w 94"/>
                    <a:gd name="T7" fmla="*/ 2147483647 h 100"/>
                    <a:gd name="T8" fmla="*/ 2147483647 w 94"/>
                    <a:gd name="T9" fmla="*/ 2147483647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4" h="100">
                      <a:moveTo>
                        <a:pt x="94" y="70"/>
                      </a:moveTo>
                      <a:lnTo>
                        <a:pt x="64" y="0"/>
                      </a:lnTo>
                      <a:lnTo>
                        <a:pt x="0" y="10"/>
                      </a:lnTo>
                      <a:lnTo>
                        <a:pt x="26" y="100"/>
                      </a:lnTo>
                      <a:lnTo>
                        <a:pt x="94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8" name="Freeform 955"/>
                <p:cNvSpPr>
                  <a:spLocks/>
                </p:cNvSpPr>
                <p:nvPr/>
              </p:nvSpPr>
              <p:spPr bwMode="auto">
                <a:xfrm flipH="1">
                  <a:off x="1496972" y="3294682"/>
                  <a:ext cx="13488" cy="13488"/>
                </a:xfrm>
                <a:custGeom>
                  <a:avLst/>
                  <a:gdLst>
                    <a:gd name="T0" fmla="*/ 2147483647 w 10"/>
                    <a:gd name="T1" fmla="*/ 2147483647 h 10"/>
                    <a:gd name="T2" fmla="*/ 2147483647 w 10"/>
                    <a:gd name="T3" fmla="*/ 2147483647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2147483647 w 10"/>
                    <a:gd name="T19" fmla="*/ 2147483647 h 10"/>
                    <a:gd name="T20" fmla="*/ 2147483647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2147483647 h 10"/>
                    <a:gd name="T26" fmla="*/ 2147483647 w 10"/>
                    <a:gd name="T27" fmla="*/ 2147483647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8"/>
                      </a:lnTo>
                      <a:lnTo>
                        <a:pt x="6" y="10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9" name="Freeform 956"/>
                <p:cNvSpPr>
                  <a:spLocks/>
                </p:cNvSpPr>
                <p:nvPr/>
              </p:nvSpPr>
              <p:spPr bwMode="auto">
                <a:xfrm flipH="1">
                  <a:off x="1356692" y="3116634"/>
                  <a:ext cx="64745" cy="40465"/>
                </a:xfrm>
                <a:custGeom>
                  <a:avLst/>
                  <a:gdLst>
                    <a:gd name="T0" fmla="*/ 0 w 48"/>
                    <a:gd name="T1" fmla="*/ 2147483647 h 30"/>
                    <a:gd name="T2" fmla="*/ 0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0 h 30"/>
                    <a:gd name="T14" fmla="*/ 2147483647 w 48"/>
                    <a:gd name="T15" fmla="*/ 0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0 w 48"/>
                    <a:gd name="T37" fmla="*/ 2147483647 h 30"/>
                    <a:gd name="T38" fmla="*/ 0 w 48"/>
                    <a:gd name="T39" fmla="*/ 2147483647 h 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8" h="30">
                      <a:moveTo>
                        <a:pt x="0" y="28"/>
                      </a:moveTo>
                      <a:lnTo>
                        <a:pt x="0" y="28"/>
                      </a:lnTo>
                      <a:lnTo>
                        <a:pt x="14" y="22"/>
                      </a:lnTo>
                      <a:lnTo>
                        <a:pt x="26" y="14"/>
                      </a:lnTo>
                      <a:lnTo>
                        <a:pt x="38" y="4"/>
                      </a:lnTo>
                      <a:lnTo>
                        <a:pt x="42" y="0"/>
                      </a:lnTo>
                      <a:lnTo>
                        <a:pt x="44" y="0"/>
                      </a:lnTo>
                      <a:lnTo>
                        <a:pt x="46" y="2"/>
                      </a:lnTo>
                      <a:lnTo>
                        <a:pt x="48" y="8"/>
                      </a:lnTo>
                      <a:lnTo>
                        <a:pt x="48" y="14"/>
                      </a:lnTo>
                      <a:lnTo>
                        <a:pt x="46" y="18"/>
                      </a:lnTo>
                      <a:lnTo>
                        <a:pt x="44" y="24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8" y="30"/>
                      </a:lnTo>
                      <a:lnTo>
                        <a:pt x="16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0" name="Freeform 957"/>
                <p:cNvSpPr>
                  <a:spLocks/>
                </p:cNvSpPr>
                <p:nvPr/>
              </p:nvSpPr>
              <p:spPr bwMode="auto">
                <a:xfrm flipH="1">
                  <a:off x="1515856" y="2884632"/>
                  <a:ext cx="876751" cy="593493"/>
                </a:xfrm>
                <a:custGeom>
                  <a:avLst/>
                  <a:gdLst>
                    <a:gd name="T0" fmla="*/ 2147483647 w 650"/>
                    <a:gd name="T1" fmla="*/ 2147483647 h 440"/>
                    <a:gd name="T2" fmla="*/ 2147483647 w 650"/>
                    <a:gd name="T3" fmla="*/ 2147483647 h 440"/>
                    <a:gd name="T4" fmla="*/ 2147483647 w 650"/>
                    <a:gd name="T5" fmla="*/ 2147483647 h 440"/>
                    <a:gd name="T6" fmla="*/ 2147483647 w 650"/>
                    <a:gd name="T7" fmla="*/ 2147483647 h 440"/>
                    <a:gd name="T8" fmla="*/ 2147483647 w 650"/>
                    <a:gd name="T9" fmla="*/ 2147483647 h 440"/>
                    <a:gd name="T10" fmla="*/ 2147483647 w 650"/>
                    <a:gd name="T11" fmla="*/ 2147483647 h 440"/>
                    <a:gd name="T12" fmla="*/ 2147483647 w 650"/>
                    <a:gd name="T13" fmla="*/ 2147483647 h 440"/>
                    <a:gd name="T14" fmla="*/ 2147483647 w 650"/>
                    <a:gd name="T15" fmla="*/ 2147483647 h 440"/>
                    <a:gd name="T16" fmla="*/ 2147483647 w 650"/>
                    <a:gd name="T17" fmla="*/ 2147483647 h 440"/>
                    <a:gd name="T18" fmla="*/ 2147483647 w 650"/>
                    <a:gd name="T19" fmla="*/ 2147483647 h 440"/>
                    <a:gd name="T20" fmla="*/ 2147483647 w 650"/>
                    <a:gd name="T21" fmla="*/ 2147483647 h 440"/>
                    <a:gd name="T22" fmla="*/ 2147483647 w 650"/>
                    <a:gd name="T23" fmla="*/ 2147483647 h 440"/>
                    <a:gd name="T24" fmla="*/ 2147483647 w 650"/>
                    <a:gd name="T25" fmla="*/ 2147483647 h 440"/>
                    <a:gd name="T26" fmla="*/ 2147483647 w 650"/>
                    <a:gd name="T27" fmla="*/ 2147483647 h 440"/>
                    <a:gd name="T28" fmla="*/ 2147483647 w 650"/>
                    <a:gd name="T29" fmla="*/ 2147483647 h 440"/>
                    <a:gd name="T30" fmla="*/ 2147483647 w 650"/>
                    <a:gd name="T31" fmla="*/ 2147483647 h 440"/>
                    <a:gd name="T32" fmla="*/ 2147483647 w 650"/>
                    <a:gd name="T33" fmla="*/ 2147483647 h 440"/>
                    <a:gd name="T34" fmla="*/ 2147483647 w 650"/>
                    <a:gd name="T35" fmla="*/ 2147483647 h 440"/>
                    <a:gd name="T36" fmla="*/ 2147483647 w 650"/>
                    <a:gd name="T37" fmla="*/ 2147483647 h 440"/>
                    <a:gd name="T38" fmla="*/ 2147483647 w 650"/>
                    <a:gd name="T39" fmla="*/ 2147483647 h 440"/>
                    <a:gd name="T40" fmla="*/ 2147483647 w 650"/>
                    <a:gd name="T41" fmla="*/ 2147483647 h 440"/>
                    <a:gd name="T42" fmla="*/ 2147483647 w 650"/>
                    <a:gd name="T43" fmla="*/ 2147483647 h 440"/>
                    <a:gd name="T44" fmla="*/ 2147483647 w 650"/>
                    <a:gd name="T45" fmla="*/ 2147483647 h 440"/>
                    <a:gd name="T46" fmla="*/ 2147483647 w 650"/>
                    <a:gd name="T47" fmla="*/ 2147483647 h 440"/>
                    <a:gd name="T48" fmla="*/ 2147483647 w 650"/>
                    <a:gd name="T49" fmla="*/ 2147483647 h 440"/>
                    <a:gd name="T50" fmla="*/ 2147483647 w 650"/>
                    <a:gd name="T51" fmla="*/ 2147483647 h 440"/>
                    <a:gd name="T52" fmla="*/ 2147483647 w 650"/>
                    <a:gd name="T53" fmla="*/ 2147483647 h 440"/>
                    <a:gd name="T54" fmla="*/ 2147483647 w 650"/>
                    <a:gd name="T55" fmla="*/ 2147483647 h 440"/>
                    <a:gd name="T56" fmla="*/ 2147483647 w 650"/>
                    <a:gd name="T57" fmla="*/ 2147483647 h 440"/>
                    <a:gd name="T58" fmla="*/ 2147483647 w 650"/>
                    <a:gd name="T59" fmla="*/ 2147483647 h 440"/>
                    <a:gd name="T60" fmla="*/ 2147483647 w 650"/>
                    <a:gd name="T61" fmla="*/ 2147483647 h 440"/>
                    <a:gd name="T62" fmla="*/ 2147483647 w 650"/>
                    <a:gd name="T63" fmla="*/ 2147483647 h 440"/>
                    <a:gd name="T64" fmla="*/ 2147483647 w 650"/>
                    <a:gd name="T65" fmla="*/ 2147483647 h 440"/>
                    <a:gd name="T66" fmla="*/ 2147483647 w 650"/>
                    <a:gd name="T67" fmla="*/ 2147483647 h 440"/>
                    <a:gd name="T68" fmla="*/ 2147483647 w 650"/>
                    <a:gd name="T69" fmla="*/ 2147483647 h 440"/>
                    <a:gd name="T70" fmla="*/ 2147483647 w 650"/>
                    <a:gd name="T71" fmla="*/ 2147483647 h 440"/>
                    <a:gd name="T72" fmla="*/ 2147483647 w 650"/>
                    <a:gd name="T73" fmla="*/ 2147483647 h 440"/>
                    <a:gd name="T74" fmla="*/ 2147483647 w 650"/>
                    <a:gd name="T75" fmla="*/ 2147483647 h 440"/>
                    <a:gd name="T76" fmla="*/ 2147483647 w 650"/>
                    <a:gd name="T77" fmla="*/ 0 h 440"/>
                    <a:gd name="T78" fmla="*/ 2147483647 w 650"/>
                    <a:gd name="T79" fmla="*/ 2147483647 h 440"/>
                    <a:gd name="T80" fmla="*/ 2147483647 w 650"/>
                    <a:gd name="T81" fmla="*/ 2147483647 h 440"/>
                    <a:gd name="T82" fmla="*/ 2147483647 w 650"/>
                    <a:gd name="T83" fmla="*/ 2147483647 h 440"/>
                    <a:gd name="T84" fmla="*/ 2147483647 w 650"/>
                    <a:gd name="T85" fmla="*/ 2147483647 h 440"/>
                    <a:gd name="T86" fmla="*/ 2147483647 w 650"/>
                    <a:gd name="T87" fmla="*/ 2147483647 h 440"/>
                    <a:gd name="T88" fmla="*/ 2147483647 w 650"/>
                    <a:gd name="T89" fmla="*/ 2147483647 h 440"/>
                    <a:gd name="T90" fmla="*/ 0 w 650"/>
                    <a:gd name="T91" fmla="*/ 2147483647 h 440"/>
                    <a:gd name="T92" fmla="*/ 0 w 650"/>
                    <a:gd name="T93" fmla="*/ 2147483647 h 440"/>
                    <a:gd name="T94" fmla="*/ 0 w 650"/>
                    <a:gd name="T95" fmla="*/ 2147483647 h 440"/>
                    <a:gd name="T96" fmla="*/ 2147483647 w 650"/>
                    <a:gd name="T97" fmla="*/ 2147483647 h 440"/>
                    <a:gd name="T98" fmla="*/ 2147483647 w 650"/>
                    <a:gd name="T99" fmla="*/ 2147483647 h 440"/>
                    <a:gd name="T100" fmla="*/ 2147483647 w 650"/>
                    <a:gd name="T101" fmla="*/ 2147483647 h 440"/>
                    <a:gd name="T102" fmla="*/ 2147483647 w 650"/>
                    <a:gd name="T103" fmla="*/ 2147483647 h 44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650" h="440">
                      <a:moveTo>
                        <a:pt x="20" y="138"/>
                      </a:moveTo>
                      <a:lnTo>
                        <a:pt x="20" y="138"/>
                      </a:lnTo>
                      <a:lnTo>
                        <a:pt x="68" y="186"/>
                      </a:lnTo>
                      <a:lnTo>
                        <a:pt x="172" y="292"/>
                      </a:lnTo>
                      <a:lnTo>
                        <a:pt x="230" y="348"/>
                      </a:lnTo>
                      <a:lnTo>
                        <a:pt x="282" y="396"/>
                      </a:lnTo>
                      <a:lnTo>
                        <a:pt x="304" y="414"/>
                      </a:lnTo>
                      <a:lnTo>
                        <a:pt x="322" y="428"/>
                      </a:lnTo>
                      <a:lnTo>
                        <a:pt x="336" y="438"/>
                      </a:lnTo>
                      <a:lnTo>
                        <a:pt x="340" y="440"/>
                      </a:lnTo>
                      <a:lnTo>
                        <a:pt x="344" y="440"/>
                      </a:lnTo>
                      <a:lnTo>
                        <a:pt x="396" y="424"/>
                      </a:lnTo>
                      <a:lnTo>
                        <a:pt x="488" y="394"/>
                      </a:lnTo>
                      <a:lnTo>
                        <a:pt x="648" y="342"/>
                      </a:lnTo>
                      <a:lnTo>
                        <a:pt x="650" y="338"/>
                      </a:lnTo>
                      <a:lnTo>
                        <a:pt x="650" y="334"/>
                      </a:lnTo>
                      <a:lnTo>
                        <a:pt x="650" y="328"/>
                      </a:lnTo>
                      <a:lnTo>
                        <a:pt x="620" y="242"/>
                      </a:lnTo>
                      <a:lnTo>
                        <a:pt x="386" y="312"/>
                      </a:lnTo>
                      <a:lnTo>
                        <a:pt x="370" y="294"/>
                      </a:lnTo>
                      <a:lnTo>
                        <a:pt x="334" y="250"/>
                      </a:lnTo>
                      <a:lnTo>
                        <a:pt x="284" y="194"/>
                      </a:lnTo>
                      <a:lnTo>
                        <a:pt x="256" y="166"/>
                      </a:lnTo>
                      <a:lnTo>
                        <a:pt x="228" y="140"/>
                      </a:lnTo>
                      <a:lnTo>
                        <a:pt x="210" y="122"/>
                      </a:lnTo>
                      <a:lnTo>
                        <a:pt x="194" y="106"/>
                      </a:lnTo>
                      <a:lnTo>
                        <a:pt x="170" y="74"/>
                      </a:lnTo>
                      <a:lnTo>
                        <a:pt x="152" y="48"/>
                      </a:lnTo>
                      <a:lnTo>
                        <a:pt x="144" y="38"/>
                      </a:lnTo>
                      <a:lnTo>
                        <a:pt x="136" y="30"/>
                      </a:lnTo>
                      <a:lnTo>
                        <a:pt x="116" y="18"/>
                      </a:lnTo>
                      <a:lnTo>
                        <a:pt x="98" y="8"/>
                      </a:lnTo>
                      <a:lnTo>
                        <a:pt x="82" y="2"/>
                      </a:lnTo>
                      <a:lnTo>
                        <a:pt x="66" y="0"/>
                      </a:lnTo>
                      <a:lnTo>
                        <a:pt x="52" y="2"/>
                      </a:lnTo>
                      <a:lnTo>
                        <a:pt x="38" y="6"/>
                      </a:lnTo>
                      <a:lnTo>
                        <a:pt x="28" y="12"/>
                      </a:lnTo>
                      <a:lnTo>
                        <a:pt x="18" y="22"/>
                      </a:lnTo>
                      <a:lnTo>
                        <a:pt x="10" y="32"/>
                      </a:lnTo>
                      <a:lnTo>
                        <a:pt x="4" y="46"/>
                      </a:lnTo>
                      <a:lnTo>
                        <a:pt x="0" y="60"/>
                      </a:lnTo>
                      <a:lnTo>
                        <a:pt x="0" y="74"/>
                      </a:lnTo>
                      <a:lnTo>
                        <a:pt x="0" y="90"/>
                      </a:lnTo>
                      <a:lnTo>
                        <a:pt x="4" y="106"/>
                      </a:lnTo>
                      <a:lnTo>
                        <a:pt x="12" y="122"/>
                      </a:lnTo>
                      <a:lnTo>
                        <a:pt x="20" y="138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1" name="Freeform 958"/>
                <p:cNvSpPr>
                  <a:spLocks/>
                </p:cNvSpPr>
                <p:nvPr/>
              </p:nvSpPr>
              <p:spPr bwMode="auto">
                <a:xfrm flipH="1">
                  <a:off x="1243389" y="3146308"/>
                  <a:ext cx="151071" cy="94419"/>
                </a:xfrm>
                <a:custGeom>
                  <a:avLst/>
                  <a:gdLst>
                    <a:gd name="T0" fmla="*/ 2147483647 w 112"/>
                    <a:gd name="T1" fmla="*/ 0 h 70"/>
                    <a:gd name="T2" fmla="*/ 2147483647 w 112"/>
                    <a:gd name="T3" fmla="*/ 0 h 70"/>
                    <a:gd name="T4" fmla="*/ 2147483647 w 112"/>
                    <a:gd name="T5" fmla="*/ 2147483647 h 70"/>
                    <a:gd name="T6" fmla="*/ 2147483647 w 112"/>
                    <a:gd name="T7" fmla="*/ 2147483647 h 70"/>
                    <a:gd name="T8" fmla="*/ 2147483647 w 112"/>
                    <a:gd name="T9" fmla="*/ 2147483647 h 70"/>
                    <a:gd name="T10" fmla="*/ 2147483647 w 112"/>
                    <a:gd name="T11" fmla="*/ 2147483647 h 70"/>
                    <a:gd name="T12" fmla="*/ 2147483647 w 112"/>
                    <a:gd name="T13" fmla="*/ 2147483647 h 70"/>
                    <a:gd name="T14" fmla="*/ 2147483647 w 112"/>
                    <a:gd name="T15" fmla="*/ 2147483647 h 70"/>
                    <a:gd name="T16" fmla="*/ 2147483647 w 112"/>
                    <a:gd name="T17" fmla="*/ 2147483647 h 70"/>
                    <a:gd name="T18" fmla="*/ 2147483647 w 112"/>
                    <a:gd name="T19" fmla="*/ 2147483647 h 70"/>
                    <a:gd name="T20" fmla="*/ 2147483647 w 112"/>
                    <a:gd name="T21" fmla="*/ 2147483647 h 70"/>
                    <a:gd name="T22" fmla="*/ 2147483647 w 112"/>
                    <a:gd name="T23" fmla="*/ 2147483647 h 70"/>
                    <a:gd name="T24" fmla="*/ 2147483647 w 112"/>
                    <a:gd name="T25" fmla="*/ 2147483647 h 70"/>
                    <a:gd name="T26" fmla="*/ 2147483647 w 112"/>
                    <a:gd name="T27" fmla="*/ 2147483647 h 70"/>
                    <a:gd name="T28" fmla="*/ 2147483647 w 112"/>
                    <a:gd name="T29" fmla="*/ 2147483647 h 70"/>
                    <a:gd name="T30" fmla="*/ 2147483647 w 112"/>
                    <a:gd name="T31" fmla="*/ 2147483647 h 70"/>
                    <a:gd name="T32" fmla="*/ 2147483647 w 112"/>
                    <a:gd name="T33" fmla="*/ 2147483647 h 70"/>
                    <a:gd name="T34" fmla="*/ 2147483647 w 112"/>
                    <a:gd name="T35" fmla="*/ 2147483647 h 70"/>
                    <a:gd name="T36" fmla="*/ 2147483647 w 112"/>
                    <a:gd name="T37" fmla="*/ 2147483647 h 70"/>
                    <a:gd name="T38" fmla="*/ 2147483647 w 112"/>
                    <a:gd name="T39" fmla="*/ 2147483647 h 70"/>
                    <a:gd name="T40" fmla="*/ 2147483647 w 112"/>
                    <a:gd name="T41" fmla="*/ 2147483647 h 70"/>
                    <a:gd name="T42" fmla="*/ 2147483647 w 112"/>
                    <a:gd name="T43" fmla="*/ 2147483647 h 70"/>
                    <a:gd name="T44" fmla="*/ 2147483647 w 112"/>
                    <a:gd name="T45" fmla="*/ 2147483647 h 70"/>
                    <a:gd name="T46" fmla="*/ 2147483647 w 112"/>
                    <a:gd name="T47" fmla="*/ 2147483647 h 70"/>
                    <a:gd name="T48" fmla="*/ 2147483647 w 112"/>
                    <a:gd name="T49" fmla="*/ 2147483647 h 70"/>
                    <a:gd name="T50" fmla="*/ 2147483647 w 112"/>
                    <a:gd name="T51" fmla="*/ 2147483647 h 70"/>
                    <a:gd name="T52" fmla="*/ 2147483647 w 112"/>
                    <a:gd name="T53" fmla="*/ 2147483647 h 70"/>
                    <a:gd name="T54" fmla="*/ 2147483647 w 112"/>
                    <a:gd name="T55" fmla="*/ 2147483647 h 70"/>
                    <a:gd name="T56" fmla="*/ 2147483647 w 112"/>
                    <a:gd name="T57" fmla="*/ 2147483647 h 70"/>
                    <a:gd name="T58" fmla="*/ 2147483647 w 112"/>
                    <a:gd name="T59" fmla="*/ 2147483647 h 70"/>
                    <a:gd name="T60" fmla="*/ 2147483647 w 112"/>
                    <a:gd name="T61" fmla="*/ 2147483647 h 70"/>
                    <a:gd name="T62" fmla="*/ 2147483647 w 112"/>
                    <a:gd name="T63" fmla="*/ 2147483647 h 70"/>
                    <a:gd name="T64" fmla="*/ 2147483647 w 112"/>
                    <a:gd name="T65" fmla="*/ 2147483647 h 70"/>
                    <a:gd name="T66" fmla="*/ 2147483647 w 112"/>
                    <a:gd name="T67" fmla="*/ 2147483647 h 70"/>
                    <a:gd name="T68" fmla="*/ 2147483647 w 112"/>
                    <a:gd name="T69" fmla="*/ 2147483647 h 70"/>
                    <a:gd name="T70" fmla="*/ 2147483647 w 112"/>
                    <a:gd name="T71" fmla="*/ 2147483647 h 70"/>
                    <a:gd name="T72" fmla="*/ 2147483647 w 112"/>
                    <a:gd name="T73" fmla="*/ 2147483647 h 70"/>
                    <a:gd name="T74" fmla="*/ 2147483647 w 112"/>
                    <a:gd name="T75" fmla="*/ 2147483647 h 70"/>
                    <a:gd name="T76" fmla="*/ 2147483647 w 112"/>
                    <a:gd name="T77" fmla="*/ 2147483647 h 70"/>
                    <a:gd name="T78" fmla="*/ 2147483647 w 112"/>
                    <a:gd name="T79" fmla="*/ 2147483647 h 70"/>
                    <a:gd name="T80" fmla="*/ 2147483647 w 112"/>
                    <a:gd name="T81" fmla="*/ 2147483647 h 70"/>
                    <a:gd name="T82" fmla="*/ 0 w 112"/>
                    <a:gd name="T83" fmla="*/ 2147483647 h 70"/>
                    <a:gd name="T84" fmla="*/ 0 w 112"/>
                    <a:gd name="T85" fmla="*/ 2147483647 h 70"/>
                    <a:gd name="T86" fmla="*/ 0 w 112"/>
                    <a:gd name="T87" fmla="*/ 2147483647 h 70"/>
                    <a:gd name="T88" fmla="*/ 2147483647 w 112"/>
                    <a:gd name="T89" fmla="*/ 2147483647 h 70"/>
                    <a:gd name="T90" fmla="*/ 2147483647 w 112"/>
                    <a:gd name="T91" fmla="*/ 0 h 70"/>
                    <a:gd name="T92" fmla="*/ 2147483647 w 112"/>
                    <a:gd name="T93" fmla="*/ 0 h 7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7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4" y="10"/>
                      </a:lnTo>
                      <a:lnTo>
                        <a:pt x="74" y="20"/>
                      </a:lnTo>
                      <a:lnTo>
                        <a:pt x="88" y="26"/>
                      </a:lnTo>
                      <a:lnTo>
                        <a:pt x="96" y="32"/>
                      </a:lnTo>
                      <a:lnTo>
                        <a:pt x="98" y="34"/>
                      </a:lnTo>
                      <a:lnTo>
                        <a:pt x="98" y="36"/>
                      </a:lnTo>
                      <a:lnTo>
                        <a:pt x="96" y="40"/>
                      </a:lnTo>
                      <a:lnTo>
                        <a:pt x="104" y="42"/>
                      </a:lnTo>
                      <a:lnTo>
                        <a:pt x="110" y="44"/>
                      </a:lnTo>
                      <a:lnTo>
                        <a:pt x="112" y="46"/>
                      </a:lnTo>
                      <a:lnTo>
                        <a:pt x="112" y="50"/>
                      </a:lnTo>
                      <a:lnTo>
                        <a:pt x="108" y="54"/>
                      </a:lnTo>
                      <a:lnTo>
                        <a:pt x="102" y="58"/>
                      </a:lnTo>
                      <a:lnTo>
                        <a:pt x="98" y="58"/>
                      </a:lnTo>
                      <a:lnTo>
                        <a:pt x="94" y="56"/>
                      </a:lnTo>
                      <a:lnTo>
                        <a:pt x="96" y="58"/>
                      </a:lnTo>
                      <a:lnTo>
                        <a:pt x="96" y="60"/>
                      </a:lnTo>
                      <a:lnTo>
                        <a:pt x="96" y="62"/>
                      </a:lnTo>
                      <a:lnTo>
                        <a:pt x="94" y="64"/>
                      </a:lnTo>
                      <a:lnTo>
                        <a:pt x="86" y="68"/>
                      </a:lnTo>
                      <a:lnTo>
                        <a:pt x="72" y="68"/>
                      </a:lnTo>
                      <a:lnTo>
                        <a:pt x="56" y="64"/>
                      </a:lnTo>
                      <a:lnTo>
                        <a:pt x="40" y="60"/>
                      </a:lnTo>
                      <a:lnTo>
                        <a:pt x="38" y="58"/>
                      </a:lnTo>
                      <a:lnTo>
                        <a:pt x="34" y="54"/>
                      </a:lnTo>
                      <a:lnTo>
                        <a:pt x="30" y="54"/>
                      </a:lnTo>
                      <a:lnTo>
                        <a:pt x="26" y="56"/>
                      </a:lnTo>
                      <a:lnTo>
                        <a:pt x="18" y="60"/>
                      </a:lnTo>
                      <a:lnTo>
                        <a:pt x="10" y="66"/>
                      </a:lnTo>
                      <a:lnTo>
                        <a:pt x="8" y="70"/>
                      </a:lnTo>
                      <a:lnTo>
                        <a:pt x="4" y="70"/>
                      </a:lnTo>
                      <a:lnTo>
                        <a:pt x="2" y="70"/>
                      </a:lnTo>
                      <a:lnTo>
                        <a:pt x="0" y="66"/>
                      </a:lnTo>
                      <a:lnTo>
                        <a:pt x="0" y="56"/>
                      </a:lnTo>
                      <a:lnTo>
                        <a:pt x="0" y="42"/>
                      </a:lnTo>
                      <a:lnTo>
                        <a:pt x="4" y="1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2" name="Freeform 959"/>
                <p:cNvSpPr>
                  <a:spLocks/>
                </p:cNvSpPr>
                <p:nvPr/>
              </p:nvSpPr>
              <p:spPr bwMode="auto">
                <a:xfrm flipH="1">
                  <a:off x="1836882" y="2849562"/>
                  <a:ext cx="828192" cy="971170"/>
                </a:xfrm>
                <a:custGeom>
                  <a:avLst/>
                  <a:gdLst>
                    <a:gd name="T0" fmla="*/ 2147483647 w 614"/>
                    <a:gd name="T1" fmla="*/ 2147483647 h 720"/>
                    <a:gd name="T2" fmla="*/ 2147483647 w 614"/>
                    <a:gd name="T3" fmla="*/ 2147483647 h 720"/>
                    <a:gd name="T4" fmla="*/ 2147483647 w 614"/>
                    <a:gd name="T5" fmla="*/ 2147483647 h 720"/>
                    <a:gd name="T6" fmla="*/ 2147483647 w 614"/>
                    <a:gd name="T7" fmla="*/ 2147483647 h 720"/>
                    <a:gd name="T8" fmla="*/ 2147483647 w 614"/>
                    <a:gd name="T9" fmla="*/ 2147483647 h 720"/>
                    <a:gd name="T10" fmla="*/ 2147483647 w 614"/>
                    <a:gd name="T11" fmla="*/ 2147483647 h 720"/>
                    <a:gd name="T12" fmla="*/ 2147483647 w 614"/>
                    <a:gd name="T13" fmla="*/ 2147483647 h 720"/>
                    <a:gd name="T14" fmla="*/ 2147483647 w 614"/>
                    <a:gd name="T15" fmla="*/ 2147483647 h 720"/>
                    <a:gd name="T16" fmla="*/ 2147483647 w 614"/>
                    <a:gd name="T17" fmla="*/ 2147483647 h 720"/>
                    <a:gd name="T18" fmla="*/ 2147483647 w 614"/>
                    <a:gd name="T19" fmla="*/ 2147483647 h 720"/>
                    <a:gd name="T20" fmla="*/ 2147483647 w 614"/>
                    <a:gd name="T21" fmla="*/ 2147483647 h 720"/>
                    <a:gd name="T22" fmla="*/ 2147483647 w 614"/>
                    <a:gd name="T23" fmla="*/ 2147483647 h 720"/>
                    <a:gd name="T24" fmla="*/ 2147483647 w 614"/>
                    <a:gd name="T25" fmla="*/ 2147483647 h 720"/>
                    <a:gd name="T26" fmla="*/ 2147483647 w 614"/>
                    <a:gd name="T27" fmla="*/ 2147483647 h 720"/>
                    <a:gd name="T28" fmla="*/ 2147483647 w 614"/>
                    <a:gd name="T29" fmla="*/ 2147483647 h 720"/>
                    <a:gd name="T30" fmla="*/ 2147483647 w 614"/>
                    <a:gd name="T31" fmla="*/ 2147483647 h 720"/>
                    <a:gd name="T32" fmla="*/ 2147483647 w 614"/>
                    <a:gd name="T33" fmla="*/ 2147483647 h 720"/>
                    <a:gd name="T34" fmla="*/ 2147483647 w 614"/>
                    <a:gd name="T35" fmla="*/ 2147483647 h 720"/>
                    <a:gd name="T36" fmla="*/ 2147483647 w 614"/>
                    <a:gd name="T37" fmla="*/ 2147483647 h 720"/>
                    <a:gd name="T38" fmla="*/ 2147483647 w 614"/>
                    <a:gd name="T39" fmla="*/ 2147483647 h 720"/>
                    <a:gd name="T40" fmla="*/ 2147483647 w 614"/>
                    <a:gd name="T41" fmla="*/ 2147483647 h 720"/>
                    <a:gd name="T42" fmla="*/ 2147483647 w 614"/>
                    <a:gd name="T43" fmla="*/ 2147483647 h 720"/>
                    <a:gd name="T44" fmla="*/ 2147483647 w 614"/>
                    <a:gd name="T45" fmla="*/ 2147483647 h 720"/>
                    <a:gd name="T46" fmla="*/ 2147483647 w 614"/>
                    <a:gd name="T47" fmla="*/ 0 h 720"/>
                    <a:gd name="T48" fmla="*/ 2147483647 w 614"/>
                    <a:gd name="T49" fmla="*/ 0 h 720"/>
                    <a:gd name="T50" fmla="*/ 2147483647 w 614"/>
                    <a:gd name="T51" fmla="*/ 0 h 720"/>
                    <a:gd name="T52" fmla="*/ 2147483647 w 614"/>
                    <a:gd name="T53" fmla="*/ 0 h 720"/>
                    <a:gd name="T54" fmla="*/ 2147483647 w 614"/>
                    <a:gd name="T55" fmla="*/ 2147483647 h 720"/>
                    <a:gd name="T56" fmla="*/ 2147483647 w 614"/>
                    <a:gd name="T57" fmla="*/ 2147483647 h 720"/>
                    <a:gd name="T58" fmla="*/ 2147483647 w 614"/>
                    <a:gd name="T59" fmla="*/ 2147483647 h 720"/>
                    <a:gd name="T60" fmla="*/ 2147483647 w 614"/>
                    <a:gd name="T61" fmla="*/ 2147483647 h 720"/>
                    <a:gd name="T62" fmla="*/ 2147483647 w 614"/>
                    <a:gd name="T63" fmla="*/ 2147483647 h 720"/>
                    <a:gd name="T64" fmla="*/ 2147483647 w 614"/>
                    <a:gd name="T65" fmla="*/ 2147483647 h 720"/>
                    <a:gd name="T66" fmla="*/ 2147483647 w 614"/>
                    <a:gd name="T67" fmla="*/ 2147483647 h 720"/>
                    <a:gd name="T68" fmla="*/ 2147483647 w 614"/>
                    <a:gd name="T69" fmla="*/ 2147483647 h 720"/>
                    <a:gd name="T70" fmla="*/ 2147483647 w 614"/>
                    <a:gd name="T71" fmla="*/ 2147483647 h 720"/>
                    <a:gd name="T72" fmla="*/ 0 w 614"/>
                    <a:gd name="T73" fmla="*/ 2147483647 h 720"/>
                    <a:gd name="T74" fmla="*/ 0 w 614"/>
                    <a:gd name="T75" fmla="*/ 2147483647 h 720"/>
                    <a:gd name="T76" fmla="*/ 2147483647 w 614"/>
                    <a:gd name="T77" fmla="*/ 2147483647 h 720"/>
                    <a:gd name="T78" fmla="*/ 2147483647 w 614"/>
                    <a:gd name="T79" fmla="*/ 2147483647 h 720"/>
                    <a:gd name="T80" fmla="*/ 2147483647 w 614"/>
                    <a:gd name="T81" fmla="*/ 2147483647 h 720"/>
                    <a:gd name="T82" fmla="*/ 2147483647 w 614"/>
                    <a:gd name="T83" fmla="*/ 2147483647 h 720"/>
                    <a:gd name="T84" fmla="*/ 2147483647 w 614"/>
                    <a:gd name="T85" fmla="*/ 2147483647 h 720"/>
                    <a:gd name="T86" fmla="*/ 2147483647 w 614"/>
                    <a:gd name="T87" fmla="*/ 2147483647 h 720"/>
                    <a:gd name="T88" fmla="*/ 2147483647 w 614"/>
                    <a:gd name="T89" fmla="*/ 2147483647 h 720"/>
                    <a:gd name="T90" fmla="*/ 2147483647 w 614"/>
                    <a:gd name="T91" fmla="*/ 2147483647 h 720"/>
                    <a:gd name="T92" fmla="*/ 2147483647 w 614"/>
                    <a:gd name="T93" fmla="*/ 2147483647 h 720"/>
                    <a:gd name="T94" fmla="*/ 2147483647 w 614"/>
                    <a:gd name="T95" fmla="*/ 2147483647 h 720"/>
                    <a:gd name="T96" fmla="*/ 2147483647 w 614"/>
                    <a:gd name="T97" fmla="*/ 2147483647 h 720"/>
                    <a:gd name="T98" fmla="*/ 2147483647 w 614"/>
                    <a:gd name="T99" fmla="*/ 2147483647 h 720"/>
                    <a:gd name="T100" fmla="*/ 2147483647 w 614"/>
                    <a:gd name="T101" fmla="*/ 2147483647 h 720"/>
                    <a:gd name="T102" fmla="*/ 2147483647 w 614"/>
                    <a:gd name="T103" fmla="*/ 2147483647 h 720"/>
                    <a:gd name="T104" fmla="*/ 2147483647 w 614"/>
                    <a:gd name="T105" fmla="*/ 2147483647 h 72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614" h="720">
                      <a:moveTo>
                        <a:pt x="310" y="532"/>
                      </a:moveTo>
                      <a:lnTo>
                        <a:pt x="310" y="532"/>
                      </a:lnTo>
                      <a:lnTo>
                        <a:pt x="304" y="510"/>
                      </a:lnTo>
                      <a:lnTo>
                        <a:pt x="300" y="484"/>
                      </a:lnTo>
                      <a:lnTo>
                        <a:pt x="296" y="450"/>
                      </a:lnTo>
                      <a:lnTo>
                        <a:pt x="296" y="406"/>
                      </a:lnTo>
                      <a:lnTo>
                        <a:pt x="300" y="382"/>
                      </a:lnTo>
                      <a:lnTo>
                        <a:pt x="304" y="356"/>
                      </a:lnTo>
                      <a:lnTo>
                        <a:pt x="308" y="328"/>
                      </a:lnTo>
                      <a:lnTo>
                        <a:pt x="316" y="298"/>
                      </a:lnTo>
                      <a:lnTo>
                        <a:pt x="326" y="268"/>
                      </a:lnTo>
                      <a:lnTo>
                        <a:pt x="340" y="236"/>
                      </a:lnTo>
                      <a:lnTo>
                        <a:pt x="352" y="200"/>
                      </a:lnTo>
                      <a:lnTo>
                        <a:pt x="360" y="170"/>
                      </a:lnTo>
                      <a:lnTo>
                        <a:pt x="362" y="146"/>
                      </a:lnTo>
                      <a:lnTo>
                        <a:pt x="360" y="128"/>
                      </a:lnTo>
                      <a:lnTo>
                        <a:pt x="356" y="114"/>
                      </a:lnTo>
                      <a:lnTo>
                        <a:pt x="352" y="106"/>
                      </a:lnTo>
                      <a:lnTo>
                        <a:pt x="346" y="100"/>
                      </a:lnTo>
                      <a:lnTo>
                        <a:pt x="276" y="24"/>
                      </a:lnTo>
                      <a:lnTo>
                        <a:pt x="162" y="0"/>
                      </a:lnTo>
                      <a:lnTo>
                        <a:pt x="146" y="0"/>
                      </a:lnTo>
                      <a:lnTo>
                        <a:pt x="128" y="0"/>
                      </a:lnTo>
                      <a:lnTo>
                        <a:pt x="110" y="4"/>
                      </a:lnTo>
                      <a:lnTo>
                        <a:pt x="92" y="10"/>
                      </a:lnTo>
                      <a:lnTo>
                        <a:pt x="76" y="18"/>
                      </a:lnTo>
                      <a:lnTo>
                        <a:pt x="62" y="26"/>
                      </a:lnTo>
                      <a:lnTo>
                        <a:pt x="50" y="36"/>
                      </a:lnTo>
                      <a:lnTo>
                        <a:pt x="42" y="46"/>
                      </a:lnTo>
                      <a:lnTo>
                        <a:pt x="32" y="60"/>
                      </a:lnTo>
                      <a:lnTo>
                        <a:pt x="22" y="80"/>
                      </a:lnTo>
                      <a:lnTo>
                        <a:pt x="0" y="136"/>
                      </a:lnTo>
                      <a:lnTo>
                        <a:pt x="0" y="720"/>
                      </a:lnTo>
                      <a:lnTo>
                        <a:pt x="614" y="720"/>
                      </a:lnTo>
                      <a:lnTo>
                        <a:pt x="564" y="696"/>
                      </a:lnTo>
                      <a:lnTo>
                        <a:pt x="506" y="672"/>
                      </a:lnTo>
                      <a:lnTo>
                        <a:pt x="394" y="624"/>
                      </a:lnTo>
                      <a:lnTo>
                        <a:pt x="270" y="574"/>
                      </a:lnTo>
                      <a:lnTo>
                        <a:pt x="284" y="572"/>
                      </a:lnTo>
                      <a:lnTo>
                        <a:pt x="296" y="566"/>
                      </a:lnTo>
                      <a:lnTo>
                        <a:pt x="302" y="560"/>
                      </a:lnTo>
                      <a:lnTo>
                        <a:pt x="306" y="552"/>
                      </a:lnTo>
                      <a:lnTo>
                        <a:pt x="310" y="544"/>
                      </a:lnTo>
                      <a:lnTo>
                        <a:pt x="310" y="538"/>
                      </a:lnTo>
                      <a:lnTo>
                        <a:pt x="310" y="532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3" name="Freeform 960"/>
                <p:cNvSpPr>
                  <a:spLocks/>
                </p:cNvSpPr>
                <p:nvPr/>
              </p:nvSpPr>
              <p:spPr bwMode="auto">
                <a:xfrm flipH="1">
                  <a:off x="1111202" y="3472729"/>
                  <a:ext cx="1553872" cy="502522"/>
                </a:xfrm>
                <a:custGeom>
                  <a:avLst/>
                  <a:gdLst>
                    <a:gd name="T0" fmla="*/ 2147483647 w 1152"/>
                    <a:gd name="T1" fmla="*/ 2147483647 h 258"/>
                    <a:gd name="T2" fmla="*/ 2147483647 w 1152"/>
                    <a:gd name="T3" fmla="*/ 0 h 258"/>
                    <a:gd name="T4" fmla="*/ 2147483647 w 1152"/>
                    <a:gd name="T5" fmla="*/ 0 h 258"/>
                    <a:gd name="T6" fmla="*/ 2147483647 w 1152"/>
                    <a:gd name="T7" fmla="*/ 0 h 258"/>
                    <a:gd name="T8" fmla="*/ 0 w 1152"/>
                    <a:gd name="T9" fmla="*/ 2147483647 h 258"/>
                    <a:gd name="T10" fmla="*/ 0 w 1152"/>
                    <a:gd name="T11" fmla="*/ 2147483647 h 258"/>
                    <a:gd name="T12" fmla="*/ 2147483647 w 1152"/>
                    <a:gd name="T13" fmla="*/ 2147483647 h 2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52" h="258">
                      <a:moveTo>
                        <a:pt x="1152" y="258"/>
                      </a:moveTo>
                      <a:lnTo>
                        <a:pt x="1152" y="0"/>
                      </a:lnTo>
                      <a:lnTo>
                        <a:pt x="178" y="0"/>
                      </a:lnTo>
                      <a:lnTo>
                        <a:pt x="0" y="146"/>
                      </a:lnTo>
                      <a:lnTo>
                        <a:pt x="0" y="258"/>
                      </a:lnTo>
                      <a:lnTo>
                        <a:pt x="1152" y="258"/>
                      </a:lnTo>
                      <a:close/>
                    </a:path>
                  </a:pathLst>
                </a:custGeom>
                <a:solidFill>
                  <a:srgbClr val="987F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4" name="Freeform 961"/>
                <p:cNvSpPr>
                  <a:spLocks/>
                </p:cNvSpPr>
                <p:nvPr/>
              </p:nvSpPr>
              <p:spPr bwMode="auto">
                <a:xfrm flipH="1">
                  <a:off x="1302738" y="3510497"/>
                  <a:ext cx="563818" cy="53954"/>
                </a:xfrm>
                <a:custGeom>
                  <a:avLst/>
                  <a:gdLst>
                    <a:gd name="T0" fmla="*/ 0 w 418"/>
                    <a:gd name="T1" fmla="*/ 2147483647 h 40"/>
                    <a:gd name="T2" fmla="*/ 2147483647 w 418"/>
                    <a:gd name="T3" fmla="*/ 0 h 40"/>
                    <a:gd name="T4" fmla="*/ 2147483647 w 418"/>
                    <a:gd name="T5" fmla="*/ 2147483647 h 40"/>
                    <a:gd name="T6" fmla="*/ 2147483647 w 418"/>
                    <a:gd name="T7" fmla="*/ 2147483647 h 40"/>
                    <a:gd name="T8" fmla="*/ 2147483647 w 418"/>
                    <a:gd name="T9" fmla="*/ 2147483647 h 40"/>
                    <a:gd name="T10" fmla="*/ 2147483647 w 418"/>
                    <a:gd name="T11" fmla="*/ 2147483647 h 40"/>
                    <a:gd name="T12" fmla="*/ 2147483647 w 418"/>
                    <a:gd name="T13" fmla="*/ 2147483647 h 40"/>
                    <a:gd name="T14" fmla="*/ 2147483647 w 418"/>
                    <a:gd name="T15" fmla="*/ 2147483647 h 40"/>
                    <a:gd name="T16" fmla="*/ 2147483647 w 418"/>
                    <a:gd name="T17" fmla="*/ 2147483647 h 40"/>
                    <a:gd name="T18" fmla="*/ 2147483647 w 418"/>
                    <a:gd name="T19" fmla="*/ 2147483647 h 40"/>
                    <a:gd name="T20" fmla="*/ 2147483647 w 418"/>
                    <a:gd name="T21" fmla="*/ 2147483647 h 40"/>
                    <a:gd name="T22" fmla="*/ 2147483647 w 418"/>
                    <a:gd name="T23" fmla="*/ 2147483647 h 40"/>
                    <a:gd name="T24" fmla="*/ 2147483647 w 418"/>
                    <a:gd name="T25" fmla="*/ 2147483647 h 40"/>
                    <a:gd name="T26" fmla="*/ 0 w 418"/>
                    <a:gd name="T27" fmla="*/ 2147483647 h 40"/>
                    <a:gd name="T28" fmla="*/ 0 w 418"/>
                    <a:gd name="T29" fmla="*/ 2147483647 h 4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8" h="40">
                      <a:moveTo>
                        <a:pt x="0" y="18"/>
                      </a:moveTo>
                      <a:lnTo>
                        <a:pt x="178" y="0"/>
                      </a:lnTo>
                      <a:lnTo>
                        <a:pt x="418" y="4"/>
                      </a:lnTo>
                      <a:lnTo>
                        <a:pt x="376" y="14"/>
                      </a:lnTo>
                      <a:lnTo>
                        <a:pt x="332" y="22"/>
                      </a:lnTo>
                      <a:lnTo>
                        <a:pt x="274" y="32"/>
                      </a:lnTo>
                      <a:lnTo>
                        <a:pt x="210" y="38"/>
                      </a:lnTo>
                      <a:lnTo>
                        <a:pt x="174" y="40"/>
                      </a:lnTo>
                      <a:lnTo>
                        <a:pt x="140" y="40"/>
                      </a:lnTo>
                      <a:lnTo>
                        <a:pt x="104" y="38"/>
                      </a:lnTo>
                      <a:lnTo>
                        <a:pt x="68" y="34"/>
                      </a:lnTo>
                      <a:lnTo>
                        <a:pt x="34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5" name="Freeform 962"/>
                <p:cNvSpPr>
                  <a:spLocks/>
                </p:cNvSpPr>
                <p:nvPr/>
              </p:nvSpPr>
              <p:spPr bwMode="auto">
                <a:xfrm flipH="1">
                  <a:off x="1146272" y="3081564"/>
                  <a:ext cx="329119" cy="499073"/>
                </a:xfrm>
                <a:custGeom>
                  <a:avLst/>
                  <a:gdLst>
                    <a:gd name="T0" fmla="*/ 2147483647 w 244"/>
                    <a:gd name="T1" fmla="*/ 0 h 370"/>
                    <a:gd name="T2" fmla="*/ 2147483647 w 244"/>
                    <a:gd name="T3" fmla="*/ 2147483647 h 370"/>
                    <a:gd name="T4" fmla="*/ 2147483647 w 244"/>
                    <a:gd name="T5" fmla="*/ 2147483647 h 370"/>
                    <a:gd name="T6" fmla="*/ 2147483647 w 244"/>
                    <a:gd name="T7" fmla="*/ 2147483647 h 370"/>
                    <a:gd name="T8" fmla="*/ 0 w 244"/>
                    <a:gd name="T9" fmla="*/ 2147483647 h 370"/>
                    <a:gd name="T10" fmla="*/ 2147483647 w 244"/>
                    <a:gd name="T11" fmla="*/ 2147483647 h 370"/>
                    <a:gd name="T12" fmla="*/ 2147483647 w 244"/>
                    <a:gd name="T13" fmla="*/ 2147483647 h 370"/>
                    <a:gd name="T14" fmla="*/ 2147483647 w 244"/>
                    <a:gd name="T15" fmla="*/ 2147483647 h 370"/>
                    <a:gd name="T16" fmla="*/ 2147483647 w 244"/>
                    <a:gd name="T17" fmla="*/ 2147483647 h 370"/>
                    <a:gd name="T18" fmla="*/ 2147483647 w 244"/>
                    <a:gd name="T19" fmla="*/ 2147483647 h 370"/>
                    <a:gd name="T20" fmla="*/ 2147483647 w 244"/>
                    <a:gd name="T21" fmla="*/ 0 h 37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44" h="370">
                      <a:moveTo>
                        <a:pt x="96" y="0"/>
                      </a:moveTo>
                      <a:lnTo>
                        <a:pt x="6" y="336"/>
                      </a:lnTo>
                      <a:lnTo>
                        <a:pt x="4" y="336"/>
                      </a:lnTo>
                      <a:lnTo>
                        <a:pt x="0" y="370"/>
                      </a:lnTo>
                      <a:lnTo>
                        <a:pt x="2" y="370"/>
                      </a:lnTo>
                      <a:lnTo>
                        <a:pt x="12" y="368"/>
                      </a:lnTo>
                      <a:lnTo>
                        <a:pt x="106" y="12"/>
                      </a:lnTo>
                      <a:lnTo>
                        <a:pt x="244" y="54"/>
                      </a:lnTo>
                      <a:lnTo>
                        <a:pt x="244" y="5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6" name="Freeform 963"/>
                <p:cNvSpPr>
                  <a:spLocks/>
                </p:cNvSpPr>
                <p:nvPr/>
              </p:nvSpPr>
              <p:spPr bwMode="auto">
                <a:xfrm flipH="1">
                  <a:off x="1469995" y="3534776"/>
                  <a:ext cx="407352" cy="45861"/>
                </a:xfrm>
                <a:custGeom>
                  <a:avLst/>
                  <a:gdLst>
                    <a:gd name="T0" fmla="*/ 0 w 302"/>
                    <a:gd name="T1" fmla="*/ 0 h 34"/>
                    <a:gd name="T2" fmla="*/ 0 w 302"/>
                    <a:gd name="T3" fmla="*/ 2147483647 h 34"/>
                    <a:gd name="T4" fmla="*/ 2147483647 w 302"/>
                    <a:gd name="T5" fmla="*/ 2147483647 h 34"/>
                    <a:gd name="T6" fmla="*/ 2147483647 w 302"/>
                    <a:gd name="T7" fmla="*/ 2147483647 h 34"/>
                    <a:gd name="T8" fmla="*/ 2147483647 w 302"/>
                    <a:gd name="T9" fmla="*/ 2147483647 h 34"/>
                    <a:gd name="T10" fmla="*/ 2147483647 w 302"/>
                    <a:gd name="T11" fmla="*/ 0 h 34"/>
                    <a:gd name="T12" fmla="*/ 0 w 302"/>
                    <a:gd name="T13" fmla="*/ 0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2" h="3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22"/>
                      </a:lnTo>
                      <a:lnTo>
                        <a:pt x="298" y="34"/>
                      </a:lnTo>
                      <a:lnTo>
                        <a:pt x="30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7" name="Freeform 964"/>
                <p:cNvSpPr>
                  <a:spLocks/>
                </p:cNvSpPr>
                <p:nvPr/>
              </p:nvSpPr>
              <p:spPr bwMode="auto">
                <a:xfrm flipH="1">
                  <a:off x="1146272" y="3097750"/>
                  <a:ext cx="312933" cy="480190"/>
                </a:xfrm>
                <a:custGeom>
                  <a:avLst/>
                  <a:gdLst>
                    <a:gd name="T0" fmla="*/ 2147483647 w 232"/>
                    <a:gd name="T1" fmla="*/ 2147483647 h 356"/>
                    <a:gd name="T2" fmla="*/ 2147483647 w 232"/>
                    <a:gd name="T3" fmla="*/ 0 h 356"/>
                    <a:gd name="T4" fmla="*/ 0 w 232"/>
                    <a:gd name="T5" fmla="*/ 2147483647 h 356"/>
                    <a:gd name="T6" fmla="*/ 2147483647 w 232"/>
                    <a:gd name="T7" fmla="*/ 2147483647 h 356"/>
                    <a:gd name="T8" fmla="*/ 2147483647 w 232"/>
                    <a:gd name="T9" fmla="*/ 2147483647 h 3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2" h="356">
                      <a:moveTo>
                        <a:pt x="232" y="42"/>
                      </a:moveTo>
                      <a:lnTo>
                        <a:pt x="94" y="0"/>
                      </a:lnTo>
                      <a:lnTo>
                        <a:pt x="0" y="356"/>
                      </a:lnTo>
                      <a:lnTo>
                        <a:pt x="156" y="330"/>
                      </a:lnTo>
                      <a:lnTo>
                        <a:pt x="232" y="4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8" name="Freeform 965"/>
                <p:cNvSpPr>
                  <a:spLocks/>
                </p:cNvSpPr>
                <p:nvPr/>
              </p:nvSpPr>
              <p:spPr bwMode="auto">
                <a:xfrm flipH="1">
                  <a:off x="2376421" y="3089657"/>
                  <a:ext cx="18884" cy="70140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0 h 52"/>
                    <a:gd name="T4" fmla="*/ 0 w 14"/>
                    <a:gd name="T5" fmla="*/ 2147483647 h 52"/>
                    <a:gd name="T6" fmla="*/ 0 w 14"/>
                    <a:gd name="T7" fmla="*/ 2147483647 h 52"/>
                    <a:gd name="T8" fmla="*/ 2147483647 w 14"/>
                    <a:gd name="T9" fmla="*/ 2147483647 h 52"/>
                    <a:gd name="T10" fmla="*/ 2147483647 w 14"/>
                    <a:gd name="T11" fmla="*/ 2147483647 h 52"/>
                    <a:gd name="T12" fmla="*/ 2147483647 w 14"/>
                    <a:gd name="T13" fmla="*/ 2147483647 h 52"/>
                    <a:gd name="T14" fmla="*/ 2147483647 w 14"/>
                    <a:gd name="T15" fmla="*/ 2147483647 h 52"/>
                    <a:gd name="T16" fmla="*/ 2147483647 w 14"/>
                    <a:gd name="T17" fmla="*/ 2147483647 h 52"/>
                    <a:gd name="T18" fmla="*/ 2147483647 w 14"/>
                    <a:gd name="T19" fmla="*/ 2147483647 h 52"/>
                    <a:gd name="T20" fmla="*/ 2147483647 w 14"/>
                    <a:gd name="T21" fmla="*/ 2147483647 h 52"/>
                    <a:gd name="T22" fmla="*/ 2147483647 w 14"/>
                    <a:gd name="T23" fmla="*/ 2147483647 h 52"/>
                    <a:gd name="T24" fmla="*/ 2147483647 w 14"/>
                    <a:gd name="T25" fmla="*/ 2147483647 h 52"/>
                    <a:gd name="T26" fmla="*/ 2147483647 w 14"/>
                    <a:gd name="T27" fmla="*/ 0 h 52"/>
                    <a:gd name="T28" fmla="*/ 0 w 14"/>
                    <a:gd name="T29" fmla="*/ 0 h 52"/>
                    <a:gd name="T30" fmla="*/ 0 w 14"/>
                    <a:gd name="T31" fmla="*/ 0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50"/>
                      </a:lnTo>
                      <a:lnTo>
                        <a:pt x="12" y="52"/>
                      </a:lnTo>
                      <a:lnTo>
                        <a:pt x="14" y="52"/>
                      </a:lnTo>
                      <a:lnTo>
                        <a:pt x="14" y="50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9" name="Freeform 966"/>
                <p:cNvSpPr>
                  <a:spLocks/>
                </p:cNvSpPr>
                <p:nvPr/>
              </p:nvSpPr>
              <p:spPr bwMode="auto">
                <a:xfrm flipH="1">
                  <a:off x="2130931" y="2666119"/>
                  <a:ext cx="256281" cy="304839"/>
                </a:xfrm>
                <a:custGeom>
                  <a:avLst/>
                  <a:gdLst>
                    <a:gd name="T0" fmla="*/ 2147483647 w 190"/>
                    <a:gd name="T1" fmla="*/ 0 h 226"/>
                    <a:gd name="T2" fmla="*/ 2147483647 w 190"/>
                    <a:gd name="T3" fmla="*/ 0 h 226"/>
                    <a:gd name="T4" fmla="*/ 2147483647 w 190"/>
                    <a:gd name="T5" fmla="*/ 2147483647 h 226"/>
                    <a:gd name="T6" fmla="*/ 2147483647 w 190"/>
                    <a:gd name="T7" fmla="*/ 2147483647 h 226"/>
                    <a:gd name="T8" fmla="*/ 2147483647 w 190"/>
                    <a:gd name="T9" fmla="*/ 2147483647 h 226"/>
                    <a:gd name="T10" fmla="*/ 2147483647 w 190"/>
                    <a:gd name="T11" fmla="*/ 2147483647 h 226"/>
                    <a:gd name="T12" fmla="*/ 2147483647 w 190"/>
                    <a:gd name="T13" fmla="*/ 2147483647 h 226"/>
                    <a:gd name="T14" fmla="*/ 2147483647 w 190"/>
                    <a:gd name="T15" fmla="*/ 2147483647 h 226"/>
                    <a:gd name="T16" fmla="*/ 2147483647 w 190"/>
                    <a:gd name="T17" fmla="*/ 2147483647 h 226"/>
                    <a:gd name="T18" fmla="*/ 2147483647 w 190"/>
                    <a:gd name="T19" fmla="*/ 2147483647 h 226"/>
                    <a:gd name="T20" fmla="*/ 2147483647 w 190"/>
                    <a:gd name="T21" fmla="*/ 2147483647 h 226"/>
                    <a:gd name="T22" fmla="*/ 2147483647 w 190"/>
                    <a:gd name="T23" fmla="*/ 2147483647 h 226"/>
                    <a:gd name="T24" fmla="*/ 2147483647 w 190"/>
                    <a:gd name="T25" fmla="*/ 2147483647 h 226"/>
                    <a:gd name="T26" fmla="*/ 2147483647 w 190"/>
                    <a:gd name="T27" fmla="*/ 2147483647 h 226"/>
                    <a:gd name="T28" fmla="*/ 2147483647 w 190"/>
                    <a:gd name="T29" fmla="*/ 2147483647 h 226"/>
                    <a:gd name="T30" fmla="*/ 2147483647 w 190"/>
                    <a:gd name="T31" fmla="*/ 2147483647 h 226"/>
                    <a:gd name="T32" fmla="*/ 2147483647 w 190"/>
                    <a:gd name="T33" fmla="*/ 2147483647 h 226"/>
                    <a:gd name="T34" fmla="*/ 2147483647 w 190"/>
                    <a:gd name="T35" fmla="*/ 2147483647 h 226"/>
                    <a:gd name="T36" fmla="*/ 2147483647 w 190"/>
                    <a:gd name="T37" fmla="*/ 2147483647 h 226"/>
                    <a:gd name="T38" fmla="*/ 2147483647 w 190"/>
                    <a:gd name="T39" fmla="*/ 2147483647 h 226"/>
                    <a:gd name="T40" fmla="*/ 0 w 190"/>
                    <a:gd name="T41" fmla="*/ 2147483647 h 226"/>
                    <a:gd name="T42" fmla="*/ 0 w 190"/>
                    <a:gd name="T43" fmla="*/ 2147483647 h 226"/>
                    <a:gd name="T44" fmla="*/ 2147483647 w 190"/>
                    <a:gd name="T45" fmla="*/ 2147483647 h 226"/>
                    <a:gd name="T46" fmla="*/ 2147483647 w 190"/>
                    <a:gd name="T47" fmla="*/ 2147483647 h 226"/>
                    <a:gd name="T48" fmla="*/ 2147483647 w 190"/>
                    <a:gd name="T49" fmla="*/ 2147483647 h 226"/>
                    <a:gd name="T50" fmla="*/ 2147483647 w 190"/>
                    <a:gd name="T51" fmla="*/ 2147483647 h 226"/>
                    <a:gd name="T52" fmla="*/ 2147483647 w 190"/>
                    <a:gd name="T53" fmla="*/ 2147483647 h 226"/>
                    <a:gd name="T54" fmla="*/ 2147483647 w 190"/>
                    <a:gd name="T55" fmla="*/ 2147483647 h 226"/>
                    <a:gd name="T56" fmla="*/ 2147483647 w 190"/>
                    <a:gd name="T57" fmla="*/ 0 h 226"/>
                    <a:gd name="T58" fmla="*/ 2147483647 w 190"/>
                    <a:gd name="T59" fmla="*/ 0 h 22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90" h="226">
                      <a:moveTo>
                        <a:pt x="76" y="0"/>
                      </a:moveTo>
                      <a:lnTo>
                        <a:pt x="76" y="0"/>
                      </a:lnTo>
                      <a:lnTo>
                        <a:pt x="90" y="8"/>
                      </a:lnTo>
                      <a:lnTo>
                        <a:pt x="106" y="22"/>
                      </a:lnTo>
                      <a:lnTo>
                        <a:pt x="144" y="58"/>
                      </a:lnTo>
                      <a:lnTo>
                        <a:pt x="190" y="104"/>
                      </a:lnTo>
                      <a:lnTo>
                        <a:pt x="112" y="190"/>
                      </a:lnTo>
                      <a:lnTo>
                        <a:pt x="94" y="206"/>
                      </a:lnTo>
                      <a:lnTo>
                        <a:pt x="78" y="216"/>
                      </a:lnTo>
                      <a:lnTo>
                        <a:pt x="64" y="224"/>
                      </a:lnTo>
                      <a:lnTo>
                        <a:pt x="54" y="226"/>
                      </a:lnTo>
                      <a:lnTo>
                        <a:pt x="44" y="224"/>
                      </a:lnTo>
                      <a:lnTo>
                        <a:pt x="36" y="220"/>
                      </a:lnTo>
                      <a:lnTo>
                        <a:pt x="30" y="214"/>
                      </a:lnTo>
                      <a:lnTo>
                        <a:pt x="24" y="204"/>
                      </a:lnTo>
                      <a:lnTo>
                        <a:pt x="20" y="192"/>
                      </a:lnTo>
                      <a:lnTo>
                        <a:pt x="18" y="180"/>
                      </a:lnTo>
                      <a:lnTo>
                        <a:pt x="12" y="154"/>
                      </a:lnTo>
                      <a:lnTo>
                        <a:pt x="6" y="128"/>
                      </a:lnTo>
                      <a:lnTo>
                        <a:pt x="0" y="106"/>
                      </a:lnTo>
                      <a:lnTo>
                        <a:pt x="8" y="100"/>
                      </a:lnTo>
                      <a:lnTo>
                        <a:pt x="18" y="94"/>
                      </a:lnTo>
                      <a:lnTo>
                        <a:pt x="28" y="82"/>
                      </a:lnTo>
                      <a:lnTo>
                        <a:pt x="40" y="68"/>
                      </a:lnTo>
                      <a:lnTo>
                        <a:pt x="52" y="50"/>
                      </a:lnTo>
                      <a:lnTo>
                        <a:pt x="66" y="26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0" name="Freeform 967"/>
                <p:cNvSpPr>
                  <a:spLocks/>
                </p:cNvSpPr>
                <p:nvPr/>
              </p:nvSpPr>
              <p:spPr bwMode="auto">
                <a:xfrm flipH="1">
                  <a:off x="2244234" y="2795608"/>
                  <a:ext cx="167257" cy="334514"/>
                </a:xfrm>
                <a:custGeom>
                  <a:avLst/>
                  <a:gdLst>
                    <a:gd name="T0" fmla="*/ 0 w 124"/>
                    <a:gd name="T1" fmla="*/ 2147483647 h 248"/>
                    <a:gd name="T2" fmla="*/ 2147483647 w 124"/>
                    <a:gd name="T3" fmla="*/ 0 h 248"/>
                    <a:gd name="T4" fmla="*/ 2147483647 w 124"/>
                    <a:gd name="T5" fmla="*/ 2147483647 h 248"/>
                    <a:gd name="T6" fmla="*/ 2147483647 w 124"/>
                    <a:gd name="T7" fmla="*/ 2147483647 h 248"/>
                    <a:gd name="T8" fmla="*/ 2147483647 w 124"/>
                    <a:gd name="T9" fmla="*/ 2147483647 h 248"/>
                    <a:gd name="T10" fmla="*/ 0 w 124"/>
                    <a:gd name="T11" fmla="*/ 2147483647 h 2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4" h="248">
                      <a:moveTo>
                        <a:pt x="0" y="26"/>
                      </a:moveTo>
                      <a:lnTo>
                        <a:pt x="26" y="0"/>
                      </a:lnTo>
                      <a:lnTo>
                        <a:pt x="96" y="114"/>
                      </a:lnTo>
                      <a:lnTo>
                        <a:pt x="124" y="100"/>
                      </a:lnTo>
                      <a:lnTo>
                        <a:pt x="68" y="248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1" name="Freeform 968"/>
                <p:cNvSpPr>
                  <a:spLocks/>
                </p:cNvSpPr>
                <p:nvPr/>
              </p:nvSpPr>
              <p:spPr bwMode="auto">
                <a:xfrm flipH="1">
                  <a:off x="2273908" y="2954772"/>
                  <a:ext cx="56652" cy="83629"/>
                </a:xfrm>
                <a:custGeom>
                  <a:avLst/>
                  <a:gdLst>
                    <a:gd name="T0" fmla="*/ 2147483647 w 42"/>
                    <a:gd name="T1" fmla="*/ 0 h 62"/>
                    <a:gd name="T2" fmla="*/ 0 w 42"/>
                    <a:gd name="T3" fmla="*/ 2147483647 h 62"/>
                    <a:gd name="T4" fmla="*/ 2147483647 w 42"/>
                    <a:gd name="T5" fmla="*/ 2147483647 h 62"/>
                    <a:gd name="T6" fmla="*/ 2147483647 w 42"/>
                    <a:gd name="T7" fmla="*/ 2147483647 h 62"/>
                    <a:gd name="T8" fmla="*/ 2147483647 w 42"/>
                    <a:gd name="T9" fmla="*/ 2147483647 h 62"/>
                    <a:gd name="T10" fmla="*/ 2147483647 w 42"/>
                    <a:gd name="T11" fmla="*/ 2147483647 h 62"/>
                    <a:gd name="T12" fmla="*/ 2147483647 w 42"/>
                    <a:gd name="T13" fmla="*/ 2147483647 h 62"/>
                    <a:gd name="T14" fmla="*/ 2147483647 w 42"/>
                    <a:gd name="T15" fmla="*/ 2147483647 h 62"/>
                    <a:gd name="T16" fmla="*/ 2147483647 w 42"/>
                    <a:gd name="T17" fmla="*/ 2147483647 h 62"/>
                    <a:gd name="T18" fmla="*/ 2147483647 w 42"/>
                    <a:gd name="T19" fmla="*/ 2147483647 h 62"/>
                    <a:gd name="T20" fmla="*/ 2147483647 w 42"/>
                    <a:gd name="T21" fmla="*/ 2147483647 h 62"/>
                    <a:gd name="T22" fmla="*/ 2147483647 w 42"/>
                    <a:gd name="T23" fmla="*/ 2147483647 h 62"/>
                    <a:gd name="T24" fmla="*/ 2147483647 w 42"/>
                    <a:gd name="T25" fmla="*/ 0 h 62"/>
                    <a:gd name="T26" fmla="*/ 2147483647 w 42"/>
                    <a:gd name="T27" fmla="*/ 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42" h="62">
                      <a:moveTo>
                        <a:pt x="28" y="0"/>
                      </a:moveTo>
                      <a:lnTo>
                        <a:pt x="0" y="28"/>
                      </a:lnTo>
                      <a:lnTo>
                        <a:pt x="20" y="62"/>
                      </a:lnTo>
                      <a:lnTo>
                        <a:pt x="28" y="58"/>
                      </a:lnTo>
                      <a:lnTo>
                        <a:pt x="34" y="52"/>
                      </a:lnTo>
                      <a:lnTo>
                        <a:pt x="38" y="44"/>
                      </a:lnTo>
                      <a:lnTo>
                        <a:pt x="42" y="36"/>
                      </a:lnTo>
                      <a:lnTo>
                        <a:pt x="42" y="24"/>
                      </a:lnTo>
                      <a:lnTo>
                        <a:pt x="42" y="20"/>
                      </a:lnTo>
                      <a:lnTo>
                        <a:pt x="38" y="12"/>
                      </a:lnTo>
                      <a:lnTo>
                        <a:pt x="34" y="6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2" name="Freeform 969"/>
                <p:cNvSpPr>
                  <a:spLocks/>
                </p:cNvSpPr>
                <p:nvPr/>
              </p:nvSpPr>
              <p:spPr bwMode="auto">
                <a:xfrm flipH="1">
                  <a:off x="2290094" y="3006028"/>
                  <a:ext cx="48559" cy="151071"/>
                </a:xfrm>
                <a:custGeom>
                  <a:avLst/>
                  <a:gdLst>
                    <a:gd name="T0" fmla="*/ 0 w 36"/>
                    <a:gd name="T1" fmla="*/ 2147483647 h 112"/>
                    <a:gd name="T2" fmla="*/ 2147483647 w 36"/>
                    <a:gd name="T3" fmla="*/ 0 h 112"/>
                    <a:gd name="T4" fmla="*/ 2147483647 w 36"/>
                    <a:gd name="T5" fmla="*/ 2147483647 h 112"/>
                    <a:gd name="T6" fmla="*/ 2147483647 w 36"/>
                    <a:gd name="T7" fmla="*/ 2147483647 h 112"/>
                    <a:gd name="T8" fmla="*/ 2147483647 w 36"/>
                    <a:gd name="T9" fmla="*/ 2147483647 h 112"/>
                    <a:gd name="T10" fmla="*/ 0 w 36"/>
                    <a:gd name="T11" fmla="*/ 2147483647 h 1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6" h="112">
                      <a:moveTo>
                        <a:pt x="0" y="52"/>
                      </a:moveTo>
                      <a:lnTo>
                        <a:pt x="28" y="0"/>
                      </a:lnTo>
                      <a:lnTo>
                        <a:pt x="34" y="8"/>
                      </a:lnTo>
                      <a:lnTo>
                        <a:pt x="36" y="42"/>
                      </a:lnTo>
                      <a:lnTo>
                        <a:pt x="14" y="112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3" name="Freeform 970"/>
                <p:cNvSpPr>
                  <a:spLocks/>
                </p:cNvSpPr>
                <p:nvPr/>
              </p:nvSpPr>
              <p:spPr bwMode="auto">
                <a:xfrm flipH="1">
                  <a:off x="2327862" y="2846864"/>
                  <a:ext cx="121396" cy="164559"/>
                </a:xfrm>
                <a:custGeom>
                  <a:avLst/>
                  <a:gdLst>
                    <a:gd name="T0" fmla="*/ 0 w 90"/>
                    <a:gd name="T1" fmla="*/ 0 h 122"/>
                    <a:gd name="T2" fmla="*/ 0 w 90"/>
                    <a:gd name="T3" fmla="*/ 0 h 122"/>
                    <a:gd name="T4" fmla="*/ 0 w 90"/>
                    <a:gd name="T5" fmla="*/ 2147483647 h 122"/>
                    <a:gd name="T6" fmla="*/ 0 w 90"/>
                    <a:gd name="T7" fmla="*/ 2147483647 h 122"/>
                    <a:gd name="T8" fmla="*/ 0 w 90"/>
                    <a:gd name="T9" fmla="*/ 2147483647 h 122"/>
                    <a:gd name="T10" fmla="*/ 2147483647 w 90"/>
                    <a:gd name="T11" fmla="*/ 2147483647 h 122"/>
                    <a:gd name="T12" fmla="*/ 2147483647 w 90"/>
                    <a:gd name="T13" fmla="*/ 2147483647 h 122"/>
                    <a:gd name="T14" fmla="*/ 2147483647 w 90"/>
                    <a:gd name="T15" fmla="*/ 2147483647 h 122"/>
                    <a:gd name="T16" fmla="*/ 2147483647 w 90"/>
                    <a:gd name="T17" fmla="*/ 2147483647 h 122"/>
                    <a:gd name="T18" fmla="*/ 2147483647 w 90"/>
                    <a:gd name="T19" fmla="*/ 2147483647 h 122"/>
                    <a:gd name="T20" fmla="*/ 2147483647 w 90"/>
                    <a:gd name="T21" fmla="*/ 2147483647 h 122"/>
                    <a:gd name="T22" fmla="*/ 2147483647 w 90"/>
                    <a:gd name="T23" fmla="*/ 2147483647 h 122"/>
                    <a:gd name="T24" fmla="*/ 2147483647 w 90"/>
                    <a:gd name="T25" fmla="*/ 2147483647 h 122"/>
                    <a:gd name="T26" fmla="*/ 2147483647 w 90"/>
                    <a:gd name="T27" fmla="*/ 2147483647 h 122"/>
                    <a:gd name="T28" fmla="*/ 2147483647 w 90"/>
                    <a:gd name="T29" fmla="*/ 2147483647 h 122"/>
                    <a:gd name="T30" fmla="*/ 2147483647 w 90"/>
                    <a:gd name="T31" fmla="*/ 2147483647 h 122"/>
                    <a:gd name="T32" fmla="*/ 2147483647 w 90"/>
                    <a:gd name="T33" fmla="*/ 2147483647 h 122"/>
                    <a:gd name="T34" fmla="*/ 2147483647 w 90"/>
                    <a:gd name="T35" fmla="*/ 2147483647 h 122"/>
                    <a:gd name="T36" fmla="*/ 2147483647 w 90"/>
                    <a:gd name="T37" fmla="*/ 2147483647 h 122"/>
                    <a:gd name="T38" fmla="*/ 2147483647 w 90"/>
                    <a:gd name="T39" fmla="*/ 2147483647 h 122"/>
                    <a:gd name="T40" fmla="*/ 2147483647 w 90"/>
                    <a:gd name="T41" fmla="*/ 2147483647 h 122"/>
                    <a:gd name="T42" fmla="*/ 2147483647 w 90"/>
                    <a:gd name="T43" fmla="*/ 2147483647 h 122"/>
                    <a:gd name="T44" fmla="*/ 2147483647 w 90"/>
                    <a:gd name="T45" fmla="*/ 2147483647 h 122"/>
                    <a:gd name="T46" fmla="*/ 2147483647 w 90"/>
                    <a:gd name="T47" fmla="*/ 2147483647 h 122"/>
                    <a:gd name="T48" fmla="*/ 2147483647 w 90"/>
                    <a:gd name="T49" fmla="*/ 2147483647 h 122"/>
                    <a:gd name="T50" fmla="*/ 2147483647 w 90"/>
                    <a:gd name="T51" fmla="*/ 2147483647 h 122"/>
                    <a:gd name="T52" fmla="*/ 2147483647 w 90"/>
                    <a:gd name="T53" fmla="*/ 2147483647 h 122"/>
                    <a:gd name="T54" fmla="*/ 2147483647 w 90"/>
                    <a:gd name="T55" fmla="*/ 2147483647 h 122"/>
                    <a:gd name="T56" fmla="*/ 2147483647 w 90"/>
                    <a:gd name="T57" fmla="*/ 2147483647 h 122"/>
                    <a:gd name="T58" fmla="*/ 2147483647 w 90"/>
                    <a:gd name="T59" fmla="*/ 2147483647 h 122"/>
                    <a:gd name="T60" fmla="*/ 2147483647 w 90"/>
                    <a:gd name="T61" fmla="*/ 2147483647 h 122"/>
                    <a:gd name="T62" fmla="*/ 2147483647 w 90"/>
                    <a:gd name="T63" fmla="*/ 2147483647 h 122"/>
                    <a:gd name="T64" fmla="*/ 2147483647 w 90"/>
                    <a:gd name="T65" fmla="*/ 0 h 122"/>
                    <a:gd name="T66" fmla="*/ 0 w 90"/>
                    <a:gd name="T67" fmla="*/ 0 h 122"/>
                    <a:gd name="T68" fmla="*/ 0 w 90"/>
                    <a:gd name="T69" fmla="*/ 0 h 12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90" h="1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16"/>
                      </a:lnTo>
                      <a:lnTo>
                        <a:pt x="34" y="46"/>
                      </a:lnTo>
                      <a:lnTo>
                        <a:pt x="46" y="64"/>
                      </a:lnTo>
                      <a:lnTo>
                        <a:pt x="58" y="82"/>
                      </a:lnTo>
                      <a:lnTo>
                        <a:pt x="68" y="102"/>
                      </a:lnTo>
                      <a:lnTo>
                        <a:pt x="74" y="120"/>
                      </a:lnTo>
                      <a:lnTo>
                        <a:pt x="76" y="122"/>
                      </a:lnTo>
                      <a:lnTo>
                        <a:pt x="78" y="120"/>
                      </a:lnTo>
                      <a:lnTo>
                        <a:pt x="88" y="112"/>
                      </a:lnTo>
                      <a:lnTo>
                        <a:pt x="90" y="110"/>
                      </a:lnTo>
                      <a:lnTo>
                        <a:pt x="90" y="108"/>
                      </a:lnTo>
                      <a:lnTo>
                        <a:pt x="88" y="108"/>
                      </a:lnTo>
                      <a:lnTo>
                        <a:pt x="86" y="108"/>
                      </a:lnTo>
                      <a:lnTo>
                        <a:pt x="78" y="114"/>
                      </a:lnTo>
                      <a:lnTo>
                        <a:pt x="70" y="96"/>
                      </a:lnTo>
                      <a:lnTo>
                        <a:pt x="60" y="78"/>
                      </a:lnTo>
                      <a:lnTo>
                        <a:pt x="50" y="60"/>
                      </a:lnTo>
                      <a:lnTo>
                        <a:pt x="36" y="42"/>
                      </a:lnTo>
                      <a:lnTo>
                        <a:pt x="14" y="14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4" name="Freeform 971"/>
                <p:cNvSpPr>
                  <a:spLocks/>
                </p:cNvSpPr>
                <p:nvPr/>
              </p:nvSpPr>
              <p:spPr bwMode="auto">
                <a:xfrm flipH="1">
                  <a:off x="2317071" y="2809097"/>
                  <a:ext cx="132187" cy="374980"/>
                </a:xfrm>
                <a:custGeom>
                  <a:avLst/>
                  <a:gdLst>
                    <a:gd name="T0" fmla="*/ 0 w 98"/>
                    <a:gd name="T1" fmla="*/ 2147483647 h 278"/>
                    <a:gd name="T2" fmla="*/ 2147483647 w 98"/>
                    <a:gd name="T3" fmla="*/ 0 h 278"/>
                    <a:gd name="T4" fmla="*/ 2147483647 w 98"/>
                    <a:gd name="T5" fmla="*/ 2147483647 h 278"/>
                    <a:gd name="T6" fmla="*/ 0 w 98"/>
                    <a:gd name="T7" fmla="*/ 2147483647 h 2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8" h="278">
                      <a:moveTo>
                        <a:pt x="0" y="30"/>
                      </a:moveTo>
                      <a:lnTo>
                        <a:pt x="46" y="0"/>
                      </a:lnTo>
                      <a:lnTo>
                        <a:pt x="98" y="27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5" name="Freeform 972"/>
                <p:cNvSpPr>
                  <a:spLocks/>
                </p:cNvSpPr>
                <p:nvPr/>
              </p:nvSpPr>
              <p:spPr bwMode="auto">
                <a:xfrm flipH="1">
                  <a:off x="2279304" y="2949377"/>
                  <a:ext cx="10791" cy="16186"/>
                </a:xfrm>
                <a:custGeom>
                  <a:avLst/>
                  <a:gdLst>
                    <a:gd name="T0" fmla="*/ 2147483647 w 8"/>
                    <a:gd name="T1" fmla="*/ 0 h 12"/>
                    <a:gd name="T2" fmla="*/ 0 w 8"/>
                    <a:gd name="T3" fmla="*/ 2147483647 h 12"/>
                    <a:gd name="T4" fmla="*/ 0 w 8"/>
                    <a:gd name="T5" fmla="*/ 2147483647 h 12"/>
                    <a:gd name="T6" fmla="*/ 0 w 8"/>
                    <a:gd name="T7" fmla="*/ 2147483647 h 12"/>
                    <a:gd name="T8" fmla="*/ 0 w 8"/>
                    <a:gd name="T9" fmla="*/ 2147483647 h 12"/>
                    <a:gd name="T10" fmla="*/ 0 w 8"/>
                    <a:gd name="T11" fmla="*/ 2147483647 h 12"/>
                    <a:gd name="T12" fmla="*/ 0 w 8"/>
                    <a:gd name="T13" fmla="*/ 2147483647 h 12"/>
                    <a:gd name="T14" fmla="*/ 2147483647 w 8"/>
                    <a:gd name="T15" fmla="*/ 2147483647 h 12"/>
                    <a:gd name="T16" fmla="*/ 2147483647 w 8"/>
                    <a:gd name="T17" fmla="*/ 2147483647 h 12"/>
                    <a:gd name="T18" fmla="*/ 2147483647 w 8"/>
                    <a:gd name="T19" fmla="*/ 2147483647 h 12"/>
                    <a:gd name="T20" fmla="*/ 2147483647 w 8"/>
                    <a:gd name="T21" fmla="*/ 2147483647 h 12"/>
                    <a:gd name="T22" fmla="*/ 2147483647 w 8"/>
                    <a:gd name="T23" fmla="*/ 2147483647 h 12"/>
                    <a:gd name="T24" fmla="*/ 2147483647 w 8"/>
                    <a:gd name="T25" fmla="*/ 2147483647 h 12"/>
                    <a:gd name="T26" fmla="*/ 2147483647 w 8"/>
                    <a:gd name="T27" fmla="*/ 2147483647 h 12"/>
                    <a:gd name="T28" fmla="*/ 2147483647 w 8"/>
                    <a:gd name="T29" fmla="*/ 2147483647 h 12"/>
                    <a:gd name="T30" fmla="*/ 2147483647 w 8"/>
                    <a:gd name="T31" fmla="*/ 2147483647 h 12"/>
                    <a:gd name="T32" fmla="*/ 2147483647 w 8"/>
                    <a:gd name="T33" fmla="*/ 2147483647 h 12"/>
                    <a:gd name="T34" fmla="*/ 2147483647 w 8"/>
                    <a:gd name="T35" fmla="*/ 2147483647 h 12"/>
                    <a:gd name="T36" fmla="*/ 2147483647 w 8"/>
                    <a:gd name="T37" fmla="*/ 2147483647 h 12"/>
                    <a:gd name="T38" fmla="*/ 2147483647 w 8"/>
                    <a:gd name="T39" fmla="*/ 2147483647 h 12"/>
                    <a:gd name="T40" fmla="*/ 2147483647 w 8"/>
                    <a:gd name="T41" fmla="*/ 0 h 12"/>
                    <a:gd name="T42" fmla="*/ 2147483647 w 8"/>
                    <a:gd name="T43" fmla="*/ 0 h 12"/>
                    <a:gd name="T44" fmla="*/ 2147483647 w 8"/>
                    <a:gd name="T45" fmla="*/ 0 h 12"/>
                    <a:gd name="T46" fmla="*/ 2147483647 w 8"/>
                    <a:gd name="T47" fmla="*/ 0 h 1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8" h="12">
                      <a:moveTo>
                        <a:pt x="4" y="0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6"/>
                      </a:lnTo>
                      <a:lnTo>
                        <a:pt x="4" y="10"/>
                      </a:lnTo>
                      <a:lnTo>
                        <a:pt x="6" y="12"/>
                      </a:lnTo>
                      <a:lnTo>
                        <a:pt x="8" y="10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6" name="Freeform 973"/>
                <p:cNvSpPr>
                  <a:spLocks/>
                </p:cNvSpPr>
                <p:nvPr/>
              </p:nvSpPr>
              <p:spPr bwMode="auto">
                <a:xfrm flipH="1">
                  <a:off x="2001441" y="2547420"/>
                  <a:ext cx="315630" cy="399259"/>
                </a:xfrm>
                <a:custGeom>
                  <a:avLst/>
                  <a:gdLst>
                    <a:gd name="T0" fmla="*/ 2147483647 w 234"/>
                    <a:gd name="T1" fmla="*/ 2147483647 h 296"/>
                    <a:gd name="T2" fmla="*/ 2147483647 w 234"/>
                    <a:gd name="T3" fmla="*/ 2147483647 h 296"/>
                    <a:gd name="T4" fmla="*/ 2147483647 w 234"/>
                    <a:gd name="T5" fmla="*/ 2147483647 h 296"/>
                    <a:gd name="T6" fmla="*/ 2147483647 w 234"/>
                    <a:gd name="T7" fmla="*/ 2147483647 h 296"/>
                    <a:gd name="T8" fmla="*/ 2147483647 w 234"/>
                    <a:gd name="T9" fmla="*/ 2147483647 h 296"/>
                    <a:gd name="T10" fmla="*/ 2147483647 w 234"/>
                    <a:gd name="T11" fmla="*/ 2147483647 h 296"/>
                    <a:gd name="T12" fmla="*/ 2147483647 w 234"/>
                    <a:gd name="T13" fmla="*/ 2147483647 h 296"/>
                    <a:gd name="T14" fmla="*/ 2147483647 w 234"/>
                    <a:gd name="T15" fmla="*/ 2147483647 h 296"/>
                    <a:gd name="T16" fmla="*/ 2147483647 w 234"/>
                    <a:gd name="T17" fmla="*/ 2147483647 h 296"/>
                    <a:gd name="T18" fmla="*/ 2147483647 w 234"/>
                    <a:gd name="T19" fmla="*/ 2147483647 h 296"/>
                    <a:gd name="T20" fmla="*/ 2147483647 w 234"/>
                    <a:gd name="T21" fmla="*/ 2147483647 h 296"/>
                    <a:gd name="T22" fmla="*/ 2147483647 w 234"/>
                    <a:gd name="T23" fmla="*/ 2147483647 h 296"/>
                    <a:gd name="T24" fmla="*/ 2147483647 w 234"/>
                    <a:gd name="T25" fmla="*/ 2147483647 h 296"/>
                    <a:gd name="T26" fmla="*/ 2147483647 w 234"/>
                    <a:gd name="T27" fmla="*/ 2147483647 h 296"/>
                    <a:gd name="T28" fmla="*/ 2147483647 w 234"/>
                    <a:gd name="T29" fmla="*/ 2147483647 h 296"/>
                    <a:gd name="T30" fmla="*/ 2147483647 w 234"/>
                    <a:gd name="T31" fmla="*/ 2147483647 h 296"/>
                    <a:gd name="T32" fmla="*/ 2147483647 w 234"/>
                    <a:gd name="T33" fmla="*/ 2147483647 h 296"/>
                    <a:gd name="T34" fmla="*/ 2147483647 w 234"/>
                    <a:gd name="T35" fmla="*/ 2147483647 h 296"/>
                    <a:gd name="T36" fmla="*/ 2147483647 w 234"/>
                    <a:gd name="T37" fmla="*/ 2147483647 h 296"/>
                    <a:gd name="T38" fmla="*/ 2147483647 w 234"/>
                    <a:gd name="T39" fmla="*/ 2147483647 h 296"/>
                    <a:gd name="T40" fmla="*/ 2147483647 w 234"/>
                    <a:gd name="T41" fmla="*/ 2147483647 h 296"/>
                    <a:gd name="T42" fmla="*/ 2147483647 w 234"/>
                    <a:gd name="T43" fmla="*/ 2147483647 h 296"/>
                    <a:gd name="T44" fmla="*/ 2147483647 w 234"/>
                    <a:gd name="T45" fmla="*/ 2147483647 h 296"/>
                    <a:gd name="T46" fmla="*/ 2147483647 w 234"/>
                    <a:gd name="T47" fmla="*/ 2147483647 h 296"/>
                    <a:gd name="T48" fmla="*/ 2147483647 w 234"/>
                    <a:gd name="T49" fmla="*/ 2147483647 h 296"/>
                    <a:gd name="T50" fmla="*/ 2147483647 w 234"/>
                    <a:gd name="T51" fmla="*/ 2147483647 h 296"/>
                    <a:gd name="T52" fmla="*/ 2147483647 w 234"/>
                    <a:gd name="T53" fmla="*/ 2147483647 h 296"/>
                    <a:gd name="T54" fmla="*/ 2147483647 w 234"/>
                    <a:gd name="T55" fmla="*/ 2147483647 h 296"/>
                    <a:gd name="T56" fmla="*/ 2147483647 w 234"/>
                    <a:gd name="T57" fmla="*/ 2147483647 h 296"/>
                    <a:gd name="T58" fmla="*/ 2147483647 w 234"/>
                    <a:gd name="T59" fmla="*/ 2147483647 h 296"/>
                    <a:gd name="T60" fmla="*/ 2147483647 w 234"/>
                    <a:gd name="T61" fmla="*/ 0 h 296"/>
                    <a:gd name="T62" fmla="*/ 2147483647 w 234"/>
                    <a:gd name="T63" fmla="*/ 0 h 296"/>
                    <a:gd name="T64" fmla="*/ 2147483647 w 234"/>
                    <a:gd name="T65" fmla="*/ 2147483647 h 296"/>
                    <a:gd name="T66" fmla="*/ 2147483647 w 234"/>
                    <a:gd name="T67" fmla="*/ 2147483647 h 296"/>
                    <a:gd name="T68" fmla="*/ 2147483647 w 234"/>
                    <a:gd name="T69" fmla="*/ 2147483647 h 296"/>
                    <a:gd name="T70" fmla="*/ 2147483647 w 234"/>
                    <a:gd name="T71" fmla="*/ 2147483647 h 296"/>
                    <a:gd name="T72" fmla="*/ 2147483647 w 234"/>
                    <a:gd name="T73" fmla="*/ 2147483647 h 296"/>
                    <a:gd name="T74" fmla="*/ 2147483647 w 234"/>
                    <a:gd name="T75" fmla="*/ 2147483647 h 296"/>
                    <a:gd name="T76" fmla="*/ 2147483647 w 234"/>
                    <a:gd name="T77" fmla="*/ 2147483647 h 296"/>
                    <a:gd name="T78" fmla="*/ 0 w 234"/>
                    <a:gd name="T79" fmla="*/ 2147483647 h 296"/>
                    <a:gd name="T80" fmla="*/ 0 w 234"/>
                    <a:gd name="T81" fmla="*/ 2147483647 h 296"/>
                    <a:gd name="T82" fmla="*/ 2147483647 w 234"/>
                    <a:gd name="T83" fmla="*/ 2147483647 h 296"/>
                    <a:gd name="T84" fmla="*/ 2147483647 w 234"/>
                    <a:gd name="T85" fmla="*/ 2147483647 h 296"/>
                    <a:gd name="T86" fmla="*/ 2147483647 w 234"/>
                    <a:gd name="T87" fmla="*/ 2147483647 h 296"/>
                    <a:gd name="T88" fmla="*/ 2147483647 w 234"/>
                    <a:gd name="T89" fmla="*/ 2147483647 h 296"/>
                    <a:gd name="T90" fmla="*/ 2147483647 w 234"/>
                    <a:gd name="T91" fmla="*/ 2147483647 h 296"/>
                    <a:gd name="T92" fmla="*/ 2147483647 w 234"/>
                    <a:gd name="T93" fmla="*/ 2147483647 h 296"/>
                    <a:gd name="T94" fmla="*/ 2147483647 w 234"/>
                    <a:gd name="T95" fmla="*/ 2147483647 h 296"/>
                    <a:gd name="T96" fmla="*/ 2147483647 w 234"/>
                    <a:gd name="T97" fmla="*/ 2147483647 h 296"/>
                    <a:gd name="T98" fmla="*/ 2147483647 w 234"/>
                    <a:gd name="T99" fmla="*/ 2147483647 h 296"/>
                    <a:gd name="T100" fmla="*/ 2147483647 w 234"/>
                    <a:gd name="T101" fmla="*/ 2147483647 h 296"/>
                    <a:gd name="T102" fmla="*/ 2147483647 w 234"/>
                    <a:gd name="T103" fmla="*/ 2147483647 h 296"/>
                    <a:gd name="T104" fmla="*/ 2147483647 w 234"/>
                    <a:gd name="T105" fmla="*/ 2147483647 h 296"/>
                    <a:gd name="T106" fmla="*/ 2147483647 w 234"/>
                    <a:gd name="T107" fmla="*/ 2147483647 h 296"/>
                    <a:gd name="T108" fmla="*/ 2147483647 w 234"/>
                    <a:gd name="T109" fmla="*/ 2147483647 h 296"/>
                    <a:gd name="T110" fmla="*/ 2147483647 w 234"/>
                    <a:gd name="T111" fmla="*/ 2147483647 h 296"/>
                    <a:gd name="T112" fmla="*/ 2147483647 w 234"/>
                    <a:gd name="T113" fmla="*/ 2147483647 h 296"/>
                    <a:gd name="T114" fmla="*/ 2147483647 w 234"/>
                    <a:gd name="T115" fmla="*/ 2147483647 h 296"/>
                    <a:gd name="T116" fmla="*/ 2147483647 w 234"/>
                    <a:gd name="T117" fmla="*/ 2147483647 h 296"/>
                    <a:gd name="T118" fmla="*/ 2147483647 w 234"/>
                    <a:gd name="T119" fmla="*/ 2147483647 h 296"/>
                    <a:gd name="T120" fmla="*/ 2147483647 w 234"/>
                    <a:gd name="T121" fmla="*/ 2147483647 h 29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34" h="296">
                      <a:moveTo>
                        <a:pt x="168" y="228"/>
                      </a:moveTo>
                      <a:lnTo>
                        <a:pt x="168" y="228"/>
                      </a:lnTo>
                      <a:lnTo>
                        <a:pt x="178" y="220"/>
                      </a:lnTo>
                      <a:lnTo>
                        <a:pt x="186" y="212"/>
                      </a:lnTo>
                      <a:lnTo>
                        <a:pt x="192" y="198"/>
                      </a:lnTo>
                      <a:lnTo>
                        <a:pt x="198" y="180"/>
                      </a:lnTo>
                      <a:lnTo>
                        <a:pt x="200" y="168"/>
                      </a:lnTo>
                      <a:lnTo>
                        <a:pt x="204" y="158"/>
                      </a:lnTo>
                      <a:lnTo>
                        <a:pt x="208" y="152"/>
                      </a:lnTo>
                      <a:lnTo>
                        <a:pt x="212" y="150"/>
                      </a:lnTo>
                      <a:lnTo>
                        <a:pt x="216" y="148"/>
                      </a:lnTo>
                      <a:lnTo>
                        <a:pt x="220" y="148"/>
                      </a:lnTo>
                      <a:lnTo>
                        <a:pt x="222" y="148"/>
                      </a:lnTo>
                      <a:lnTo>
                        <a:pt x="230" y="126"/>
                      </a:lnTo>
                      <a:lnTo>
                        <a:pt x="234" y="106"/>
                      </a:lnTo>
                      <a:lnTo>
                        <a:pt x="234" y="96"/>
                      </a:lnTo>
                      <a:lnTo>
                        <a:pt x="234" y="88"/>
                      </a:lnTo>
                      <a:lnTo>
                        <a:pt x="230" y="76"/>
                      </a:lnTo>
                      <a:lnTo>
                        <a:pt x="224" y="66"/>
                      </a:lnTo>
                      <a:lnTo>
                        <a:pt x="216" y="54"/>
                      </a:lnTo>
                      <a:lnTo>
                        <a:pt x="206" y="44"/>
                      </a:lnTo>
                      <a:lnTo>
                        <a:pt x="194" y="32"/>
                      </a:lnTo>
                      <a:lnTo>
                        <a:pt x="180" y="22"/>
                      </a:lnTo>
                      <a:lnTo>
                        <a:pt x="164" y="14"/>
                      </a:lnTo>
                      <a:lnTo>
                        <a:pt x="146" y="6"/>
                      </a:lnTo>
                      <a:lnTo>
                        <a:pt x="132" y="2"/>
                      </a:lnTo>
                      <a:lnTo>
                        <a:pt x="118" y="0"/>
                      </a:lnTo>
                      <a:lnTo>
                        <a:pt x="102" y="0"/>
                      </a:lnTo>
                      <a:lnTo>
                        <a:pt x="86" y="4"/>
                      </a:lnTo>
                      <a:lnTo>
                        <a:pt x="70" y="10"/>
                      </a:lnTo>
                      <a:lnTo>
                        <a:pt x="54" y="22"/>
                      </a:lnTo>
                      <a:lnTo>
                        <a:pt x="38" y="38"/>
                      </a:lnTo>
                      <a:lnTo>
                        <a:pt x="22" y="60"/>
                      </a:lnTo>
                      <a:lnTo>
                        <a:pt x="10" y="132"/>
                      </a:lnTo>
                      <a:lnTo>
                        <a:pt x="0" y="196"/>
                      </a:lnTo>
                      <a:lnTo>
                        <a:pt x="2" y="202"/>
                      </a:lnTo>
                      <a:lnTo>
                        <a:pt x="4" y="210"/>
                      </a:lnTo>
                      <a:lnTo>
                        <a:pt x="18" y="232"/>
                      </a:lnTo>
                      <a:lnTo>
                        <a:pt x="36" y="258"/>
                      </a:lnTo>
                      <a:lnTo>
                        <a:pt x="58" y="280"/>
                      </a:lnTo>
                      <a:lnTo>
                        <a:pt x="66" y="286"/>
                      </a:lnTo>
                      <a:lnTo>
                        <a:pt x="74" y="290"/>
                      </a:lnTo>
                      <a:lnTo>
                        <a:pt x="90" y="294"/>
                      </a:lnTo>
                      <a:lnTo>
                        <a:pt x="104" y="296"/>
                      </a:lnTo>
                      <a:lnTo>
                        <a:pt x="110" y="296"/>
                      </a:lnTo>
                      <a:lnTo>
                        <a:pt x="114" y="294"/>
                      </a:lnTo>
                      <a:lnTo>
                        <a:pt x="116" y="288"/>
                      </a:lnTo>
                      <a:lnTo>
                        <a:pt x="122" y="272"/>
                      </a:lnTo>
                      <a:lnTo>
                        <a:pt x="128" y="262"/>
                      </a:lnTo>
                      <a:lnTo>
                        <a:pt x="138" y="250"/>
                      </a:lnTo>
                      <a:lnTo>
                        <a:pt x="150" y="238"/>
                      </a:lnTo>
                      <a:lnTo>
                        <a:pt x="168" y="22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7" name="Freeform 974"/>
                <p:cNvSpPr>
                  <a:spLocks/>
                </p:cNvSpPr>
                <p:nvPr/>
              </p:nvSpPr>
              <p:spPr bwMode="auto">
                <a:xfrm flipH="1">
                  <a:off x="2106651" y="2674212"/>
                  <a:ext cx="86326" cy="78233"/>
                </a:xfrm>
                <a:custGeom>
                  <a:avLst/>
                  <a:gdLst>
                    <a:gd name="T0" fmla="*/ 2147483647 w 64"/>
                    <a:gd name="T1" fmla="*/ 2147483647 h 58"/>
                    <a:gd name="T2" fmla="*/ 2147483647 w 64"/>
                    <a:gd name="T3" fmla="*/ 2147483647 h 58"/>
                    <a:gd name="T4" fmla="*/ 2147483647 w 64"/>
                    <a:gd name="T5" fmla="*/ 2147483647 h 58"/>
                    <a:gd name="T6" fmla="*/ 2147483647 w 64"/>
                    <a:gd name="T7" fmla="*/ 2147483647 h 58"/>
                    <a:gd name="T8" fmla="*/ 2147483647 w 64"/>
                    <a:gd name="T9" fmla="*/ 2147483647 h 58"/>
                    <a:gd name="T10" fmla="*/ 2147483647 w 64"/>
                    <a:gd name="T11" fmla="*/ 2147483647 h 58"/>
                    <a:gd name="T12" fmla="*/ 2147483647 w 64"/>
                    <a:gd name="T13" fmla="*/ 2147483647 h 58"/>
                    <a:gd name="T14" fmla="*/ 2147483647 w 64"/>
                    <a:gd name="T15" fmla="*/ 2147483647 h 58"/>
                    <a:gd name="T16" fmla="*/ 2147483647 w 64"/>
                    <a:gd name="T17" fmla="*/ 2147483647 h 58"/>
                    <a:gd name="T18" fmla="*/ 2147483647 w 64"/>
                    <a:gd name="T19" fmla="*/ 2147483647 h 58"/>
                    <a:gd name="T20" fmla="*/ 2147483647 w 64"/>
                    <a:gd name="T21" fmla="*/ 2147483647 h 58"/>
                    <a:gd name="T22" fmla="*/ 2147483647 w 64"/>
                    <a:gd name="T23" fmla="*/ 2147483647 h 58"/>
                    <a:gd name="T24" fmla="*/ 2147483647 w 64"/>
                    <a:gd name="T25" fmla="*/ 2147483647 h 58"/>
                    <a:gd name="T26" fmla="*/ 2147483647 w 64"/>
                    <a:gd name="T27" fmla="*/ 2147483647 h 58"/>
                    <a:gd name="T28" fmla="*/ 2147483647 w 64"/>
                    <a:gd name="T29" fmla="*/ 2147483647 h 58"/>
                    <a:gd name="T30" fmla="*/ 2147483647 w 64"/>
                    <a:gd name="T31" fmla="*/ 2147483647 h 58"/>
                    <a:gd name="T32" fmla="*/ 2147483647 w 64"/>
                    <a:gd name="T33" fmla="*/ 0 h 58"/>
                    <a:gd name="T34" fmla="*/ 2147483647 w 64"/>
                    <a:gd name="T35" fmla="*/ 0 h 58"/>
                    <a:gd name="T36" fmla="*/ 2147483647 w 64"/>
                    <a:gd name="T37" fmla="*/ 0 h 58"/>
                    <a:gd name="T38" fmla="*/ 2147483647 w 64"/>
                    <a:gd name="T39" fmla="*/ 2147483647 h 58"/>
                    <a:gd name="T40" fmla="*/ 2147483647 w 64"/>
                    <a:gd name="T41" fmla="*/ 2147483647 h 58"/>
                    <a:gd name="T42" fmla="*/ 0 w 64"/>
                    <a:gd name="T43" fmla="*/ 2147483647 h 58"/>
                    <a:gd name="T44" fmla="*/ 0 w 64"/>
                    <a:gd name="T45" fmla="*/ 2147483647 h 58"/>
                    <a:gd name="T46" fmla="*/ 0 w 64"/>
                    <a:gd name="T47" fmla="*/ 2147483647 h 58"/>
                    <a:gd name="T48" fmla="*/ 2147483647 w 64"/>
                    <a:gd name="T49" fmla="*/ 2147483647 h 58"/>
                    <a:gd name="T50" fmla="*/ 2147483647 w 64"/>
                    <a:gd name="T51" fmla="*/ 2147483647 h 58"/>
                    <a:gd name="T52" fmla="*/ 2147483647 w 64"/>
                    <a:gd name="T53" fmla="*/ 2147483647 h 58"/>
                    <a:gd name="T54" fmla="*/ 2147483647 w 64"/>
                    <a:gd name="T55" fmla="*/ 2147483647 h 5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64" h="58">
                      <a:moveTo>
                        <a:pt x="20" y="52"/>
                      </a:moveTo>
                      <a:lnTo>
                        <a:pt x="20" y="52"/>
                      </a:lnTo>
                      <a:lnTo>
                        <a:pt x="32" y="58"/>
                      </a:lnTo>
                      <a:lnTo>
                        <a:pt x="38" y="58"/>
                      </a:lnTo>
                      <a:lnTo>
                        <a:pt x="44" y="58"/>
                      </a:lnTo>
                      <a:lnTo>
                        <a:pt x="44" y="56"/>
                      </a:lnTo>
                      <a:lnTo>
                        <a:pt x="56" y="44"/>
                      </a:lnTo>
                      <a:lnTo>
                        <a:pt x="62" y="36"/>
                      </a:lnTo>
                      <a:lnTo>
                        <a:pt x="64" y="32"/>
                      </a:lnTo>
                      <a:lnTo>
                        <a:pt x="64" y="30"/>
                      </a:lnTo>
                      <a:lnTo>
                        <a:pt x="56" y="20"/>
                      </a:lnTo>
                      <a:lnTo>
                        <a:pt x="48" y="12"/>
                      </a:lnTo>
                      <a:lnTo>
                        <a:pt x="40" y="8"/>
                      </a:lnTo>
                      <a:lnTo>
                        <a:pt x="32" y="4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2" y="4"/>
                      </a:lnTo>
                      <a:lnTo>
                        <a:pt x="0" y="16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8" y="42"/>
                      </a:lnTo>
                      <a:lnTo>
                        <a:pt x="20" y="5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8" name="Freeform 975"/>
                <p:cNvSpPr>
                  <a:spLocks/>
                </p:cNvSpPr>
                <p:nvPr/>
              </p:nvSpPr>
              <p:spPr bwMode="auto">
                <a:xfrm flipH="1">
                  <a:off x="2095860" y="2668816"/>
                  <a:ext cx="94419" cy="48558"/>
                </a:xfrm>
                <a:custGeom>
                  <a:avLst/>
                  <a:gdLst>
                    <a:gd name="T0" fmla="*/ 2147483647 w 70"/>
                    <a:gd name="T1" fmla="*/ 2147483647 h 36"/>
                    <a:gd name="T2" fmla="*/ 2147483647 w 70"/>
                    <a:gd name="T3" fmla="*/ 2147483647 h 36"/>
                    <a:gd name="T4" fmla="*/ 2147483647 w 70"/>
                    <a:gd name="T5" fmla="*/ 2147483647 h 36"/>
                    <a:gd name="T6" fmla="*/ 2147483647 w 70"/>
                    <a:gd name="T7" fmla="*/ 2147483647 h 36"/>
                    <a:gd name="T8" fmla="*/ 2147483647 w 70"/>
                    <a:gd name="T9" fmla="*/ 2147483647 h 36"/>
                    <a:gd name="T10" fmla="*/ 2147483647 w 70"/>
                    <a:gd name="T11" fmla="*/ 2147483647 h 36"/>
                    <a:gd name="T12" fmla="*/ 2147483647 w 70"/>
                    <a:gd name="T13" fmla="*/ 2147483647 h 36"/>
                    <a:gd name="T14" fmla="*/ 2147483647 w 70"/>
                    <a:gd name="T15" fmla="*/ 2147483647 h 36"/>
                    <a:gd name="T16" fmla="*/ 2147483647 w 70"/>
                    <a:gd name="T17" fmla="*/ 2147483647 h 36"/>
                    <a:gd name="T18" fmla="*/ 2147483647 w 70"/>
                    <a:gd name="T19" fmla="*/ 2147483647 h 36"/>
                    <a:gd name="T20" fmla="*/ 2147483647 w 70"/>
                    <a:gd name="T21" fmla="*/ 2147483647 h 36"/>
                    <a:gd name="T22" fmla="*/ 2147483647 w 70"/>
                    <a:gd name="T23" fmla="*/ 0 h 36"/>
                    <a:gd name="T24" fmla="*/ 2147483647 w 70"/>
                    <a:gd name="T25" fmla="*/ 0 h 36"/>
                    <a:gd name="T26" fmla="*/ 2147483647 w 70"/>
                    <a:gd name="T27" fmla="*/ 0 h 36"/>
                    <a:gd name="T28" fmla="*/ 0 w 70"/>
                    <a:gd name="T29" fmla="*/ 2147483647 h 36"/>
                    <a:gd name="T30" fmla="*/ 0 w 70"/>
                    <a:gd name="T31" fmla="*/ 2147483647 h 36"/>
                    <a:gd name="T32" fmla="*/ 2147483647 w 70"/>
                    <a:gd name="T33" fmla="*/ 2147483647 h 36"/>
                    <a:gd name="T34" fmla="*/ 2147483647 w 70"/>
                    <a:gd name="T35" fmla="*/ 2147483647 h 36"/>
                    <a:gd name="T36" fmla="*/ 2147483647 w 70"/>
                    <a:gd name="T37" fmla="*/ 2147483647 h 36"/>
                    <a:gd name="T38" fmla="*/ 2147483647 w 70"/>
                    <a:gd name="T39" fmla="*/ 2147483647 h 36"/>
                    <a:gd name="T40" fmla="*/ 2147483647 w 70"/>
                    <a:gd name="T41" fmla="*/ 2147483647 h 36"/>
                    <a:gd name="T42" fmla="*/ 2147483647 w 70"/>
                    <a:gd name="T43" fmla="*/ 2147483647 h 36"/>
                    <a:gd name="T44" fmla="*/ 2147483647 w 70"/>
                    <a:gd name="T45" fmla="*/ 2147483647 h 36"/>
                    <a:gd name="T46" fmla="*/ 2147483647 w 70"/>
                    <a:gd name="T47" fmla="*/ 2147483647 h 36"/>
                    <a:gd name="T48" fmla="*/ 2147483647 w 70"/>
                    <a:gd name="T49" fmla="*/ 2147483647 h 36"/>
                    <a:gd name="T50" fmla="*/ 2147483647 w 70"/>
                    <a:gd name="T51" fmla="*/ 2147483647 h 36"/>
                    <a:gd name="T52" fmla="*/ 2147483647 w 70"/>
                    <a:gd name="T53" fmla="*/ 2147483647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70" h="36">
                      <a:moveTo>
                        <a:pt x="64" y="36"/>
                      </a:moveTo>
                      <a:lnTo>
                        <a:pt x="64" y="36"/>
                      </a:lnTo>
                      <a:lnTo>
                        <a:pt x="68" y="34"/>
                      </a:lnTo>
                      <a:lnTo>
                        <a:pt x="70" y="30"/>
                      </a:lnTo>
                      <a:lnTo>
                        <a:pt x="70" y="28"/>
                      </a:lnTo>
                      <a:lnTo>
                        <a:pt x="68" y="22"/>
                      </a:lnTo>
                      <a:lnTo>
                        <a:pt x="58" y="16"/>
                      </a:lnTo>
                      <a:lnTo>
                        <a:pt x="46" y="8"/>
                      </a:lnTo>
                      <a:lnTo>
                        <a:pt x="32" y="2"/>
                      </a:lnTo>
                      <a:lnTo>
                        <a:pt x="18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28" y="12"/>
                      </a:lnTo>
                      <a:lnTo>
                        <a:pt x="44" y="20"/>
                      </a:lnTo>
                      <a:lnTo>
                        <a:pt x="54" y="28"/>
                      </a:lnTo>
                      <a:lnTo>
                        <a:pt x="62" y="36"/>
                      </a:lnTo>
                      <a:lnTo>
                        <a:pt x="64" y="3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9" name="Freeform 976"/>
                <p:cNvSpPr>
                  <a:spLocks/>
                </p:cNvSpPr>
                <p:nvPr/>
              </p:nvSpPr>
              <p:spPr bwMode="auto">
                <a:xfrm flipH="1">
                  <a:off x="2023023" y="2733561"/>
                  <a:ext cx="70140" cy="62047"/>
                </a:xfrm>
                <a:custGeom>
                  <a:avLst/>
                  <a:gdLst>
                    <a:gd name="T0" fmla="*/ 2147483647 w 52"/>
                    <a:gd name="T1" fmla="*/ 2147483647 h 46"/>
                    <a:gd name="T2" fmla="*/ 2147483647 w 52"/>
                    <a:gd name="T3" fmla="*/ 2147483647 h 46"/>
                    <a:gd name="T4" fmla="*/ 2147483647 w 52"/>
                    <a:gd name="T5" fmla="*/ 2147483647 h 46"/>
                    <a:gd name="T6" fmla="*/ 2147483647 w 52"/>
                    <a:gd name="T7" fmla="*/ 2147483647 h 46"/>
                    <a:gd name="T8" fmla="*/ 2147483647 w 52"/>
                    <a:gd name="T9" fmla="*/ 2147483647 h 46"/>
                    <a:gd name="T10" fmla="*/ 2147483647 w 52"/>
                    <a:gd name="T11" fmla="*/ 2147483647 h 46"/>
                    <a:gd name="T12" fmla="*/ 2147483647 w 52"/>
                    <a:gd name="T13" fmla="*/ 2147483647 h 46"/>
                    <a:gd name="T14" fmla="*/ 2147483647 w 52"/>
                    <a:gd name="T15" fmla="*/ 2147483647 h 46"/>
                    <a:gd name="T16" fmla="*/ 2147483647 w 52"/>
                    <a:gd name="T17" fmla="*/ 2147483647 h 46"/>
                    <a:gd name="T18" fmla="*/ 2147483647 w 52"/>
                    <a:gd name="T19" fmla="*/ 2147483647 h 46"/>
                    <a:gd name="T20" fmla="*/ 2147483647 w 52"/>
                    <a:gd name="T21" fmla="*/ 2147483647 h 46"/>
                    <a:gd name="T22" fmla="*/ 2147483647 w 52"/>
                    <a:gd name="T23" fmla="*/ 2147483647 h 46"/>
                    <a:gd name="T24" fmla="*/ 2147483647 w 52"/>
                    <a:gd name="T25" fmla="*/ 0 h 46"/>
                    <a:gd name="T26" fmla="*/ 2147483647 w 52"/>
                    <a:gd name="T27" fmla="*/ 2147483647 h 46"/>
                    <a:gd name="T28" fmla="*/ 2147483647 w 52"/>
                    <a:gd name="T29" fmla="*/ 2147483647 h 46"/>
                    <a:gd name="T30" fmla="*/ 2147483647 w 52"/>
                    <a:gd name="T31" fmla="*/ 2147483647 h 46"/>
                    <a:gd name="T32" fmla="*/ 2147483647 w 52"/>
                    <a:gd name="T33" fmla="*/ 2147483647 h 46"/>
                    <a:gd name="T34" fmla="*/ 2147483647 w 52"/>
                    <a:gd name="T35" fmla="*/ 2147483647 h 46"/>
                    <a:gd name="T36" fmla="*/ 2147483647 w 52"/>
                    <a:gd name="T37" fmla="*/ 2147483647 h 46"/>
                    <a:gd name="T38" fmla="*/ 0 w 52"/>
                    <a:gd name="T39" fmla="*/ 2147483647 h 46"/>
                    <a:gd name="T40" fmla="*/ 0 w 52"/>
                    <a:gd name="T41" fmla="*/ 2147483647 h 46"/>
                    <a:gd name="T42" fmla="*/ 2147483647 w 52"/>
                    <a:gd name="T43" fmla="*/ 2147483647 h 46"/>
                    <a:gd name="T44" fmla="*/ 2147483647 w 52"/>
                    <a:gd name="T45" fmla="*/ 2147483647 h 46"/>
                    <a:gd name="T46" fmla="*/ 2147483647 w 52"/>
                    <a:gd name="T47" fmla="*/ 2147483647 h 46"/>
                    <a:gd name="T48" fmla="*/ 2147483647 w 52"/>
                    <a:gd name="T49" fmla="*/ 2147483647 h 4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52" h="46">
                      <a:moveTo>
                        <a:pt x="20" y="46"/>
                      </a:moveTo>
                      <a:lnTo>
                        <a:pt x="20" y="46"/>
                      </a:lnTo>
                      <a:lnTo>
                        <a:pt x="24" y="46"/>
                      </a:lnTo>
                      <a:lnTo>
                        <a:pt x="26" y="46"/>
                      </a:lnTo>
                      <a:lnTo>
                        <a:pt x="28" y="44"/>
                      </a:lnTo>
                      <a:lnTo>
                        <a:pt x="52" y="16"/>
                      </a:lnTo>
                      <a:lnTo>
                        <a:pt x="50" y="12"/>
                      </a:lnTo>
                      <a:lnTo>
                        <a:pt x="46" y="8"/>
                      </a:lnTo>
                      <a:lnTo>
                        <a:pt x="40" y="4"/>
                      </a:lnTo>
                      <a:lnTo>
                        <a:pt x="34" y="2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2" y="4"/>
                      </a:lnTo>
                      <a:lnTo>
                        <a:pt x="8" y="10"/>
                      </a:lnTo>
                      <a:lnTo>
                        <a:pt x="4" y="16"/>
                      </a:lnTo>
                      <a:lnTo>
                        <a:pt x="2" y="24"/>
                      </a:lnTo>
                      <a:lnTo>
                        <a:pt x="0" y="30"/>
                      </a:lnTo>
                      <a:lnTo>
                        <a:pt x="6" y="36"/>
                      </a:lnTo>
                      <a:lnTo>
                        <a:pt x="12" y="42"/>
                      </a:lnTo>
                      <a:lnTo>
                        <a:pt x="20" y="46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0" name="Freeform 977"/>
                <p:cNvSpPr>
                  <a:spLocks/>
                </p:cNvSpPr>
                <p:nvPr/>
              </p:nvSpPr>
              <p:spPr bwMode="auto">
                <a:xfrm flipH="1">
                  <a:off x="2063488" y="2725468"/>
                  <a:ext cx="97117" cy="137582"/>
                </a:xfrm>
                <a:custGeom>
                  <a:avLst/>
                  <a:gdLst>
                    <a:gd name="T0" fmla="*/ 2147483647 w 72"/>
                    <a:gd name="T1" fmla="*/ 2147483647 h 102"/>
                    <a:gd name="T2" fmla="*/ 2147483647 w 72"/>
                    <a:gd name="T3" fmla="*/ 2147483647 h 102"/>
                    <a:gd name="T4" fmla="*/ 2147483647 w 72"/>
                    <a:gd name="T5" fmla="*/ 2147483647 h 102"/>
                    <a:gd name="T6" fmla="*/ 2147483647 w 72"/>
                    <a:gd name="T7" fmla="*/ 2147483647 h 102"/>
                    <a:gd name="T8" fmla="*/ 2147483647 w 72"/>
                    <a:gd name="T9" fmla="*/ 2147483647 h 102"/>
                    <a:gd name="T10" fmla="*/ 2147483647 w 72"/>
                    <a:gd name="T11" fmla="*/ 2147483647 h 102"/>
                    <a:gd name="T12" fmla="*/ 2147483647 w 72"/>
                    <a:gd name="T13" fmla="*/ 2147483647 h 102"/>
                    <a:gd name="T14" fmla="*/ 2147483647 w 72"/>
                    <a:gd name="T15" fmla="*/ 2147483647 h 102"/>
                    <a:gd name="T16" fmla="*/ 2147483647 w 72"/>
                    <a:gd name="T17" fmla="*/ 2147483647 h 102"/>
                    <a:gd name="T18" fmla="*/ 2147483647 w 72"/>
                    <a:gd name="T19" fmla="*/ 2147483647 h 102"/>
                    <a:gd name="T20" fmla="*/ 2147483647 w 72"/>
                    <a:gd name="T21" fmla="*/ 2147483647 h 102"/>
                    <a:gd name="T22" fmla="*/ 2147483647 w 72"/>
                    <a:gd name="T23" fmla="*/ 2147483647 h 102"/>
                    <a:gd name="T24" fmla="*/ 2147483647 w 72"/>
                    <a:gd name="T25" fmla="*/ 0 h 102"/>
                    <a:gd name="T26" fmla="*/ 2147483647 w 72"/>
                    <a:gd name="T27" fmla="*/ 0 h 102"/>
                    <a:gd name="T28" fmla="*/ 2147483647 w 72"/>
                    <a:gd name="T29" fmla="*/ 2147483647 h 102"/>
                    <a:gd name="T30" fmla="*/ 2147483647 w 72"/>
                    <a:gd name="T31" fmla="*/ 2147483647 h 102"/>
                    <a:gd name="T32" fmla="*/ 2147483647 w 72"/>
                    <a:gd name="T33" fmla="*/ 2147483647 h 102"/>
                    <a:gd name="T34" fmla="*/ 2147483647 w 72"/>
                    <a:gd name="T35" fmla="*/ 2147483647 h 102"/>
                    <a:gd name="T36" fmla="*/ 2147483647 w 72"/>
                    <a:gd name="T37" fmla="*/ 2147483647 h 102"/>
                    <a:gd name="T38" fmla="*/ 2147483647 w 72"/>
                    <a:gd name="T39" fmla="*/ 2147483647 h 102"/>
                    <a:gd name="T40" fmla="*/ 2147483647 w 72"/>
                    <a:gd name="T41" fmla="*/ 2147483647 h 102"/>
                    <a:gd name="T42" fmla="*/ 2147483647 w 72"/>
                    <a:gd name="T43" fmla="*/ 2147483647 h 102"/>
                    <a:gd name="T44" fmla="*/ 2147483647 w 72"/>
                    <a:gd name="T45" fmla="*/ 2147483647 h 102"/>
                    <a:gd name="T46" fmla="*/ 2147483647 w 72"/>
                    <a:gd name="T47" fmla="*/ 2147483647 h 102"/>
                    <a:gd name="T48" fmla="*/ 2147483647 w 72"/>
                    <a:gd name="T49" fmla="*/ 2147483647 h 102"/>
                    <a:gd name="T50" fmla="*/ 2147483647 w 72"/>
                    <a:gd name="T51" fmla="*/ 2147483647 h 102"/>
                    <a:gd name="T52" fmla="*/ 2147483647 w 72"/>
                    <a:gd name="T53" fmla="*/ 2147483647 h 102"/>
                    <a:gd name="T54" fmla="*/ 2147483647 w 72"/>
                    <a:gd name="T55" fmla="*/ 2147483647 h 102"/>
                    <a:gd name="T56" fmla="*/ 2147483647 w 72"/>
                    <a:gd name="T57" fmla="*/ 2147483647 h 102"/>
                    <a:gd name="T58" fmla="*/ 2147483647 w 72"/>
                    <a:gd name="T59" fmla="*/ 2147483647 h 102"/>
                    <a:gd name="T60" fmla="*/ 0 w 72"/>
                    <a:gd name="T61" fmla="*/ 2147483647 h 102"/>
                    <a:gd name="T62" fmla="*/ 0 w 72"/>
                    <a:gd name="T63" fmla="*/ 2147483647 h 102"/>
                    <a:gd name="T64" fmla="*/ 2147483647 w 72"/>
                    <a:gd name="T65" fmla="*/ 2147483647 h 102"/>
                    <a:gd name="T66" fmla="*/ 2147483647 w 72"/>
                    <a:gd name="T67" fmla="*/ 2147483647 h 102"/>
                    <a:gd name="T68" fmla="*/ 2147483647 w 72"/>
                    <a:gd name="T69" fmla="*/ 2147483647 h 10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72" h="102">
                      <a:moveTo>
                        <a:pt x="30" y="94"/>
                      </a:moveTo>
                      <a:lnTo>
                        <a:pt x="30" y="94"/>
                      </a:lnTo>
                      <a:lnTo>
                        <a:pt x="36" y="96"/>
                      </a:lnTo>
                      <a:lnTo>
                        <a:pt x="40" y="94"/>
                      </a:lnTo>
                      <a:lnTo>
                        <a:pt x="46" y="90"/>
                      </a:lnTo>
                      <a:lnTo>
                        <a:pt x="44" y="78"/>
                      </a:lnTo>
                      <a:lnTo>
                        <a:pt x="46" y="50"/>
                      </a:lnTo>
                      <a:lnTo>
                        <a:pt x="48" y="36"/>
                      </a:lnTo>
                      <a:lnTo>
                        <a:pt x="52" y="20"/>
                      </a:lnTo>
                      <a:lnTo>
                        <a:pt x="60" y="8"/>
                      </a:lnTo>
                      <a:lnTo>
                        <a:pt x="66" y="4"/>
                      </a:lnTo>
                      <a:lnTo>
                        <a:pt x="72" y="0"/>
                      </a:lnTo>
                      <a:lnTo>
                        <a:pt x="72" y="12"/>
                      </a:lnTo>
                      <a:lnTo>
                        <a:pt x="62" y="22"/>
                      </a:lnTo>
                      <a:lnTo>
                        <a:pt x="56" y="36"/>
                      </a:lnTo>
                      <a:lnTo>
                        <a:pt x="52" y="48"/>
                      </a:lnTo>
                      <a:lnTo>
                        <a:pt x="50" y="62"/>
                      </a:lnTo>
                      <a:lnTo>
                        <a:pt x="50" y="84"/>
                      </a:lnTo>
                      <a:lnTo>
                        <a:pt x="50" y="96"/>
                      </a:lnTo>
                      <a:lnTo>
                        <a:pt x="48" y="100"/>
                      </a:lnTo>
                      <a:lnTo>
                        <a:pt x="42" y="102"/>
                      </a:lnTo>
                      <a:lnTo>
                        <a:pt x="34" y="102"/>
                      </a:lnTo>
                      <a:lnTo>
                        <a:pt x="26" y="100"/>
                      </a:lnTo>
                      <a:lnTo>
                        <a:pt x="18" y="94"/>
                      </a:lnTo>
                      <a:lnTo>
                        <a:pt x="10" y="84"/>
                      </a:lnTo>
                      <a:lnTo>
                        <a:pt x="0" y="72"/>
                      </a:lnTo>
                      <a:lnTo>
                        <a:pt x="12" y="82"/>
                      </a:lnTo>
                      <a:lnTo>
                        <a:pt x="30" y="9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1" name="Freeform 978"/>
                <p:cNvSpPr>
                  <a:spLocks/>
                </p:cNvSpPr>
                <p:nvPr/>
              </p:nvSpPr>
              <p:spPr bwMode="auto">
                <a:xfrm flipH="1">
                  <a:off x="2014930" y="2722770"/>
                  <a:ext cx="59349" cy="32372"/>
                </a:xfrm>
                <a:custGeom>
                  <a:avLst/>
                  <a:gdLst>
                    <a:gd name="T0" fmla="*/ 0 w 44"/>
                    <a:gd name="T1" fmla="*/ 2147483647 h 24"/>
                    <a:gd name="T2" fmla="*/ 0 w 44"/>
                    <a:gd name="T3" fmla="*/ 2147483647 h 24"/>
                    <a:gd name="T4" fmla="*/ 0 w 44"/>
                    <a:gd name="T5" fmla="*/ 2147483647 h 24"/>
                    <a:gd name="T6" fmla="*/ 2147483647 w 44"/>
                    <a:gd name="T7" fmla="*/ 2147483647 h 24"/>
                    <a:gd name="T8" fmla="*/ 2147483647 w 44"/>
                    <a:gd name="T9" fmla="*/ 0 h 24"/>
                    <a:gd name="T10" fmla="*/ 2147483647 w 44"/>
                    <a:gd name="T11" fmla="*/ 0 h 24"/>
                    <a:gd name="T12" fmla="*/ 2147483647 w 44"/>
                    <a:gd name="T13" fmla="*/ 2147483647 h 24"/>
                    <a:gd name="T14" fmla="*/ 2147483647 w 44"/>
                    <a:gd name="T15" fmla="*/ 2147483647 h 24"/>
                    <a:gd name="T16" fmla="*/ 2147483647 w 44"/>
                    <a:gd name="T17" fmla="*/ 2147483647 h 24"/>
                    <a:gd name="T18" fmla="*/ 2147483647 w 44"/>
                    <a:gd name="T19" fmla="*/ 2147483647 h 24"/>
                    <a:gd name="T20" fmla="*/ 2147483647 w 44"/>
                    <a:gd name="T21" fmla="*/ 2147483647 h 24"/>
                    <a:gd name="T22" fmla="*/ 2147483647 w 44"/>
                    <a:gd name="T23" fmla="*/ 2147483647 h 24"/>
                    <a:gd name="T24" fmla="*/ 2147483647 w 44"/>
                    <a:gd name="T25" fmla="*/ 2147483647 h 24"/>
                    <a:gd name="T26" fmla="*/ 2147483647 w 44"/>
                    <a:gd name="T27" fmla="*/ 2147483647 h 24"/>
                    <a:gd name="T28" fmla="*/ 2147483647 w 44"/>
                    <a:gd name="T29" fmla="*/ 2147483647 h 24"/>
                    <a:gd name="T30" fmla="*/ 2147483647 w 44"/>
                    <a:gd name="T31" fmla="*/ 2147483647 h 24"/>
                    <a:gd name="T32" fmla="*/ 2147483647 w 44"/>
                    <a:gd name="T33" fmla="*/ 2147483647 h 24"/>
                    <a:gd name="T34" fmla="*/ 2147483647 w 44"/>
                    <a:gd name="T35" fmla="*/ 2147483647 h 24"/>
                    <a:gd name="T36" fmla="*/ 2147483647 w 44"/>
                    <a:gd name="T37" fmla="*/ 2147483647 h 24"/>
                    <a:gd name="T38" fmla="*/ 0 w 44"/>
                    <a:gd name="T39" fmla="*/ 2147483647 h 24"/>
                    <a:gd name="T40" fmla="*/ 0 w 44"/>
                    <a:gd name="T41" fmla="*/ 2147483647 h 2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44" h="24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2"/>
                      </a:lnTo>
                      <a:lnTo>
                        <a:pt x="14" y="0"/>
                      </a:lnTo>
                      <a:lnTo>
                        <a:pt x="24" y="4"/>
                      </a:lnTo>
                      <a:lnTo>
                        <a:pt x="34" y="10"/>
                      </a:lnTo>
                      <a:lnTo>
                        <a:pt x="44" y="18"/>
                      </a:lnTo>
                      <a:lnTo>
                        <a:pt x="44" y="20"/>
                      </a:lnTo>
                      <a:lnTo>
                        <a:pt x="42" y="24"/>
                      </a:lnTo>
                      <a:lnTo>
                        <a:pt x="38" y="24"/>
                      </a:lnTo>
                      <a:lnTo>
                        <a:pt x="28" y="18"/>
                      </a:lnTo>
                      <a:lnTo>
                        <a:pt x="18" y="12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2" name="Freeform 979"/>
                <p:cNvSpPr>
                  <a:spLocks/>
                </p:cNvSpPr>
                <p:nvPr/>
              </p:nvSpPr>
              <p:spPr bwMode="auto">
                <a:xfrm flipH="1">
                  <a:off x="2171396" y="2917004"/>
                  <a:ext cx="16186" cy="5395"/>
                </a:xfrm>
                <a:custGeom>
                  <a:avLst/>
                  <a:gdLst>
                    <a:gd name="T0" fmla="*/ 2147483647 w 12"/>
                    <a:gd name="T1" fmla="*/ 2147483647 h 4"/>
                    <a:gd name="T2" fmla="*/ 2147483647 w 12"/>
                    <a:gd name="T3" fmla="*/ 2147483647 h 4"/>
                    <a:gd name="T4" fmla="*/ 2147483647 w 12"/>
                    <a:gd name="T5" fmla="*/ 2147483647 h 4"/>
                    <a:gd name="T6" fmla="*/ 2147483647 w 12"/>
                    <a:gd name="T7" fmla="*/ 2147483647 h 4"/>
                    <a:gd name="T8" fmla="*/ 2147483647 w 12"/>
                    <a:gd name="T9" fmla="*/ 2147483647 h 4"/>
                    <a:gd name="T10" fmla="*/ 2147483647 w 12"/>
                    <a:gd name="T11" fmla="*/ 2147483647 h 4"/>
                    <a:gd name="T12" fmla="*/ 0 w 12"/>
                    <a:gd name="T13" fmla="*/ 0 h 4"/>
                    <a:gd name="T14" fmla="*/ 0 w 12"/>
                    <a:gd name="T15" fmla="*/ 0 h 4"/>
                    <a:gd name="T16" fmla="*/ 2147483647 w 12"/>
                    <a:gd name="T17" fmla="*/ 0 h 4"/>
                    <a:gd name="T18" fmla="*/ 2147483647 w 12"/>
                    <a:gd name="T19" fmla="*/ 0 h 4"/>
                    <a:gd name="T20" fmla="*/ 2147483647 w 12"/>
                    <a:gd name="T21" fmla="*/ 0 h 4"/>
                    <a:gd name="T22" fmla="*/ 2147483647 w 12"/>
                    <a:gd name="T23" fmla="*/ 0 h 4"/>
                    <a:gd name="T24" fmla="*/ 2147483647 w 12"/>
                    <a:gd name="T25" fmla="*/ 2147483647 h 4"/>
                    <a:gd name="T26" fmla="*/ 2147483647 w 12"/>
                    <a:gd name="T27" fmla="*/ 2147483647 h 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2" h="4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0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3" name="Freeform 980"/>
                <p:cNvSpPr>
                  <a:spLocks/>
                </p:cNvSpPr>
                <p:nvPr/>
              </p:nvSpPr>
              <p:spPr bwMode="auto">
                <a:xfrm flipH="1">
                  <a:off x="2044604" y="2768631"/>
                  <a:ext cx="40465" cy="26977"/>
                </a:xfrm>
                <a:custGeom>
                  <a:avLst/>
                  <a:gdLst>
                    <a:gd name="T0" fmla="*/ 2147483647 w 30"/>
                    <a:gd name="T1" fmla="*/ 2147483647 h 20"/>
                    <a:gd name="T2" fmla="*/ 2147483647 w 30"/>
                    <a:gd name="T3" fmla="*/ 2147483647 h 20"/>
                    <a:gd name="T4" fmla="*/ 2147483647 w 30"/>
                    <a:gd name="T5" fmla="*/ 2147483647 h 20"/>
                    <a:gd name="T6" fmla="*/ 2147483647 w 30"/>
                    <a:gd name="T7" fmla="*/ 2147483647 h 20"/>
                    <a:gd name="T8" fmla="*/ 2147483647 w 30"/>
                    <a:gd name="T9" fmla="*/ 2147483647 h 20"/>
                    <a:gd name="T10" fmla="*/ 2147483647 w 30"/>
                    <a:gd name="T11" fmla="*/ 2147483647 h 20"/>
                    <a:gd name="T12" fmla="*/ 2147483647 w 30"/>
                    <a:gd name="T13" fmla="*/ 2147483647 h 20"/>
                    <a:gd name="T14" fmla="*/ 2147483647 w 30"/>
                    <a:gd name="T15" fmla="*/ 2147483647 h 20"/>
                    <a:gd name="T16" fmla="*/ 2147483647 w 30"/>
                    <a:gd name="T17" fmla="*/ 2147483647 h 20"/>
                    <a:gd name="T18" fmla="*/ 2147483647 w 30"/>
                    <a:gd name="T19" fmla="*/ 2147483647 h 20"/>
                    <a:gd name="T20" fmla="*/ 2147483647 w 30"/>
                    <a:gd name="T21" fmla="*/ 2147483647 h 20"/>
                    <a:gd name="T22" fmla="*/ 2147483647 w 30"/>
                    <a:gd name="T23" fmla="*/ 2147483647 h 20"/>
                    <a:gd name="T24" fmla="*/ 2147483647 w 30"/>
                    <a:gd name="T25" fmla="*/ 2147483647 h 20"/>
                    <a:gd name="T26" fmla="*/ 2147483647 w 30"/>
                    <a:gd name="T27" fmla="*/ 2147483647 h 20"/>
                    <a:gd name="T28" fmla="*/ 2147483647 w 30"/>
                    <a:gd name="T29" fmla="*/ 2147483647 h 20"/>
                    <a:gd name="T30" fmla="*/ 2147483647 w 30"/>
                    <a:gd name="T31" fmla="*/ 2147483647 h 20"/>
                    <a:gd name="T32" fmla="*/ 2147483647 w 30"/>
                    <a:gd name="T33" fmla="*/ 2147483647 h 20"/>
                    <a:gd name="T34" fmla="*/ 2147483647 w 30"/>
                    <a:gd name="T35" fmla="*/ 2147483647 h 20"/>
                    <a:gd name="T36" fmla="*/ 0 w 30"/>
                    <a:gd name="T37" fmla="*/ 2147483647 h 20"/>
                    <a:gd name="T38" fmla="*/ 0 w 30"/>
                    <a:gd name="T39" fmla="*/ 2147483647 h 20"/>
                    <a:gd name="T40" fmla="*/ 0 w 30"/>
                    <a:gd name="T41" fmla="*/ 2147483647 h 20"/>
                    <a:gd name="T42" fmla="*/ 0 w 30"/>
                    <a:gd name="T43" fmla="*/ 2147483647 h 20"/>
                    <a:gd name="T44" fmla="*/ 2147483647 w 30"/>
                    <a:gd name="T45" fmla="*/ 0 h 20"/>
                    <a:gd name="T46" fmla="*/ 2147483647 w 30"/>
                    <a:gd name="T47" fmla="*/ 0 h 20"/>
                    <a:gd name="T48" fmla="*/ 2147483647 w 30"/>
                    <a:gd name="T49" fmla="*/ 2147483647 h 20"/>
                    <a:gd name="T50" fmla="*/ 2147483647 w 30"/>
                    <a:gd name="T51" fmla="*/ 2147483647 h 20"/>
                    <a:gd name="T52" fmla="*/ 2147483647 w 30"/>
                    <a:gd name="T53" fmla="*/ 2147483647 h 2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20">
                      <a:moveTo>
                        <a:pt x="24" y="6"/>
                      </a:moveTo>
                      <a:lnTo>
                        <a:pt x="24" y="6"/>
                      </a:lnTo>
                      <a:lnTo>
                        <a:pt x="26" y="6"/>
                      </a:lnTo>
                      <a:lnTo>
                        <a:pt x="28" y="8"/>
                      </a:lnTo>
                      <a:lnTo>
                        <a:pt x="30" y="10"/>
                      </a:lnTo>
                      <a:lnTo>
                        <a:pt x="28" y="14"/>
                      </a:lnTo>
                      <a:lnTo>
                        <a:pt x="24" y="18"/>
                      </a:lnTo>
                      <a:lnTo>
                        <a:pt x="20" y="20"/>
                      </a:lnTo>
                      <a:lnTo>
                        <a:pt x="12" y="18"/>
                      </a:lnTo>
                      <a:lnTo>
                        <a:pt x="6" y="1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0" y="0"/>
                      </a:lnTo>
                      <a:lnTo>
                        <a:pt x="18" y="2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4" name="Freeform 981"/>
                <p:cNvSpPr>
                  <a:spLocks/>
                </p:cNvSpPr>
                <p:nvPr/>
              </p:nvSpPr>
              <p:spPr bwMode="auto">
                <a:xfrm flipH="1">
                  <a:off x="2047302" y="2768631"/>
                  <a:ext cx="37768" cy="18884"/>
                </a:xfrm>
                <a:custGeom>
                  <a:avLst/>
                  <a:gdLst>
                    <a:gd name="T0" fmla="*/ 2147483647 w 28"/>
                    <a:gd name="T1" fmla="*/ 2147483647 h 14"/>
                    <a:gd name="T2" fmla="*/ 2147483647 w 28"/>
                    <a:gd name="T3" fmla="*/ 2147483647 h 14"/>
                    <a:gd name="T4" fmla="*/ 2147483647 w 28"/>
                    <a:gd name="T5" fmla="*/ 2147483647 h 14"/>
                    <a:gd name="T6" fmla="*/ 2147483647 w 28"/>
                    <a:gd name="T7" fmla="*/ 2147483647 h 14"/>
                    <a:gd name="T8" fmla="*/ 2147483647 w 28"/>
                    <a:gd name="T9" fmla="*/ 2147483647 h 14"/>
                    <a:gd name="T10" fmla="*/ 2147483647 w 28"/>
                    <a:gd name="T11" fmla="*/ 2147483647 h 14"/>
                    <a:gd name="T12" fmla="*/ 0 w 28"/>
                    <a:gd name="T13" fmla="*/ 2147483647 h 14"/>
                    <a:gd name="T14" fmla="*/ 0 w 28"/>
                    <a:gd name="T15" fmla="*/ 2147483647 h 14"/>
                    <a:gd name="T16" fmla="*/ 0 w 28"/>
                    <a:gd name="T17" fmla="*/ 2147483647 h 14"/>
                    <a:gd name="T18" fmla="*/ 0 w 28"/>
                    <a:gd name="T19" fmla="*/ 2147483647 h 14"/>
                    <a:gd name="T20" fmla="*/ 2147483647 w 28"/>
                    <a:gd name="T21" fmla="*/ 0 h 14"/>
                    <a:gd name="T22" fmla="*/ 2147483647 w 28"/>
                    <a:gd name="T23" fmla="*/ 2147483647 h 14"/>
                    <a:gd name="T24" fmla="*/ 2147483647 w 28"/>
                    <a:gd name="T25" fmla="*/ 2147483647 h 14"/>
                    <a:gd name="T26" fmla="*/ 2147483647 w 28"/>
                    <a:gd name="T27" fmla="*/ 2147483647 h 14"/>
                    <a:gd name="T28" fmla="*/ 2147483647 w 28"/>
                    <a:gd name="T29" fmla="*/ 2147483647 h 14"/>
                    <a:gd name="T30" fmla="*/ 2147483647 w 28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" h="14">
                      <a:moveTo>
                        <a:pt x="28" y="10"/>
                      </a:moveTo>
                      <a:lnTo>
                        <a:pt x="28" y="10"/>
                      </a:lnTo>
                      <a:lnTo>
                        <a:pt x="28" y="14"/>
                      </a:lnTo>
                      <a:lnTo>
                        <a:pt x="22" y="10"/>
                      </a:lnTo>
                      <a:lnTo>
                        <a:pt x="14" y="6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4" y="2"/>
                      </a:lnTo>
                      <a:lnTo>
                        <a:pt x="22" y="6"/>
                      </a:lnTo>
                      <a:lnTo>
                        <a:pt x="26" y="8"/>
                      </a:lnTo>
                      <a:lnTo>
                        <a:pt x="28" y="10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5" name="Freeform 982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6186" cy="18884"/>
                </a:xfrm>
                <a:custGeom>
                  <a:avLst/>
                  <a:gdLst>
                    <a:gd name="T0" fmla="*/ 2147483647 w 12"/>
                    <a:gd name="T1" fmla="*/ 2147483647 h 14"/>
                    <a:gd name="T2" fmla="*/ 2147483647 w 12"/>
                    <a:gd name="T3" fmla="*/ 2147483647 h 14"/>
                    <a:gd name="T4" fmla="*/ 2147483647 w 12"/>
                    <a:gd name="T5" fmla="*/ 0 h 14"/>
                    <a:gd name="T6" fmla="*/ 2147483647 w 12"/>
                    <a:gd name="T7" fmla="*/ 0 h 14"/>
                    <a:gd name="T8" fmla="*/ 2147483647 w 12"/>
                    <a:gd name="T9" fmla="*/ 0 h 14"/>
                    <a:gd name="T10" fmla="*/ 2147483647 w 12"/>
                    <a:gd name="T11" fmla="*/ 2147483647 h 14"/>
                    <a:gd name="T12" fmla="*/ 2147483647 w 12"/>
                    <a:gd name="T13" fmla="*/ 2147483647 h 14"/>
                    <a:gd name="T14" fmla="*/ 2147483647 w 12"/>
                    <a:gd name="T15" fmla="*/ 2147483647 h 14"/>
                    <a:gd name="T16" fmla="*/ 2147483647 w 12"/>
                    <a:gd name="T17" fmla="*/ 2147483647 h 14"/>
                    <a:gd name="T18" fmla="*/ 2147483647 w 12"/>
                    <a:gd name="T19" fmla="*/ 2147483647 h 14"/>
                    <a:gd name="T20" fmla="*/ 2147483647 w 12"/>
                    <a:gd name="T21" fmla="*/ 2147483647 h 14"/>
                    <a:gd name="T22" fmla="*/ 2147483647 w 12"/>
                    <a:gd name="T23" fmla="*/ 2147483647 h 14"/>
                    <a:gd name="T24" fmla="*/ 2147483647 w 12"/>
                    <a:gd name="T25" fmla="*/ 2147483647 h 14"/>
                    <a:gd name="T26" fmla="*/ 2147483647 w 12"/>
                    <a:gd name="T27" fmla="*/ 2147483647 h 14"/>
                    <a:gd name="T28" fmla="*/ 0 w 12"/>
                    <a:gd name="T29" fmla="*/ 2147483647 h 14"/>
                    <a:gd name="T30" fmla="*/ 2147483647 w 12"/>
                    <a:gd name="T31" fmla="*/ 2147483647 h 14"/>
                    <a:gd name="T32" fmla="*/ 2147483647 w 12"/>
                    <a:gd name="T33" fmla="*/ 2147483647 h 14"/>
                    <a:gd name="T34" fmla="*/ 2147483647 w 12"/>
                    <a:gd name="T35" fmla="*/ 2147483647 h 14"/>
                    <a:gd name="T36" fmla="*/ 2147483647 w 12"/>
                    <a:gd name="T37" fmla="*/ 2147483647 h 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" h="1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2" y="4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2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6" name="Freeform 983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0791" cy="10791"/>
                </a:xfrm>
                <a:custGeom>
                  <a:avLst/>
                  <a:gdLst>
                    <a:gd name="T0" fmla="*/ 2147483647 w 8"/>
                    <a:gd name="T1" fmla="*/ 0 h 8"/>
                    <a:gd name="T2" fmla="*/ 2147483647 w 8"/>
                    <a:gd name="T3" fmla="*/ 0 h 8"/>
                    <a:gd name="T4" fmla="*/ 2147483647 w 8"/>
                    <a:gd name="T5" fmla="*/ 2147483647 h 8"/>
                    <a:gd name="T6" fmla="*/ 2147483647 w 8"/>
                    <a:gd name="T7" fmla="*/ 2147483647 h 8"/>
                    <a:gd name="T8" fmla="*/ 2147483647 w 8"/>
                    <a:gd name="T9" fmla="*/ 2147483647 h 8"/>
                    <a:gd name="T10" fmla="*/ 2147483647 w 8"/>
                    <a:gd name="T11" fmla="*/ 2147483647 h 8"/>
                    <a:gd name="T12" fmla="*/ 0 w 8"/>
                    <a:gd name="T13" fmla="*/ 2147483647 h 8"/>
                    <a:gd name="T14" fmla="*/ 0 w 8"/>
                    <a:gd name="T15" fmla="*/ 2147483647 h 8"/>
                    <a:gd name="T16" fmla="*/ 2147483647 w 8"/>
                    <a:gd name="T17" fmla="*/ 0 h 8"/>
                    <a:gd name="T18" fmla="*/ 2147483647 w 8"/>
                    <a:gd name="T19" fmla="*/ 0 h 8"/>
                    <a:gd name="T20" fmla="*/ 2147483647 w 8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" h="8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8" y="4"/>
                      </a:lnTo>
                      <a:lnTo>
                        <a:pt x="6" y="8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7" name="Freeform 984"/>
                <p:cNvSpPr>
                  <a:spLocks/>
                </p:cNvSpPr>
                <p:nvPr/>
              </p:nvSpPr>
              <p:spPr bwMode="auto">
                <a:xfrm flipH="1">
                  <a:off x="2041907" y="2768631"/>
                  <a:ext cx="43163" cy="13488"/>
                </a:xfrm>
                <a:custGeom>
                  <a:avLst/>
                  <a:gdLst>
                    <a:gd name="T0" fmla="*/ 0 w 32"/>
                    <a:gd name="T1" fmla="*/ 0 h 10"/>
                    <a:gd name="T2" fmla="*/ 0 w 32"/>
                    <a:gd name="T3" fmla="*/ 0 h 10"/>
                    <a:gd name="T4" fmla="*/ 2147483647 w 32"/>
                    <a:gd name="T5" fmla="*/ 0 h 10"/>
                    <a:gd name="T6" fmla="*/ 2147483647 w 32"/>
                    <a:gd name="T7" fmla="*/ 0 h 10"/>
                    <a:gd name="T8" fmla="*/ 2147483647 w 32"/>
                    <a:gd name="T9" fmla="*/ 2147483647 h 10"/>
                    <a:gd name="T10" fmla="*/ 2147483647 w 32"/>
                    <a:gd name="T11" fmla="*/ 2147483647 h 10"/>
                    <a:gd name="T12" fmla="*/ 2147483647 w 32"/>
                    <a:gd name="T13" fmla="*/ 2147483647 h 10"/>
                    <a:gd name="T14" fmla="*/ 2147483647 w 32"/>
                    <a:gd name="T15" fmla="*/ 2147483647 h 10"/>
                    <a:gd name="T16" fmla="*/ 2147483647 w 32"/>
                    <a:gd name="T17" fmla="*/ 2147483647 h 10"/>
                    <a:gd name="T18" fmla="*/ 2147483647 w 32"/>
                    <a:gd name="T19" fmla="*/ 2147483647 h 10"/>
                    <a:gd name="T20" fmla="*/ 2147483647 w 32"/>
                    <a:gd name="T21" fmla="*/ 2147483647 h 10"/>
                    <a:gd name="T22" fmla="*/ 2147483647 w 32"/>
                    <a:gd name="T23" fmla="*/ 2147483647 h 10"/>
                    <a:gd name="T24" fmla="*/ 2147483647 w 32"/>
                    <a:gd name="T25" fmla="*/ 2147483647 h 10"/>
                    <a:gd name="T26" fmla="*/ 0 w 32"/>
                    <a:gd name="T27" fmla="*/ 0 h 10"/>
                    <a:gd name="T28" fmla="*/ 0 w 32"/>
                    <a:gd name="T29" fmla="*/ 0 h 1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4" y="0"/>
                      </a:lnTo>
                      <a:lnTo>
                        <a:pt x="24" y="2"/>
                      </a:lnTo>
                      <a:lnTo>
                        <a:pt x="32" y="8"/>
                      </a:lnTo>
                      <a:lnTo>
                        <a:pt x="32" y="10"/>
                      </a:lnTo>
                      <a:lnTo>
                        <a:pt x="30" y="10"/>
                      </a:lnTo>
                      <a:lnTo>
                        <a:pt x="22" y="6"/>
                      </a:lnTo>
                      <a:lnTo>
                        <a:pt x="1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8" name="Freeform 985"/>
                <p:cNvSpPr>
                  <a:spLocks/>
                </p:cNvSpPr>
                <p:nvPr/>
              </p:nvSpPr>
              <p:spPr bwMode="auto">
                <a:xfrm flipH="1">
                  <a:off x="2122837" y="2711980"/>
                  <a:ext cx="64745" cy="40465"/>
                </a:xfrm>
                <a:custGeom>
                  <a:avLst/>
                  <a:gdLst>
                    <a:gd name="T0" fmla="*/ 2147483647 w 48"/>
                    <a:gd name="T1" fmla="*/ 2147483647 h 30"/>
                    <a:gd name="T2" fmla="*/ 2147483647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2147483647 h 30"/>
                    <a:gd name="T14" fmla="*/ 2147483647 w 48"/>
                    <a:gd name="T15" fmla="*/ 2147483647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2147483647 w 48"/>
                    <a:gd name="T37" fmla="*/ 2147483647 h 30"/>
                    <a:gd name="T38" fmla="*/ 2147483647 w 48"/>
                    <a:gd name="T39" fmla="*/ 2147483647 h 30"/>
                    <a:gd name="T40" fmla="*/ 2147483647 w 48"/>
                    <a:gd name="T41" fmla="*/ 2147483647 h 30"/>
                    <a:gd name="T42" fmla="*/ 2147483647 w 48"/>
                    <a:gd name="T43" fmla="*/ 2147483647 h 30"/>
                    <a:gd name="T44" fmla="*/ 0 w 48"/>
                    <a:gd name="T45" fmla="*/ 0 h 30"/>
                    <a:gd name="T46" fmla="*/ 0 w 48"/>
                    <a:gd name="T47" fmla="*/ 0 h 30"/>
                    <a:gd name="T48" fmla="*/ 0 w 48"/>
                    <a:gd name="T49" fmla="*/ 0 h 30"/>
                    <a:gd name="T50" fmla="*/ 0 w 48"/>
                    <a:gd name="T51" fmla="*/ 0 h 30"/>
                    <a:gd name="T52" fmla="*/ 2147483647 w 48"/>
                    <a:gd name="T53" fmla="*/ 0 h 30"/>
                    <a:gd name="T54" fmla="*/ 2147483647 w 48"/>
                    <a:gd name="T55" fmla="*/ 2147483647 h 30"/>
                    <a:gd name="T56" fmla="*/ 2147483647 w 48"/>
                    <a:gd name="T57" fmla="*/ 2147483647 h 30"/>
                    <a:gd name="T58" fmla="*/ 2147483647 w 48"/>
                    <a:gd name="T59" fmla="*/ 2147483647 h 30"/>
                    <a:gd name="T60" fmla="*/ 2147483647 w 48"/>
                    <a:gd name="T61" fmla="*/ 2147483647 h 30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8" h="30">
                      <a:moveTo>
                        <a:pt x="44" y="16"/>
                      </a:moveTo>
                      <a:lnTo>
                        <a:pt x="44" y="16"/>
                      </a:lnTo>
                      <a:lnTo>
                        <a:pt x="48" y="20"/>
                      </a:lnTo>
                      <a:lnTo>
                        <a:pt x="44" y="24"/>
                      </a:lnTo>
                      <a:lnTo>
                        <a:pt x="42" y="28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6" y="26"/>
                      </a:lnTo>
                      <a:lnTo>
                        <a:pt x="16" y="22"/>
                      </a:lnTo>
                      <a:lnTo>
                        <a:pt x="6" y="12"/>
                      </a:lnTo>
                      <a:lnTo>
                        <a:pt x="2" y="8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32" y="8"/>
                      </a:lnTo>
                      <a:lnTo>
                        <a:pt x="44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9" name="Freeform 986"/>
                <p:cNvSpPr>
                  <a:spLocks/>
                </p:cNvSpPr>
                <p:nvPr/>
              </p:nvSpPr>
              <p:spPr bwMode="auto">
                <a:xfrm flipH="1">
                  <a:off x="2125535" y="2709282"/>
                  <a:ext cx="62047" cy="35070"/>
                </a:xfrm>
                <a:custGeom>
                  <a:avLst/>
                  <a:gdLst>
                    <a:gd name="T0" fmla="*/ 0 w 46"/>
                    <a:gd name="T1" fmla="*/ 2147483647 h 26"/>
                    <a:gd name="T2" fmla="*/ 0 w 46"/>
                    <a:gd name="T3" fmla="*/ 2147483647 h 26"/>
                    <a:gd name="T4" fmla="*/ 2147483647 w 46"/>
                    <a:gd name="T5" fmla="*/ 0 h 26"/>
                    <a:gd name="T6" fmla="*/ 2147483647 w 46"/>
                    <a:gd name="T7" fmla="*/ 2147483647 h 26"/>
                    <a:gd name="T8" fmla="*/ 2147483647 w 46"/>
                    <a:gd name="T9" fmla="*/ 2147483647 h 26"/>
                    <a:gd name="T10" fmla="*/ 2147483647 w 46"/>
                    <a:gd name="T11" fmla="*/ 2147483647 h 26"/>
                    <a:gd name="T12" fmla="*/ 2147483647 w 46"/>
                    <a:gd name="T13" fmla="*/ 2147483647 h 26"/>
                    <a:gd name="T14" fmla="*/ 2147483647 w 46"/>
                    <a:gd name="T15" fmla="*/ 2147483647 h 26"/>
                    <a:gd name="T16" fmla="*/ 2147483647 w 46"/>
                    <a:gd name="T17" fmla="*/ 2147483647 h 26"/>
                    <a:gd name="T18" fmla="*/ 2147483647 w 46"/>
                    <a:gd name="T19" fmla="*/ 2147483647 h 26"/>
                    <a:gd name="T20" fmla="*/ 2147483647 w 46"/>
                    <a:gd name="T21" fmla="*/ 2147483647 h 26"/>
                    <a:gd name="T22" fmla="*/ 2147483647 w 46"/>
                    <a:gd name="T23" fmla="*/ 2147483647 h 26"/>
                    <a:gd name="T24" fmla="*/ 2147483647 w 46"/>
                    <a:gd name="T25" fmla="*/ 2147483647 h 26"/>
                    <a:gd name="T26" fmla="*/ 2147483647 w 46"/>
                    <a:gd name="T27" fmla="*/ 2147483647 h 26"/>
                    <a:gd name="T28" fmla="*/ 0 w 46"/>
                    <a:gd name="T29" fmla="*/ 2147483647 h 26"/>
                    <a:gd name="T30" fmla="*/ 0 w 46"/>
                    <a:gd name="T31" fmla="*/ 2147483647 h 26"/>
                    <a:gd name="T32" fmla="*/ 0 w 46"/>
                    <a:gd name="T33" fmla="*/ 2147483647 h 26"/>
                    <a:gd name="T34" fmla="*/ 0 w 46"/>
                    <a:gd name="T35" fmla="*/ 2147483647 h 2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6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20" y="6"/>
                      </a:lnTo>
                      <a:lnTo>
                        <a:pt x="36" y="12"/>
                      </a:lnTo>
                      <a:lnTo>
                        <a:pt x="42" y="18"/>
                      </a:lnTo>
                      <a:lnTo>
                        <a:pt x="46" y="22"/>
                      </a:lnTo>
                      <a:lnTo>
                        <a:pt x="46" y="24"/>
                      </a:lnTo>
                      <a:lnTo>
                        <a:pt x="44" y="26"/>
                      </a:lnTo>
                      <a:lnTo>
                        <a:pt x="34" y="18"/>
                      </a:lnTo>
                      <a:lnTo>
                        <a:pt x="22" y="1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0" name="Freeform 987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6977" cy="24279"/>
                </a:xfrm>
                <a:custGeom>
                  <a:avLst/>
                  <a:gdLst>
                    <a:gd name="T0" fmla="*/ 2147483647 w 20"/>
                    <a:gd name="T1" fmla="*/ 2147483647 h 18"/>
                    <a:gd name="T2" fmla="*/ 2147483647 w 20"/>
                    <a:gd name="T3" fmla="*/ 2147483647 h 18"/>
                    <a:gd name="T4" fmla="*/ 2147483647 w 20"/>
                    <a:gd name="T5" fmla="*/ 0 h 18"/>
                    <a:gd name="T6" fmla="*/ 2147483647 w 20"/>
                    <a:gd name="T7" fmla="*/ 2147483647 h 18"/>
                    <a:gd name="T8" fmla="*/ 2147483647 w 20"/>
                    <a:gd name="T9" fmla="*/ 2147483647 h 18"/>
                    <a:gd name="T10" fmla="*/ 2147483647 w 20"/>
                    <a:gd name="T11" fmla="*/ 2147483647 h 18"/>
                    <a:gd name="T12" fmla="*/ 2147483647 w 20"/>
                    <a:gd name="T13" fmla="*/ 2147483647 h 18"/>
                    <a:gd name="T14" fmla="*/ 2147483647 w 20"/>
                    <a:gd name="T15" fmla="*/ 2147483647 h 18"/>
                    <a:gd name="T16" fmla="*/ 2147483647 w 20"/>
                    <a:gd name="T17" fmla="*/ 2147483647 h 18"/>
                    <a:gd name="T18" fmla="*/ 2147483647 w 20"/>
                    <a:gd name="T19" fmla="*/ 2147483647 h 18"/>
                    <a:gd name="T20" fmla="*/ 2147483647 w 20"/>
                    <a:gd name="T21" fmla="*/ 2147483647 h 18"/>
                    <a:gd name="T22" fmla="*/ 2147483647 w 20"/>
                    <a:gd name="T23" fmla="*/ 2147483647 h 18"/>
                    <a:gd name="T24" fmla="*/ 2147483647 w 20"/>
                    <a:gd name="T25" fmla="*/ 2147483647 h 18"/>
                    <a:gd name="T26" fmla="*/ 2147483647 w 20"/>
                    <a:gd name="T27" fmla="*/ 2147483647 h 18"/>
                    <a:gd name="T28" fmla="*/ 2147483647 w 20"/>
                    <a:gd name="T29" fmla="*/ 2147483647 h 18"/>
                    <a:gd name="T30" fmla="*/ 2147483647 w 20"/>
                    <a:gd name="T31" fmla="*/ 2147483647 h 18"/>
                    <a:gd name="T32" fmla="*/ 0 w 20"/>
                    <a:gd name="T33" fmla="*/ 2147483647 h 18"/>
                    <a:gd name="T34" fmla="*/ 0 w 20"/>
                    <a:gd name="T35" fmla="*/ 2147483647 h 18"/>
                    <a:gd name="T36" fmla="*/ 2147483647 w 20"/>
                    <a:gd name="T37" fmla="*/ 2147483647 h 18"/>
                    <a:gd name="T38" fmla="*/ 2147483647 w 20"/>
                    <a:gd name="T39" fmla="*/ 2147483647 h 18"/>
                    <a:gd name="T40" fmla="*/ 2147483647 w 20"/>
                    <a:gd name="T41" fmla="*/ 2147483647 h 18"/>
                    <a:gd name="T42" fmla="*/ 2147483647 w 20"/>
                    <a:gd name="T43" fmla="*/ 2147483647 h 1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20" h="18">
                      <a:moveTo>
                        <a:pt x="2" y="4"/>
                      </a:move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20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lnTo>
                        <a:pt x="12" y="16"/>
                      </a:lnTo>
                      <a:lnTo>
                        <a:pt x="8" y="18"/>
                      </a:lnTo>
                      <a:lnTo>
                        <a:pt x="6" y="18"/>
                      </a:lnTo>
                      <a:lnTo>
                        <a:pt x="2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1" name="Freeform 988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4279" cy="16186"/>
                </a:xfrm>
                <a:custGeom>
                  <a:avLst/>
                  <a:gdLst>
                    <a:gd name="T0" fmla="*/ 2147483647 w 18"/>
                    <a:gd name="T1" fmla="*/ 2147483647 h 12"/>
                    <a:gd name="T2" fmla="*/ 2147483647 w 18"/>
                    <a:gd name="T3" fmla="*/ 2147483647 h 12"/>
                    <a:gd name="T4" fmla="*/ 2147483647 w 18"/>
                    <a:gd name="T5" fmla="*/ 2147483647 h 12"/>
                    <a:gd name="T6" fmla="*/ 2147483647 w 18"/>
                    <a:gd name="T7" fmla="*/ 2147483647 h 12"/>
                    <a:gd name="T8" fmla="*/ 2147483647 w 18"/>
                    <a:gd name="T9" fmla="*/ 2147483647 h 12"/>
                    <a:gd name="T10" fmla="*/ 2147483647 w 18"/>
                    <a:gd name="T11" fmla="*/ 2147483647 h 12"/>
                    <a:gd name="T12" fmla="*/ 2147483647 w 18"/>
                    <a:gd name="T13" fmla="*/ 2147483647 h 12"/>
                    <a:gd name="T14" fmla="*/ 2147483647 w 18"/>
                    <a:gd name="T15" fmla="*/ 2147483647 h 12"/>
                    <a:gd name="T16" fmla="*/ 0 w 18"/>
                    <a:gd name="T17" fmla="*/ 2147483647 h 12"/>
                    <a:gd name="T18" fmla="*/ 0 w 18"/>
                    <a:gd name="T19" fmla="*/ 2147483647 h 12"/>
                    <a:gd name="T20" fmla="*/ 2147483647 w 18"/>
                    <a:gd name="T21" fmla="*/ 0 h 12"/>
                    <a:gd name="T22" fmla="*/ 2147483647 w 18"/>
                    <a:gd name="T23" fmla="*/ 2147483647 h 12"/>
                    <a:gd name="T24" fmla="*/ 2147483647 w 18"/>
                    <a:gd name="T25" fmla="*/ 2147483647 h 1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8" h="12">
                      <a:moveTo>
                        <a:pt x="10" y="2"/>
                      </a:moveTo>
                      <a:lnTo>
                        <a:pt x="10" y="2"/>
                      </a:lnTo>
                      <a:lnTo>
                        <a:pt x="18" y="6"/>
                      </a:lnTo>
                      <a:lnTo>
                        <a:pt x="16" y="8"/>
                      </a:lnTo>
                      <a:lnTo>
                        <a:pt x="14" y="12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2" name="Freeform 989"/>
                <p:cNvSpPr>
                  <a:spLocks/>
                </p:cNvSpPr>
                <p:nvPr/>
              </p:nvSpPr>
              <p:spPr bwMode="auto">
                <a:xfrm flipH="1">
                  <a:off x="2120140" y="2709282"/>
                  <a:ext cx="67442" cy="29675"/>
                </a:xfrm>
                <a:custGeom>
                  <a:avLst/>
                  <a:gdLst>
                    <a:gd name="T0" fmla="*/ 0 w 50"/>
                    <a:gd name="T1" fmla="*/ 0 h 22"/>
                    <a:gd name="T2" fmla="*/ 0 w 50"/>
                    <a:gd name="T3" fmla="*/ 0 h 22"/>
                    <a:gd name="T4" fmla="*/ 2147483647 w 50"/>
                    <a:gd name="T5" fmla="*/ 0 h 22"/>
                    <a:gd name="T6" fmla="*/ 2147483647 w 50"/>
                    <a:gd name="T7" fmla="*/ 2147483647 h 22"/>
                    <a:gd name="T8" fmla="*/ 2147483647 w 50"/>
                    <a:gd name="T9" fmla="*/ 2147483647 h 22"/>
                    <a:gd name="T10" fmla="*/ 2147483647 w 50"/>
                    <a:gd name="T11" fmla="*/ 2147483647 h 22"/>
                    <a:gd name="T12" fmla="*/ 2147483647 w 50"/>
                    <a:gd name="T13" fmla="*/ 2147483647 h 22"/>
                    <a:gd name="T14" fmla="*/ 2147483647 w 50"/>
                    <a:gd name="T15" fmla="*/ 2147483647 h 22"/>
                    <a:gd name="T16" fmla="*/ 2147483647 w 50"/>
                    <a:gd name="T17" fmla="*/ 2147483647 h 22"/>
                    <a:gd name="T18" fmla="*/ 2147483647 w 50"/>
                    <a:gd name="T19" fmla="*/ 2147483647 h 22"/>
                    <a:gd name="T20" fmla="*/ 2147483647 w 50"/>
                    <a:gd name="T21" fmla="*/ 2147483647 h 22"/>
                    <a:gd name="T22" fmla="*/ 2147483647 w 50"/>
                    <a:gd name="T23" fmla="*/ 2147483647 h 22"/>
                    <a:gd name="T24" fmla="*/ 2147483647 w 50"/>
                    <a:gd name="T25" fmla="*/ 2147483647 h 22"/>
                    <a:gd name="T26" fmla="*/ 2147483647 w 50"/>
                    <a:gd name="T27" fmla="*/ 2147483647 h 22"/>
                    <a:gd name="T28" fmla="*/ 0 w 50"/>
                    <a:gd name="T29" fmla="*/ 0 h 22"/>
                    <a:gd name="T30" fmla="*/ 0 w 50"/>
                    <a:gd name="T31" fmla="*/ 0 h 2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50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4"/>
                      </a:lnTo>
                      <a:lnTo>
                        <a:pt x="34" y="10"/>
                      </a:lnTo>
                      <a:lnTo>
                        <a:pt x="42" y="14"/>
                      </a:lnTo>
                      <a:lnTo>
                        <a:pt x="50" y="20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4" y="22"/>
                      </a:lnTo>
                      <a:lnTo>
                        <a:pt x="38" y="16"/>
                      </a:lnTo>
                      <a:lnTo>
                        <a:pt x="24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3" name="Freeform 990"/>
                <p:cNvSpPr>
                  <a:spLocks/>
                </p:cNvSpPr>
                <p:nvPr/>
              </p:nvSpPr>
              <p:spPr bwMode="auto">
                <a:xfrm flipH="1">
                  <a:off x="1958278" y="2523141"/>
                  <a:ext cx="331816" cy="218513"/>
                </a:xfrm>
                <a:custGeom>
                  <a:avLst/>
                  <a:gdLst>
                    <a:gd name="T0" fmla="*/ 0 w 246"/>
                    <a:gd name="T1" fmla="*/ 2147483647 h 162"/>
                    <a:gd name="T2" fmla="*/ 2147483647 w 246"/>
                    <a:gd name="T3" fmla="*/ 2147483647 h 162"/>
                    <a:gd name="T4" fmla="*/ 2147483647 w 246"/>
                    <a:gd name="T5" fmla="*/ 2147483647 h 162"/>
                    <a:gd name="T6" fmla="*/ 2147483647 w 246"/>
                    <a:gd name="T7" fmla="*/ 2147483647 h 162"/>
                    <a:gd name="T8" fmla="*/ 2147483647 w 246"/>
                    <a:gd name="T9" fmla="*/ 2147483647 h 162"/>
                    <a:gd name="T10" fmla="*/ 2147483647 w 246"/>
                    <a:gd name="T11" fmla="*/ 2147483647 h 162"/>
                    <a:gd name="T12" fmla="*/ 2147483647 w 246"/>
                    <a:gd name="T13" fmla="*/ 2147483647 h 162"/>
                    <a:gd name="T14" fmla="*/ 2147483647 w 246"/>
                    <a:gd name="T15" fmla="*/ 2147483647 h 162"/>
                    <a:gd name="T16" fmla="*/ 2147483647 w 246"/>
                    <a:gd name="T17" fmla="*/ 2147483647 h 162"/>
                    <a:gd name="T18" fmla="*/ 2147483647 w 246"/>
                    <a:gd name="T19" fmla="*/ 2147483647 h 162"/>
                    <a:gd name="T20" fmla="*/ 2147483647 w 246"/>
                    <a:gd name="T21" fmla="*/ 2147483647 h 162"/>
                    <a:gd name="T22" fmla="*/ 2147483647 w 246"/>
                    <a:gd name="T23" fmla="*/ 0 h 162"/>
                    <a:gd name="T24" fmla="*/ 2147483647 w 246"/>
                    <a:gd name="T25" fmla="*/ 2147483647 h 162"/>
                    <a:gd name="T26" fmla="*/ 2147483647 w 246"/>
                    <a:gd name="T27" fmla="*/ 2147483647 h 162"/>
                    <a:gd name="T28" fmla="*/ 2147483647 w 246"/>
                    <a:gd name="T29" fmla="*/ 2147483647 h 162"/>
                    <a:gd name="T30" fmla="*/ 2147483647 w 246"/>
                    <a:gd name="T31" fmla="*/ 2147483647 h 162"/>
                    <a:gd name="T32" fmla="*/ 2147483647 w 246"/>
                    <a:gd name="T33" fmla="*/ 2147483647 h 162"/>
                    <a:gd name="T34" fmla="*/ 2147483647 w 246"/>
                    <a:gd name="T35" fmla="*/ 2147483647 h 162"/>
                    <a:gd name="T36" fmla="*/ 2147483647 w 246"/>
                    <a:gd name="T37" fmla="*/ 2147483647 h 162"/>
                    <a:gd name="T38" fmla="*/ 2147483647 w 246"/>
                    <a:gd name="T39" fmla="*/ 2147483647 h 162"/>
                    <a:gd name="T40" fmla="*/ 2147483647 w 246"/>
                    <a:gd name="T41" fmla="*/ 2147483647 h 162"/>
                    <a:gd name="T42" fmla="*/ 2147483647 w 246"/>
                    <a:gd name="T43" fmla="*/ 2147483647 h 162"/>
                    <a:gd name="T44" fmla="*/ 2147483647 w 246"/>
                    <a:gd name="T45" fmla="*/ 2147483647 h 162"/>
                    <a:gd name="T46" fmla="*/ 2147483647 w 246"/>
                    <a:gd name="T47" fmla="*/ 2147483647 h 162"/>
                    <a:gd name="T48" fmla="*/ 2147483647 w 246"/>
                    <a:gd name="T49" fmla="*/ 2147483647 h 162"/>
                    <a:gd name="T50" fmla="*/ 2147483647 w 246"/>
                    <a:gd name="T51" fmla="*/ 2147483647 h 162"/>
                    <a:gd name="T52" fmla="*/ 2147483647 w 246"/>
                    <a:gd name="T53" fmla="*/ 2147483647 h 162"/>
                    <a:gd name="T54" fmla="*/ 2147483647 w 246"/>
                    <a:gd name="T55" fmla="*/ 2147483647 h 162"/>
                    <a:gd name="T56" fmla="*/ 2147483647 w 246"/>
                    <a:gd name="T57" fmla="*/ 2147483647 h 162"/>
                    <a:gd name="T58" fmla="*/ 2147483647 w 246"/>
                    <a:gd name="T59" fmla="*/ 2147483647 h 162"/>
                    <a:gd name="T60" fmla="*/ 2147483647 w 246"/>
                    <a:gd name="T61" fmla="*/ 2147483647 h 162"/>
                    <a:gd name="T62" fmla="*/ 2147483647 w 246"/>
                    <a:gd name="T63" fmla="*/ 2147483647 h 162"/>
                    <a:gd name="T64" fmla="*/ 2147483647 w 246"/>
                    <a:gd name="T65" fmla="*/ 2147483647 h 162"/>
                    <a:gd name="T66" fmla="*/ 2147483647 w 246"/>
                    <a:gd name="T67" fmla="*/ 2147483647 h 162"/>
                    <a:gd name="T68" fmla="*/ 2147483647 w 246"/>
                    <a:gd name="T69" fmla="*/ 2147483647 h 162"/>
                    <a:gd name="T70" fmla="*/ 2147483647 w 246"/>
                    <a:gd name="T71" fmla="*/ 2147483647 h 162"/>
                    <a:gd name="T72" fmla="*/ 2147483647 w 246"/>
                    <a:gd name="T73" fmla="*/ 2147483647 h 162"/>
                    <a:gd name="T74" fmla="*/ 2147483647 w 246"/>
                    <a:gd name="T75" fmla="*/ 2147483647 h 162"/>
                    <a:gd name="T76" fmla="*/ 2147483647 w 246"/>
                    <a:gd name="T77" fmla="*/ 2147483647 h 162"/>
                    <a:gd name="T78" fmla="*/ 2147483647 w 246"/>
                    <a:gd name="T79" fmla="*/ 2147483647 h 162"/>
                    <a:gd name="T80" fmla="*/ 2147483647 w 246"/>
                    <a:gd name="T81" fmla="*/ 2147483647 h 162"/>
                    <a:gd name="T82" fmla="*/ 2147483647 w 246"/>
                    <a:gd name="T83" fmla="*/ 2147483647 h 162"/>
                    <a:gd name="T84" fmla="*/ 2147483647 w 246"/>
                    <a:gd name="T85" fmla="*/ 2147483647 h 162"/>
                    <a:gd name="T86" fmla="*/ 2147483647 w 246"/>
                    <a:gd name="T87" fmla="*/ 2147483647 h 162"/>
                    <a:gd name="T88" fmla="*/ 2147483647 w 246"/>
                    <a:gd name="T89" fmla="*/ 2147483647 h 162"/>
                    <a:gd name="T90" fmla="*/ 0 w 246"/>
                    <a:gd name="T91" fmla="*/ 2147483647 h 16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246" h="16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64"/>
                      </a:lnTo>
                      <a:lnTo>
                        <a:pt x="18" y="48"/>
                      </a:lnTo>
                      <a:lnTo>
                        <a:pt x="30" y="32"/>
                      </a:lnTo>
                      <a:lnTo>
                        <a:pt x="42" y="22"/>
                      </a:lnTo>
                      <a:lnTo>
                        <a:pt x="50" y="18"/>
                      </a:lnTo>
                      <a:lnTo>
                        <a:pt x="58" y="16"/>
                      </a:lnTo>
                      <a:lnTo>
                        <a:pt x="68" y="18"/>
                      </a:lnTo>
                      <a:lnTo>
                        <a:pt x="66" y="16"/>
                      </a:lnTo>
                      <a:lnTo>
                        <a:pt x="62" y="12"/>
                      </a:lnTo>
                      <a:lnTo>
                        <a:pt x="54" y="10"/>
                      </a:lnTo>
                      <a:lnTo>
                        <a:pt x="70" y="8"/>
                      </a:lnTo>
                      <a:lnTo>
                        <a:pt x="66" y="2"/>
                      </a:lnTo>
                      <a:lnTo>
                        <a:pt x="76" y="4"/>
                      </a:lnTo>
                      <a:lnTo>
                        <a:pt x="88" y="8"/>
                      </a:lnTo>
                      <a:lnTo>
                        <a:pt x="84" y="0"/>
                      </a:lnTo>
                      <a:lnTo>
                        <a:pt x="110" y="4"/>
                      </a:lnTo>
                      <a:lnTo>
                        <a:pt x="132" y="8"/>
                      </a:lnTo>
                      <a:lnTo>
                        <a:pt x="144" y="12"/>
                      </a:lnTo>
                      <a:lnTo>
                        <a:pt x="156" y="18"/>
                      </a:lnTo>
                      <a:lnTo>
                        <a:pt x="170" y="28"/>
                      </a:lnTo>
                      <a:lnTo>
                        <a:pt x="186" y="42"/>
                      </a:lnTo>
                      <a:lnTo>
                        <a:pt x="206" y="64"/>
                      </a:lnTo>
                      <a:lnTo>
                        <a:pt x="210" y="68"/>
                      </a:lnTo>
                      <a:lnTo>
                        <a:pt x="218" y="72"/>
                      </a:lnTo>
                      <a:lnTo>
                        <a:pt x="228" y="76"/>
                      </a:lnTo>
                      <a:lnTo>
                        <a:pt x="224" y="78"/>
                      </a:lnTo>
                      <a:lnTo>
                        <a:pt x="220" y="78"/>
                      </a:lnTo>
                      <a:lnTo>
                        <a:pt x="214" y="76"/>
                      </a:lnTo>
                      <a:lnTo>
                        <a:pt x="218" y="80"/>
                      </a:lnTo>
                      <a:lnTo>
                        <a:pt x="232" y="86"/>
                      </a:lnTo>
                      <a:lnTo>
                        <a:pt x="242" y="90"/>
                      </a:lnTo>
                      <a:lnTo>
                        <a:pt x="238" y="92"/>
                      </a:lnTo>
                      <a:lnTo>
                        <a:pt x="234" y="94"/>
                      </a:lnTo>
                      <a:lnTo>
                        <a:pt x="230" y="92"/>
                      </a:lnTo>
                      <a:lnTo>
                        <a:pt x="222" y="90"/>
                      </a:lnTo>
                      <a:lnTo>
                        <a:pt x="222" y="92"/>
                      </a:lnTo>
                      <a:lnTo>
                        <a:pt x="226" y="96"/>
                      </a:lnTo>
                      <a:lnTo>
                        <a:pt x="238" y="102"/>
                      </a:lnTo>
                      <a:lnTo>
                        <a:pt x="246" y="104"/>
                      </a:lnTo>
                      <a:lnTo>
                        <a:pt x="244" y="106"/>
                      </a:lnTo>
                      <a:lnTo>
                        <a:pt x="236" y="112"/>
                      </a:lnTo>
                      <a:lnTo>
                        <a:pt x="230" y="114"/>
                      </a:lnTo>
                      <a:lnTo>
                        <a:pt x="224" y="116"/>
                      </a:lnTo>
                      <a:lnTo>
                        <a:pt x="218" y="116"/>
                      </a:lnTo>
                      <a:lnTo>
                        <a:pt x="208" y="116"/>
                      </a:lnTo>
                      <a:lnTo>
                        <a:pt x="194" y="112"/>
                      </a:lnTo>
                      <a:lnTo>
                        <a:pt x="178" y="104"/>
                      </a:lnTo>
                      <a:lnTo>
                        <a:pt x="158" y="92"/>
                      </a:lnTo>
                      <a:lnTo>
                        <a:pt x="136" y="76"/>
                      </a:lnTo>
                      <a:lnTo>
                        <a:pt x="122" y="68"/>
                      </a:lnTo>
                      <a:lnTo>
                        <a:pt x="112" y="66"/>
                      </a:lnTo>
                      <a:lnTo>
                        <a:pt x="100" y="66"/>
                      </a:lnTo>
                      <a:lnTo>
                        <a:pt x="90" y="72"/>
                      </a:lnTo>
                      <a:lnTo>
                        <a:pt x="80" y="78"/>
                      </a:lnTo>
                      <a:lnTo>
                        <a:pt x="72" y="88"/>
                      </a:lnTo>
                      <a:lnTo>
                        <a:pt x="66" y="100"/>
                      </a:lnTo>
                      <a:lnTo>
                        <a:pt x="60" y="112"/>
                      </a:lnTo>
                      <a:lnTo>
                        <a:pt x="28" y="162"/>
                      </a:lnTo>
                      <a:lnTo>
                        <a:pt x="12" y="152"/>
                      </a:lnTo>
                      <a:lnTo>
                        <a:pt x="16" y="140"/>
                      </a:lnTo>
                      <a:lnTo>
                        <a:pt x="22" y="126"/>
                      </a:lnTo>
                      <a:lnTo>
                        <a:pt x="24" y="112"/>
                      </a:lnTo>
                      <a:lnTo>
                        <a:pt x="26" y="98"/>
                      </a:lnTo>
                      <a:lnTo>
                        <a:pt x="26" y="92"/>
                      </a:lnTo>
                      <a:lnTo>
                        <a:pt x="24" y="86"/>
                      </a:lnTo>
                      <a:lnTo>
                        <a:pt x="20" y="82"/>
                      </a:lnTo>
                      <a:lnTo>
                        <a:pt x="16" y="80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4" name="Freeform 991"/>
                <p:cNvSpPr>
                  <a:spLocks/>
                </p:cNvSpPr>
                <p:nvPr/>
              </p:nvSpPr>
              <p:spPr bwMode="auto">
                <a:xfrm flipH="1">
                  <a:off x="2128233" y="2738957"/>
                  <a:ext cx="5395" cy="2698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0 w 4"/>
                    <a:gd name="T5" fmla="*/ 2147483647 h 2"/>
                    <a:gd name="T6" fmla="*/ 0 w 4"/>
                    <a:gd name="T7" fmla="*/ 2147483647 h 2"/>
                    <a:gd name="T8" fmla="*/ 2147483647 w 4"/>
                    <a:gd name="T9" fmla="*/ 2147483647 h 2"/>
                    <a:gd name="T10" fmla="*/ 2147483647 w 4"/>
                    <a:gd name="T11" fmla="*/ 2147483647 h 2"/>
                    <a:gd name="T12" fmla="*/ 2147483647 w 4"/>
                    <a:gd name="T13" fmla="*/ 0 h 2"/>
                    <a:gd name="T14" fmla="*/ 2147483647 w 4"/>
                    <a:gd name="T15" fmla="*/ 0 h 2"/>
                    <a:gd name="T16" fmla="*/ 0 w 4"/>
                    <a:gd name="T17" fmla="*/ 0 h 2"/>
                    <a:gd name="T18" fmla="*/ 0 w 4"/>
                    <a:gd name="T19" fmla="*/ 0 h 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5" name="Freeform 992"/>
                <p:cNvSpPr>
                  <a:spLocks/>
                </p:cNvSpPr>
                <p:nvPr/>
              </p:nvSpPr>
              <p:spPr bwMode="auto">
                <a:xfrm flipH="1">
                  <a:off x="2050000" y="2782120"/>
                  <a:ext cx="5395" cy="5395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2147483647 w 4"/>
                    <a:gd name="T5" fmla="*/ 2147483647 h 4"/>
                    <a:gd name="T6" fmla="*/ 2147483647 w 4"/>
                    <a:gd name="T7" fmla="*/ 2147483647 h 4"/>
                    <a:gd name="T8" fmla="*/ 2147483647 w 4"/>
                    <a:gd name="T9" fmla="*/ 2147483647 h 4"/>
                    <a:gd name="T10" fmla="*/ 2147483647 w 4"/>
                    <a:gd name="T11" fmla="*/ 2147483647 h 4"/>
                    <a:gd name="T12" fmla="*/ 2147483647 w 4"/>
                    <a:gd name="T13" fmla="*/ 0 h 4"/>
                    <a:gd name="T14" fmla="*/ 2147483647 w 4"/>
                    <a:gd name="T15" fmla="*/ 0 h 4"/>
                    <a:gd name="T16" fmla="*/ 0 w 4"/>
                    <a:gd name="T17" fmla="*/ 0 h 4"/>
                    <a:gd name="T18" fmla="*/ 0 w 4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6" name="Freeform 993"/>
                <p:cNvSpPr>
                  <a:spLocks/>
                </p:cNvSpPr>
                <p:nvPr/>
              </p:nvSpPr>
              <p:spPr bwMode="auto">
                <a:xfrm flipH="1">
                  <a:off x="2260420" y="2674212"/>
                  <a:ext cx="40465" cy="40465"/>
                </a:xfrm>
                <a:custGeom>
                  <a:avLst/>
                  <a:gdLst>
                    <a:gd name="T0" fmla="*/ 2147483647 w 30"/>
                    <a:gd name="T1" fmla="*/ 2147483647 h 30"/>
                    <a:gd name="T2" fmla="*/ 2147483647 w 30"/>
                    <a:gd name="T3" fmla="*/ 2147483647 h 30"/>
                    <a:gd name="T4" fmla="*/ 2147483647 w 30"/>
                    <a:gd name="T5" fmla="*/ 2147483647 h 30"/>
                    <a:gd name="T6" fmla="*/ 2147483647 w 30"/>
                    <a:gd name="T7" fmla="*/ 2147483647 h 30"/>
                    <a:gd name="T8" fmla="*/ 2147483647 w 30"/>
                    <a:gd name="T9" fmla="*/ 0 h 30"/>
                    <a:gd name="T10" fmla="*/ 2147483647 w 30"/>
                    <a:gd name="T11" fmla="*/ 0 h 30"/>
                    <a:gd name="T12" fmla="*/ 2147483647 w 30"/>
                    <a:gd name="T13" fmla="*/ 2147483647 h 30"/>
                    <a:gd name="T14" fmla="*/ 2147483647 w 30"/>
                    <a:gd name="T15" fmla="*/ 2147483647 h 30"/>
                    <a:gd name="T16" fmla="*/ 2147483647 w 30"/>
                    <a:gd name="T17" fmla="*/ 2147483647 h 30"/>
                    <a:gd name="T18" fmla="*/ 2147483647 w 30"/>
                    <a:gd name="T19" fmla="*/ 2147483647 h 30"/>
                    <a:gd name="T20" fmla="*/ 2147483647 w 30"/>
                    <a:gd name="T21" fmla="*/ 2147483647 h 30"/>
                    <a:gd name="T22" fmla="*/ 2147483647 w 30"/>
                    <a:gd name="T23" fmla="*/ 2147483647 h 30"/>
                    <a:gd name="T24" fmla="*/ 2147483647 w 30"/>
                    <a:gd name="T25" fmla="*/ 2147483647 h 30"/>
                    <a:gd name="T26" fmla="*/ 0 w 30"/>
                    <a:gd name="T27" fmla="*/ 2147483647 h 30"/>
                    <a:gd name="T28" fmla="*/ 2147483647 w 30"/>
                    <a:gd name="T29" fmla="*/ 2147483647 h 30"/>
                    <a:gd name="T30" fmla="*/ 2147483647 w 30"/>
                    <a:gd name="T31" fmla="*/ 2147483647 h 30"/>
                    <a:gd name="T32" fmla="*/ 2147483647 w 30"/>
                    <a:gd name="T33" fmla="*/ 2147483647 h 30"/>
                    <a:gd name="T34" fmla="*/ 2147483647 w 30"/>
                    <a:gd name="T35" fmla="*/ 2147483647 h 30"/>
                    <a:gd name="T36" fmla="*/ 2147483647 w 30"/>
                    <a:gd name="T37" fmla="*/ 2147483647 h 30"/>
                    <a:gd name="T38" fmla="*/ 2147483647 w 30"/>
                    <a:gd name="T39" fmla="*/ 2147483647 h 30"/>
                    <a:gd name="T40" fmla="*/ 2147483647 w 30"/>
                    <a:gd name="T41" fmla="*/ 2147483647 h 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0" h="30">
                      <a:moveTo>
                        <a:pt x="20" y="24"/>
                      </a:moveTo>
                      <a:lnTo>
                        <a:pt x="20" y="24"/>
                      </a:lnTo>
                      <a:lnTo>
                        <a:pt x="24" y="20"/>
                      </a:lnTo>
                      <a:lnTo>
                        <a:pt x="26" y="12"/>
                      </a:lnTo>
                      <a:lnTo>
                        <a:pt x="30" y="0"/>
                      </a:lnTo>
                      <a:lnTo>
                        <a:pt x="28" y="12"/>
                      </a:lnTo>
                      <a:lnTo>
                        <a:pt x="26" y="20"/>
                      </a:lnTo>
                      <a:lnTo>
                        <a:pt x="24" y="24"/>
                      </a:lnTo>
                      <a:lnTo>
                        <a:pt x="20" y="28"/>
                      </a:lnTo>
                      <a:lnTo>
                        <a:pt x="16" y="30"/>
                      </a:lnTo>
                      <a:lnTo>
                        <a:pt x="10" y="26"/>
                      </a:lnTo>
                      <a:lnTo>
                        <a:pt x="0" y="20"/>
                      </a:lnTo>
                      <a:lnTo>
                        <a:pt x="2" y="8"/>
                      </a:lnTo>
                      <a:lnTo>
                        <a:pt x="10" y="14"/>
                      </a:lnTo>
                      <a:lnTo>
                        <a:pt x="14" y="18"/>
                      </a:lnTo>
                      <a:lnTo>
                        <a:pt x="18" y="22"/>
                      </a:lnTo>
                      <a:lnTo>
                        <a:pt x="20" y="2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7" name="Freeform 994"/>
                <p:cNvSpPr>
                  <a:spLocks/>
                </p:cNvSpPr>
                <p:nvPr/>
              </p:nvSpPr>
              <p:spPr bwMode="auto">
                <a:xfrm flipH="1">
                  <a:off x="2257722" y="2622956"/>
                  <a:ext cx="45861" cy="83629"/>
                </a:xfrm>
                <a:custGeom>
                  <a:avLst/>
                  <a:gdLst>
                    <a:gd name="T0" fmla="*/ 2147483647 w 34"/>
                    <a:gd name="T1" fmla="*/ 2147483647 h 62"/>
                    <a:gd name="T2" fmla="*/ 2147483647 w 34"/>
                    <a:gd name="T3" fmla="*/ 2147483647 h 62"/>
                    <a:gd name="T4" fmla="*/ 2147483647 w 34"/>
                    <a:gd name="T5" fmla="*/ 2147483647 h 62"/>
                    <a:gd name="T6" fmla="*/ 2147483647 w 34"/>
                    <a:gd name="T7" fmla="*/ 2147483647 h 62"/>
                    <a:gd name="T8" fmla="*/ 2147483647 w 34"/>
                    <a:gd name="T9" fmla="*/ 2147483647 h 62"/>
                    <a:gd name="T10" fmla="*/ 2147483647 w 34"/>
                    <a:gd name="T11" fmla="*/ 0 h 62"/>
                    <a:gd name="T12" fmla="*/ 2147483647 w 34"/>
                    <a:gd name="T13" fmla="*/ 0 h 62"/>
                    <a:gd name="T14" fmla="*/ 2147483647 w 34"/>
                    <a:gd name="T15" fmla="*/ 0 h 62"/>
                    <a:gd name="T16" fmla="*/ 2147483647 w 34"/>
                    <a:gd name="T17" fmla="*/ 2147483647 h 62"/>
                    <a:gd name="T18" fmla="*/ 2147483647 w 34"/>
                    <a:gd name="T19" fmla="*/ 2147483647 h 62"/>
                    <a:gd name="T20" fmla="*/ 2147483647 w 34"/>
                    <a:gd name="T21" fmla="*/ 2147483647 h 62"/>
                    <a:gd name="T22" fmla="*/ 2147483647 w 34"/>
                    <a:gd name="T23" fmla="*/ 2147483647 h 62"/>
                    <a:gd name="T24" fmla="*/ 2147483647 w 34"/>
                    <a:gd name="T25" fmla="*/ 2147483647 h 62"/>
                    <a:gd name="T26" fmla="*/ 2147483647 w 34"/>
                    <a:gd name="T27" fmla="*/ 2147483647 h 62"/>
                    <a:gd name="T28" fmla="*/ 2147483647 w 34"/>
                    <a:gd name="T29" fmla="*/ 2147483647 h 62"/>
                    <a:gd name="T30" fmla="*/ 2147483647 w 34"/>
                    <a:gd name="T31" fmla="*/ 2147483647 h 62"/>
                    <a:gd name="T32" fmla="*/ 2147483647 w 34"/>
                    <a:gd name="T33" fmla="*/ 2147483647 h 62"/>
                    <a:gd name="T34" fmla="*/ 2147483647 w 34"/>
                    <a:gd name="T35" fmla="*/ 2147483647 h 62"/>
                    <a:gd name="T36" fmla="*/ 2147483647 w 34"/>
                    <a:gd name="T37" fmla="*/ 2147483647 h 62"/>
                    <a:gd name="T38" fmla="*/ 2147483647 w 34"/>
                    <a:gd name="T39" fmla="*/ 2147483647 h 62"/>
                    <a:gd name="T40" fmla="*/ 2147483647 w 34"/>
                    <a:gd name="T41" fmla="*/ 2147483647 h 62"/>
                    <a:gd name="T42" fmla="*/ 2147483647 w 34"/>
                    <a:gd name="T43" fmla="*/ 2147483647 h 62"/>
                    <a:gd name="T44" fmla="*/ 2147483647 w 34"/>
                    <a:gd name="T45" fmla="*/ 2147483647 h 62"/>
                    <a:gd name="T46" fmla="*/ 2147483647 w 34"/>
                    <a:gd name="T47" fmla="*/ 2147483647 h 62"/>
                    <a:gd name="T48" fmla="*/ 2147483647 w 34"/>
                    <a:gd name="T49" fmla="*/ 2147483647 h 62"/>
                    <a:gd name="T50" fmla="*/ 2147483647 w 34"/>
                    <a:gd name="T51" fmla="*/ 2147483647 h 62"/>
                    <a:gd name="T52" fmla="*/ 2147483647 w 34"/>
                    <a:gd name="T53" fmla="*/ 2147483647 h 62"/>
                    <a:gd name="T54" fmla="*/ 2147483647 w 34"/>
                    <a:gd name="T55" fmla="*/ 2147483647 h 62"/>
                    <a:gd name="T56" fmla="*/ 0 w 34"/>
                    <a:gd name="T57" fmla="*/ 2147483647 h 62"/>
                    <a:gd name="T58" fmla="*/ 0 w 34"/>
                    <a:gd name="T59" fmla="*/ 2147483647 h 62"/>
                    <a:gd name="T60" fmla="*/ 2147483647 w 34"/>
                    <a:gd name="T61" fmla="*/ 2147483647 h 62"/>
                    <a:gd name="T62" fmla="*/ 2147483647 w 34"/>
                    <a:gd name="T63" fmla="*/ 2147483647 h 6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34" h="62">
                      <a:moveTo>
                        <a:pt x="2" y="18"/>
                      </a:moveTo>
                      <a:lnTo>
                        <a:pt x="2" y="18"/>
                      </a:lnTo>
                      <a:lnTo>
                        <a:pt x="4" y="10"/>
                      </a:lnTo>
                      <a:lnTo>
                        <a:pt x="6" y="6"/>
                      </a:lnTo>
                      <a:lnTo>
                        <a:pt x="10" y="2"/>
                      </a:lnTo>
                      <a:lnTo>
                        <a:pt x="16" y="0"/>
                      </a:lnTo>
                      <a:lnTo>
                        <a:pt x="22" y="0"/>
                      </a:lnTo>
                      <a:lnTo>
                        <a:pt x="28" y="4"/>
                      </a:lnTo>
                      <a:lnTo>
                        <a:pt x="32" y="8"/>
                      </a:lnTo>
                      <a:lnTo>
                        <a:pt x="34" y="14"/>
                      </a:lnTo>
                      <a:lnTo>
                        <a:pt x="34" y="22"/>
                      </a:lnTo>
                      <a:lnTo>
                        <a:pt x="34" y="28"/>
                      </a:lnTo>
                      <a:lnTo>
                        <a:pt x="32" y="40"/>
                      </a:lnTo>
                      <a:lnTo>
                        <a:pt x="30" y="46"/>
                      </a:lnTo>
                      <a:lnTo>
                        <a:pt x="28" y="54"/>
                      </a:lnTo>
                      <a:lnTo>
                        <a:pt x="26" y="60"/>
                      </a:lnTo>
                      <a:lnTo>
                        <a:pt x="24" y="62"/>
                      </a:lnTo>
                      <a:lnTo>
                        <a:pt x="20" y="62"/>
                      </a:lnTo>
                      <a:lnTo>
                        <a:pt x="14" y="62"/>
                      </a:lnTo>
                      <a:lnTo>
                        <a:pt x="10" y="58"/>
                      </a:lnTo>
                      <a:lnTo>
                        <a:pt x="4" y="48"/>
                      </a:lnTo>
                      <a:lnTo>
                        <a:pt x="2" y="42"/>
                      </a:lnTo>
                      <a:lnTo>
                        <a:pt x="0" y="36"/>
                      </a:lnTo>
                      <a:lnTo>
                        <a:pt x="0" y="28"/>
                      </a:lnTo>
                      <a:lnTo>
                        <a:pt x="2" y="1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8" name="Freeform 995"/>
                <p:cNvSpPr>
                  <a:spLocks/>
                </p:cNvSpPr>
                <p:nvPr/>
              </p:nvSpPr>
              <p:spPr bwMode="auto">
                <a:xfrm flipH="1">
                  <a:off x="2263118" y="2633746"/>
                  <a:ext cx="32372" cy="32372"/>
                </a:xfrm>
                <a:custGeom>
                  <a:avLst/>
                  <a:gdLst>
                    <a:gd name="T0" fmla="*/ 0 w 24"/>
                    <a:gd name="T1" fmla="*/ 2147483647 h 24"/>
                    <a:gd name="T2" fmla="*/ 0 w 24"/>
                    <a:gd name="T3" fmla="*/ 2147483647 h 24"/>
                    <a:gd name="T4" fmla="*/ 2147483647 w 24"/>
                    <a:gd name="T5" fmla="*/ 2147483647 h 24"/>
                    <a:gd name="T6" fmla="*/ 2147483647 w 24"/>
                    <a:gd name="T7" fmla="*/ 2147483647 h 24"/>
                    <a:gd name="T8" fmla="*/ 2147483647 w 24"/>
                    <a:gd name="T9" fmla="*/ 2147483647 h 24"/>
                    <a:gd name="T10" fmla="*/ 2147483647 w 24"/>
                    <a:gd name="T11" fmla="*/ 2147483647 h 24"/>
                    <a:gd name="T12" fmla="*/ 2147483647 w 24"/>
                    <a:gd name="T13" fmla="*/ 2147483647 h 24"/>
                    <a:gd name="T14" fmla="*/ 2147483647 w 24"/>
                    <a:gd name="T15" fmla="*/ 2147483647 h 24"/>
                    <a:gd name="T16" fmla="*/ 2147483647 w 24"/>
                    <a:gd name="T17" fmla="*/ 2147483647 h 24"/>
                    <a:gd name="T18" fmla="*/ 2147483647 w 24"/>
                    <a:gd name="T19" fmla="*/ 2147483647 h 24"/>
                    <a:gd name="T20" fmla="*/ 2147483647 w 24"/>
                    <a:gd name="T21" fmla="*/ 2147483647 h 24"/>
                    <a:gd name="T22" fmla="*/ 2147483647 w 24"/>
                    <a:gd name="T23" fmla="*/ 2147483647 h 24"/>
                    <a:gd name="T24" fmla="*/ 2147483647 w 24"/>
                    <a:gd name="T25" fmla="*/ 2147483647 h 24"/>
                    <a:gd name="T26" fmla="*/ 2147483647 w 24"/>
                    <a:gd name="T27" fmla="*/ 2147483647 h 24"/>
                    <a:gd name="T28" fmla="*/ 2147483647 w 24"/>
                    <a:gd name="T29" fmla="*/ 2147483647 h 24"/>
                    <a:gd name="T30" fmla="*/ 2147483647 w 24"/>
                    <a:gd name="T31" fmla="*/ 2147483647 h 24"/>
                    <a:gd name="T32" fmla="*/ 2147483647 w 24"/>
                    <a:gd name="T33" fmla="*/ 2147483647 h 24"/>
                    <a:gd name="T34" fmla="*/ 2147483647 w 24"/>
                    <a:gd name="T35" fmla="*/ 2147483647 h 24"/>
                    <a:gd name="T36" fmla="*/ 2147483647 w 24"/>
                    <a:gd name="T37" fmla="*/ 2147483647 h 24"/>
                    <a:gd name="T38" fmla="*/ 2147483647 w 24"/>
                    <a:gd name="T39" fmla="*/ 2147483647 h 24"/>
                    <a:gd name="T40" fmla="*/ 2147483647 w 24"/>
                    <a:gd name="T41" fmla="*/ 2147483647 h 24"/>
                    <a:gd name="T42" fmla="*/ 2147483647 w 24"/>
                    <a:gd name="T43" fmla="*/ 0 h 24"/>
                    <a:gd name="T44" fmla="*/ 2147483647 w 24"/>
                    <a:gd name="T45" fmla="*/ 0 h 24"/>
                    <a:gd name="T46" fmla="*/ 2147483647 w 24"/>
                    <a:gd name="T47" fmla="*/ 0 h 24"/>
                    <a:gd name="T48" fmla="*/ 2147483647 w 24"/>
                    <a:gd name="T49" fmla="*/ 0 h 24"/>
                    <a:gd name="T50" fmla="*/ 0 w 24"/>
                    <a:gd name="T51" fmla="*/ 2147483647 h 24"/>
                    <a:gd name="T52" fmla="*/ 0 w 24"/>
                    <a:gd name="T53" fmla="*/ 2147483647 h 24"/>
                    <a:gd name="T54" fmla="*/ 0 w 24"/>
                    <a:gd name="T55" fmla="*/ 2147483647 h 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4" h="24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16" y="8"/>
                      </a:lnTo>
                      <a:lnTo>
                        <a:pt x="18" y="12"/>
                      </a:lnTo>
                      <a:lnTo>
                        <a:pt x="20" y="16"/>
                      </a:lnTo>
                      <a:lnTo>
                        <a:pt x="18" y="24"/>
                      </a:lnTo>
                      <a:lnTo>
                        <a:pt x="20" y="24"/>
                      </a:lnTo>
                      <a:lnTo>
                        <a:pt x="22" y="24"/>
                      </a:lnTo>
                      <a:lnTo>
                        <a:pt x="22" y="22"/>
                      </a:lnTo>
                      <a:lnTo>
                        <a:pt x="24" y="16"/>
                      </a:lnTo>
                      <a:lnTo>
                        <a:pt x="22" y="10"/>
                      </a:lnTo>
                      <a:lnTo>
                        <a:pt x="18" y="4"/>
                      </a:lnTo>
                      <a:lnTo>
                        <a:pt x="16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9" name="Freeform 996"/>
                <p:cNvSpPr>
                  <a:spLocks/>
                </p:cNvSpPr>
                <p:nvPr/>
              </p:nvSpPr>
              <p:spPr bwMode="auto">
                <a:xfrm flipH="1">
                  <a:off x="2268513" y="2658026"/>
                  <a:ext cx="18884" cy="26977"/>
                </a:xfrm>
                <a:custGeom>
                  <a:avLst/>
                  <a:gdLst>
                    <a:gd name="T0" fmla="*/ 2147483647 w 14"/>
                    <a:gd name="T1" fmla="*/ 2147483647 h 20"/>
                    <a:gd name="T2" fmla="*/ 2147483647 w 14"/>
                    <a:gd name="T3" fmla="*/ 2147483647 h 20"/>
                    <a:gd name="T4" fmla="*/ 2147483647 w 14"/>
                    <a:gd name="T5" fmla="*/ 0 h 20"/>
                    <a:gd name="T6" fmla="*/ 2147483647 w 14"/>
                    <a:gd name="T7" fmla="*/ 2147483647 h 20"/>
                    <a:gd name="T8" fmla="*/ 2147483647 w 14"/>
                    <a:gd name="T9" fmla="*/ 2147483647 h 20"/>
                    <a:gd name="T10" fmla="*/ 2147483647 w 14"/>
                    <a:gd name="T11" fmla="*/ 2147483647 h 20"/>
                    <a:gd name="T12" fmla="*/ 0 w 14"/>
                    <a:gd name="T13" fmla="*/ 2147483647 h 20"/>
                    <a:gd name="T14" fmla="*/ 2147483647 w 14"/>
                    <a:gd name="T15" fmla="*/ 2147483647 h 20"/>
                    <a:gd name="T16" fmla="*/ 2147483647 w 14"/>
                    <a:gd name="T17" fmla="*/ 2147483647 h 20"/>
                    <a:gd name="T18" fmla="*/ 2147483647 w 14"/>
                    <a:gd name="T19" fmla="*/ 2147483647 h 20"/>
                    <a:gd name="T20" fmla="*/ 2147483647 w 14"/>
                    <a:gd name="T21" fmla="*/ 2147483647 h 20"/>
                    <a:gd name="T22" fmla="*/ 2147483647 w 14"/>
                    <a:gd name="T23" fmla="*/ 2147483647 h 20"/>
                    <a:gd name="T24" fmla="*/ 2147483647 w 14"/>
                    <a:gd name="T25" fmla="*/ 2147483647 h 20"/>
                    <a:gd name="T26" fmla="*/ 2147483647 w 14"/>
                    <a:gd name="T27" fmla="*/ 2147483647 h 20"/>
                    <a:gd name="T28" fmla="*/ 2147483647 w 14"/>
                    <a:gd name="T29" fmla="*/ 2147483647 h 20"/>
                    <a:gd name="T30" fmla="*/ 2147483647 w 14"/>
                    <a:gd name="T31" fmla="*/ 2147483647 h 20"/>
                    <a:gd name="T32" fmla="*/ 2147483647 w 14"/>
                    <a:gd name="T33" fmla="*/ 2147483647 h 20"/>
                    <a:gd name="T34" fmla="*/ 2147483647 w 14"/>
                    <a:gd name="T35" fmla="*/ 2147483647 h 20"/>
                    <a:gd name="T36" fmla="*/ 2147483647 w 14"/>
                    <a:gd name="T37" fmla="*/ 2147483647 h 20"/>
                    <a:gd name="T38" fmla="*/ 2147483647 w 14"/>
                    <a:gd name="T39" fmla="*/ 2147483647 h 20"/>
                    <a:gd name="T40" fmla="*/ 2147483647 w 14"/>
                    <a:gd name="T41" fmla="*/ 2147483647 h 20"/>
                    <a:gd name="T42" fmla="*/ 2147483647 w 14"/>
                    <a:gd name="T43" fmla="*/ 2147483647 h 20"/>
                    <a:gd name="T44" fmla="*/ 2147483647 w 14"/>
                    <a:gd name="T45" fmla="*/ 2147483647 h 20"/>
                    <a:gd name="T46" fmla="*/ 2147483647 w 14"/>
                    <a:gd name="T47" fmla="*/ 2147483647 h 20"/>
                    <a:gd name="T48" fmla="*/ 2147483647 w 14"/>
                    <a:gd name="T49" fmla="*/ 2147483647 h 2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4" h="20">
                      <a:moveTo>
                        <a:pt x="14" y="2"/>
                      </a:moveTo>
                      <a:lnTo>
                        <a:pt x="14" y="2"/>
                      </a:lnTo>
                      <a:lnTo>
                        <a:pt x="10" y="0"/>
                      </a:lnTo>
                      <a:lnTo>
                        <a:pt x="6" y="2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2" y="14"/>
                      </a:lnTo>
                      <a:lnTo>
                        <a:pt x="8" y="16"/>
                      </a:lnTo>
                      <a:lnTo>
                        <a:pt x="10" y="18"/>
                      </a:lnTo>
                      <a:lnTo>
                        <a:pt x="10" y="20"/>
                      </a:lnTo>
                      <a:lnTo>
                        <a:pt x="12" y="18"/>
                      </a:lnTo>
                      <a:lnTo>
                        <a:pt x="10" y="16"/>
                      </a:lnTo>
                      <a:lnTo>
                        <a:pt x="8" y="14"/>
                      </a:lnTo>
                      <a:lnTo>
                        <a:pt x="4" y="12"/>
                      </a:lnTo>
                      <a:lnTo>
                        <a:pt x="4" y="10"/>
                      </a:lnTo>
                      <a:lnTo>
                        <a:pt x="4" y="8"/>
                      </a:lnTo>
                      <a:lnTo>
                        <a:pt x="6" y="4"/>
                      </a:lnTo>
                      <a:lnTo>
                        <a:pt x="10" y="4"/>
                      </a:lnTo>
                      <a:lnTo>
                        <a:pt x="14" y="4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0" name="Freeform 997"/>
                <p:cNvSpPr>
                  <a:spLocks/>
                </p:cNvSpPr>
                <p:nvPr/>
              </p:nvSpPr>
              <p:spPr bwMode="auto">
                <a:xfrm flipH="1">
                  <a:off x="2133628" y="2838771"/>
                  <a:ext cx="70140" cy="59349"/>
                </a:xfrm>
                <a:custGeom>
                  <a:avLst/>
                  <a:gdLst>
                    <a:gd name="T0" fmla="*/ 2147483647 w 52"/>
                    <a:gd name="T1" fmla="*/ 0 h 44"/>
                    <a:gd name="T2" fmla="*/ 2147483647 w 52"/>
                    <a:gd name="T3" fmla="*/ 0 h 44"/>
                    <a:gd name="T4" fmla="*/ 0 w 52"/>
                    <a:gd name="T5" fmla="*/ 2147483647 h 44"/>
                    <a:gd name="T6" fmla="*/ 2147483647 w 52"/>
                    <a:gd name="T7" fmla="*/ 2147483647 h 44"/>
                    <a:gd name="T8" fmla="*/ 2147483647 w 52"/>
                    <a:gd name="T9" fmla="*/ 2147483647 h 44"/>
                    <a:gd name="T10" fmla="*/ 2147483647 w 52"/>
                    <a:gd name="T11" fmla="*/ 2147483647 h 44"/>
                    <a:gd name="T12" fmla="*/ 2147483647 w 52"/>
                    <a:gd name="T13" fmla="*/ 2147483647 h 44"/>
                    <a:gd name="T14" fmla="*/ 2147483647 w 52"/>
                    <a:gd name="T15" fmla="*/ 2147483647 h 44"/>
                    <a:gd name="T16" fmla="*/ 2147483647 w 52"/>
                    <a:gd name="T17" fmla="*/ 2147483647 h 44"/>
                    <a:gd name="T18" fmla="*/ 2147483647 w 52"/>
                    <a:gd name="T19" fmla="*/ 2147483647 h 44"/>
                    <a:gd name="T20" fmla="*/ 2147483647 w 52"/>
                    <a:gd name="T21" fmla="*/ 2147483647 h 44"/>
                    <a:gd name="T22" fmla="*/ 2147483647 w 52"/>
                    <a:gd name="T23" fmla="*/ 2147483647 h 44"/>
                    <a:gd name="T24" fmla="*/ 2147483647 w 52"/>
                    <a:gd name="T25" fmla="*/ 2147483647 h 44"/>
                    <a:gd name="T26" fmla="*/ 2147483647 w 52"/>
                    <a:gd name="T27" fmla="*/ 2147483647 h 44"/>
                    <a:gd name="T28" fmla="*/ 2147483647 w 52"/>
                    <a:gd name="T29" fmla="*/ 2147483647 h 44"/>
                    <a:gd name="T30" fmla="*/ 2147483647 w 52"/>
                    <a:gd name="T31" fmla="*/ 2147483647 h 44"/>
                    <a:gd name="T32" fmla="*/ 2147483647 w 52"/>
                    <a:gd name="T33" fmla="*/ 2147483647 h 44"/>
                    <a:gd name="T34" fmla="*/ 2147483647 w 52"/>
                    <a:gd name="T35" fmla="*/ 2147483647 h 44"/>
                    <a:gd name="T36" fmla="*/ 2147483647 w 52"/>
                    <a:gd name="T37" fmla="*/ 2147483647 h 44"/>
                    <a:gd name="T38" fmla="*/ 2147483647 w 52"/>
                    <a:gd name="T39" fmla="*/ 2147483647 h 44"/>
                    <a:gd name="T40" fmla="*/ 2147483647 w 52"/>
                    <a:gd name="T41" fmla="*/ 2147483647 h 44"/>
                    <a:gd name="T42" fmla="*/ 2147483647 w 52"/>
                    <a:gd name="T43" fmla="*/ 2147483647 h 44"/>
                    <a:gd name="T44" fmla="*/ 2147483647 w 52"/>
                    <a:gd name="T45" fmla="*/ 2147483647 h 44"/>
                    <a:gd name="T46" fmla="*/ 2147483647 w 52"/>
                    <a:gd name="T47" fmla="*/ 2147483647 h 44"/>
                    <a:gd name="T48" fmla="*/ 2147483647 w 52"/>
                    <a:gd name="T49" fmla="*/ 2147483647 h 44"/>
                    <a:gd name="T50" fmla="*/ 2147483647 w 52"/>
                    <a:gd name="T51" fmla="*/ 0 h 44"/>
                    <a:gd name="T52" fmla="*/ 2147483647 w 52"/>
                    <a:gd name="T53" fmla="*/ 0 h 44"/>
                    <a:gd name="T54" fmla="*/ 2147483647 w 52"/>
                    <a:gd name="T55" fmla="*/ 0 h 4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4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4" y="10"/>
                      </a:lnTo>
                      <a:lnTo>
                        <a:pt x="10" y="20"/>
                      </a:lnTo>
                      <a:lnTo>
                        <a:pt x="16" y="28"/>
                      </a:lnTo>
                      <a:lnTo>
                        <a:pt x="24" y="34"/>
                      </a:lnTo>
                      <a:lnTo>
                        <a:pt x="34" y="40"/>
                      </a:lnTo>
                      <a:lnTo>
                        <a:pt x="46" y="44"/>
                      </a:lnTo>
                      <a:lnTo>
                        <a:pt x="48" y="42"/>
                      </a:lnTo>
                      <a:lnTo>
                        <a:pt x="50" y="40"/>
                      </a:lnTo>
                      <a:lnTo>
                        <a:pt x="52" y="38"/>
                      </a:lnTo>
                      <a:lnTo>
                        <a:pt x="52" y="36"/>
                      </a:lnTo>
                      <a:lnTo>
                        <a:pt x="40" y="32"/>
                      </a:lnTo>
                      <a:lnTo>
                        <a:pt x="30" y="28"/>
                      </a:lnTo>
                      <a:lnTo>
                        <a:pt x="22" y="22"/>
                      </a:lnTo>
                      <a:lnTo>
                        <a:pt x="16" y="16"/>
                      </a:lnTo>
                      <a:lnTo>
                        <a:pt x="8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1" name="Freeform 998"/>
                <p:cNvSpPr>
                  <a:spLocks/>
                </p:cNvSpPr>
                <p:nvPr/>
              </p:nvSpPr>
              <p:spPr bwMode="auto">
                <a:xfrm flipH="1">
                  <a:off x="2195675" y="3138215"/>
                  <a:ext cx="29675" cy="80931"/>
                </a:xfrm>
                <a:custGeom>
                  <a:avLst/>
                  <a:gdLst>
                    <a:gd name="T0" fmla="*/ 2147483647 w 22"/>
                    <a:gd name="T1" fmla="*/ 0 h 60"/>
                    <a:gd name="T2" fmla="*/ 2147483647 w 22"/>
                    <a:gd name="T3" fmla="*/ 0 h 60"/>
                    <a:gd name="T4" fmla="*/ 2147483647 w 22"/>
                    <a:gd name="T5" fmla="*/ 0 h 60"/>
                    <a:gd name="T6" fmla="*/ 2147483647 w 22"/>
                    <a:gd name="T7" fmla="*/ 0 h 60"/>
                    <a:gd name="T8" fmla="*/ 0 w 22"/>
                    <a:gd name="T9" fmla="*/ 2147483647 h 60"/>
                    <a:gd name="T10" fmla="*/ 0 w 22"/>
                    <a:gd name="T11" fmla="*/ 2147483647 h 60"/>
                    <a:gd name="T12" fmla="*/ 2147483647 w 22"/>
                    <a:gd name="T13" fmla="*/ 2147483647 h 60"/>
                    <a:gd name="T14" fmla="*/ 2147483647 w 22"/>
                    <a:gd name="T15" fmla="*/ 2147483647 h 60"/>
                    <a:gd name="T16" fmla="*/ 2147483647 w 22"/>
                    <a:gd name="T17" fmla="*/ 2147483647 h 60"/>
                    <a:gd name="T18" fmla="*/ 2147483647 w 22"/>
                    <a:gd name="T19" fmla="*/ 0 h 60"/>
                    <a:gd name="T20" fmla="*/ 2147483647 w 22"/>
                    <a:gd name="T21" fmla="*/ 0 h 60"/>
                    <a:gd name="T22" fmla="*/ 2147483647 w 22"/>
                    <a:gd name="T23" fmla="*/ 0 h 6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2" h="60">
                      <a:moveTo>
                        <a:pt x="20" y="0"/>
                      </a:moveTo>
                      <a:lnTo>
                        <a:pt x="20" y="0"/>
                      </a:lnTo>
                      <a:lnTo>
                        <a:pt x="18" y="0"/>
                      </a:lnTo>
                      <a:lnTo>
                        <a:pt x="0" y="56"/>
                      </a:lnTo>
                      <a:lnTo>
                        <a:pt x="4" y="60"/>
                      </a:lnTo>
                      <a:lnTo>
                        <a:pt x="22" y="2"/>
                      </a:lnTo>
                      <a:lnTo>
                        <a:pt x="22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2" name="Freeform 999"/>
                <p:cNvSpPr>
                  <a:spLocks/>
                </p:cNvSpPr>
                <p:nvPr/>
              </p:nvSpPr>
              <p:spPr bwMode="auto">
                <a:xfrm flipH="1">
                  <a:off x="1691206" y="3418776"/>
                  <a:ext cx="242792" cy="121396"/>
                </a:xfrm>
                <a:custGeom>
                  <a:avLst/>
                  <a:gdLst>
                    <a:gd name="T0" fmla="*/ 2147483647 w 180"/>
                    <a:gd name="T1" fmla="*/ 2147483647 h 90"/>
                    <a:gd name="T2" fmla="*/ 2147483647 w 180"/>
                    <a:gd name="T3" fmla="*/ 2147483647 h 90"/>
                    <a:gd name="T4" fmla="*/ 2147483647 w 180"/>
                    <a:gd name="T5" fmla="*/ 2147483647 h 90"/>
                    <a:gd name="T6" fmla="*/ 2147483647 w 180"/>
                    <a:gd name="T7" fmla="*/ 2147483647 h 90"/>
                    <a:gd name="T8" fmla="*/ 2147483647 w 180"/>
                    <a:gd name="T9" fmla="*/ 2147483647 h 90"/>
                    <a:gd name="T10" fmla="*/ 2147483647 w 180"/>
                    <a:gd name="T11" fmla="*/ 2147483647 h 90"/>
                    <a:gd name="T12" fmla="*/ 2147483647 w 180"/>
                    <a:gd name="T13" fmla="*/ 2147483647 h 90"/>
                    <a:gd name="T14" fmla="*/ 2147483647 w 180"/>
                    <a:gd name="T15" fmla="*/ 2147483647 h 90"/>
                    <a:gd name="T16" fmla="*/ 2147483647 w 180"/>
                    <a:gd name="T17" fmla="*/ 2147483647 h 90"/>
                    <a:gd name="T18" fmla="*/ 2147483647 w 180"/>
                    <a:gd name="T19" fmla="*/ 2147483647 h 90"/>
                    <a:gd name="T20" fmla="*/ 2147483647 w 180"/>
                    <a:gd name="T21" fmla="*/ 2147483647 h 90"/>
                    <a:gd name="T22" fmla="*/ 2147483647 w 180"/>
                    <a:gd name="T23" fmla="*/ 2147483647 h 90"/>
                    <a:gd name="T24" fmla="*/ 2147483647 w 180"/>
                    <a:gd name="T25" fmla="*/ 2147483647 h 90"/>
                    <a:gd name="T26" fmla="*/ 2147483647 w 180"/>
                    <a:gd name="T27" fmla="*/ 2147483647 h 90"/>
                    <a:gd name="T28" fmla="*/ 2147483647 w 180"/>
                    <a:gd name="T29" fmla="*/ 2147483647 h 90"/>
                    <a:gd name="T30" fmla="*/ 2147483647 w 180"/>
                    <a:gd name="T31" fmla="*/ 2147483647 h 90"/>
                    <a:gd name="T32" fmla="*/ 2147483647 w 180"/>
                    <a:gd name="T33" fmla="*/ 2147483647 h 90"/>
                    <a:gd name="T34" fmla="*/ 2147483647 w 180"/>
                    <a:gd name="T35" fmla="*/ 0 h 90"/>
                    <a:gd name="T36" fmla="*/ 2147483647 w 180"/>
                    <a:gd name="T37" fmla="*/ 0 h 90"/>
                    <a:gd name="T38" fmla="*/ 2147483647 w 180"/>
                    <a:gd name="T39" fmla="*/ 0 h 90"/>
                    <a:gd name="T40" fmla="*/ 2147483647 w 180"/>
                    <a:gd name="T41" fmla="*/ 0 h 90"/>
                    <a:gd name="T42" fmla="*/ 2147483647 w 180"/>
                    <a:gd name="T43" fmla="*/ 2147483647 h 90"/>
                    <a:gd name="T44" fmla="*/ 2147483647 w 180"/>
                    <a:gd name="T45" fmla="*/ 2147483647 h 90"/>
                    <a:gd name="T46" fmla="*/ 2147483647 w 180"/>
                    <a:gd name="T47" fmla="*/ 2147483647 h 90"/>
                    <a:gd name="T48" fmla="*/ 2147483647 w 180"/>
                    <a:gd name="T49" fmla="*/ 2147483647 h 90"/>
                    <a:gd name="T50" fmla="*/ 2147483647 w 180"/>
                    <a:gd name="T51" fmla="*/ 2147483647 h 90"/>
                    <a:gd name="T52" fmla="*/ 2147483647 w 180"/>
                    <a:gd name="T53" fmla="*/ 2147483647 h 90"/>
                    <a:gd name="T54" fmla="*/ 2147483647 w 180"/>
                    <a:gd name="T55" fmla="*/ 2147483647 h 90"/>
                    <a:gd name="T56" fmla="*/ 2147483647 w 180"/>
                    <a:gd name="T57" fmla="*/ 2147483647 h 90"/>
                    <a:gd name="T58" fmla="*/ 2147483647 w 180"/>
                    <a:gd name="T59" fmla="*/ 2147483647 h 90"/>
                    <a:gd name="T60" fmla="*/ 0 w 180"/>
                    <a:gd name="T61" fmla="*/ 2147483647 h 90"/>
                    <a:gd name="T62" fmla="*/ 0 w 180"/>
                    <a:gd name="T63" fmla="*/ 2147483647 h 90"/>
                    <a:gd name="T64" fmla="*/ 0 w 180"/>
                    <a:gd name="T65" fmla="*/ 2147483647 h 90"/>
                    <a:gd name="T66" fmla="*/ 2147483647 w 180"/>
                    <a:gd name="T67" fmla="*/ 2147483647 h 90"/>
                    <a:gd name="T68" fmla="*/ 2147483647 w 180"/>
                    <a:gd name="T69" fmla="*/ 2147483647 h 90"/>
                    <a:gd name="T70" fmla="*/ 2147483647 w 180"/>
                    <a:gd name="T71" fmla="*/ 2147483647 h 90"/>
                    <a:gd name="T72" fmla="*/ 2147483647 w 180"/>
                    <a:gd name="T73" fmla="*/ 2147483647 h 9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80" h="90">
                      <a:moveTo>
                        <a:pt x="24" y="84"/>
                      </a:moveTo>
                      <a:lnTo>
                        <a:pt x="24" y="84"/>
                      </a:lnTo>
                      <a:lnTo>
                        <a:pt x="48" y="88"/>
                      </a:lnTo>
                      <a:lnTo>
                        <a:pt x="74" y="90"/>
                      </a:lnTo>
                      <a:lnTo>
                        <a:pt x="106" y="90"/>
                      </a:lnTo>
                      <a:lnTo>
                        <a:pt x="110" y="90"/>
                      </a:lnTo>
                      <a:lnTo>
                        <a:pt x="126" y="84"/>
                      </a:lnTo>
                      <a:lnTo>
                        <a:pt x="150" y="76"/>
                      </a:lnTo>
                      <a:lnTo>
                        <a:pt x="170" y="64"/>
                      </a:lnTo>
                      <a:lnTo>
                        <a:pt x="176" y="60"/>
                      </a:lnTo>
                      <a:lnTo>
                        <a:pt x="180" y="54"/>
                      </a:lnTo>
                      <a:lnTo>
                        <a:pt x="180" y="48"/>
                      </a:lnTo>
                      <a:lnTo>
                        <a:pt x="176" y="38"/>
                      </a:lnTo>
                      <a:lnTo>
                        <a:pt x="166" y="22"/>
                      </a:lnTo>
                      <a:lnTo>
                        <a:pt x="148" y="0"/>
                      </a:lnTo>
                      <a:lnTo>
                        <a:pt x="142" y="0"/>
                      </a:lnTo>
                      <a:lnTo>
                        <a:pt x="122" y="0"/>
                      </a:lnTo>
                      <a:lnTo>
                        <a:pt x="98" y="4"/>
                      </a:lnTo>
                      <a:lnTo>
                        <a:pt x="84" y="8"/>
                      </a:lnTo>
                      <a:lnTo>
                        <a:pt x="70" y="14"/>
                      </a:lnTo>
                      <a:lnTo>
                        <a:pt x="50" y="22"/>
                      </a:lnTo>
                      <a:lnTo>
                        <a:pt x="32" y="30"/>
                      </a:lnTo>
                      <a:lnTo>
                        <a:pt x="16" y="36"/>
                      </a:lnTo>
                      <a:lnTo>
                        <a:pt x="6" y="42"/>
                      </a:lnTo>
                      <a:lnTo>
                        <a:pt x="2" y="44"/>
                      </a:lnTo>
                      <a:lnTo>
                        <a:pt x="0" y="48"/>
                      </a:lnTo>
                      <a:lnTo>
                        <a:pt x="0" y="52"/>
                      </a:lnTo>
                      <a:lnTo>
                        <a:pt x="0" y="56"/>
                      </a:lnTo>
                      <a:lnTo>
                        <a:pt x="4" y="62"/>
                      </a:lnTo>
                      <a:lnTo>
                        <a:pt x="8" y="68"/>
                      </a:lnTo>
                      <a:lnTo>
                        <a:pt x="24" y="8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3" name="Freeform 1000"/>
                <p:cNvSpPr>
                  <a:spLocks/>
                </p:cNvSpPr>
                <p:nvPr/>
              </p:nvSpPr>
              <p:spPr bwMode="auto">
                <a:xfrm flipH="1">
                  <a:off x="1880045" y="3432264"/>
                  <a:ext cx="99815" cy="124094"/>
                </a:xfrm>
                <a:custGeom>
                  <a:avLst/>
                  <a:gdLst>
                    <a:gd name="T0" fmla="*/ 2147483647 w 74"/>
                    <a:gd name="T1" fmla="*/ 2147483647 h 92"/>
                    <a:gd name="T2" fmla="*/ 2147483647 w 74"/>
                    <a:gd name="T3" fmla="*/ 2147483647 h 92"/>
                    <a:gd name="T4" fmla="*/ 2147483647 w 74"/>
                    <a:gd name="T5" fmla="*/ 0 h 92"/>
                    <a:gd name="T6" fmla="*/ 0 w 74"/>
                    <a:gd name="T7" fmla="*/ 2147483647 h 92"/>
                    <a:gd name="T8" fmla="*/ 2147483647 w 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4" h="92">
                      <a:moveTo>
                        <a:pt x="74" y="86"/>
                      </a:moveTo>
                      <a:lnTo>
                        <a:pt x="68" y="10"/>
                      </a:lnTo>
                      <a:lnTo>
                        <a:pt x="4" y="0"/>
                      </a:lnTo>
                      <a:lnTo>
                        <a:pt x="0" y="92"/>
                      </a:lnTo>
                      <a:lnTo>
                        <a:pt x="74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4" name="Freeform 1001"/>
                <p:cNvSpPr>
                  <a:spLocks/>
                </p:cNvSpPr>
                <p:nvPr/>
              </p:nvSpPr>
              <p:spPr bwMode="auto">
                <a:xfrm flipH="1">
                  <a:off x="1893533" y="3529381"/>
                  <a:ext cx="13488" cy="13488"/>
                </a:xfrm>
                <a:custGeom>
                  <a:avLst/>
                  <a:gdLst>
                    <a:gd name="T0" fmla="*/ 2147483647 w 10"/>
                    <a:gd name="T1" fmla="*/ 0 h 10"/>
                    <a:gd name="T2" fmla="*/ 2147483647 w 10"/>
                    <a:gd name="T3" fmla="*/ 0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0 w 10"/>
                    <a:gd name="T19" fmla="*/ 2147483647 h 10"/>
                    <a:gd name="T20" fmla="*/ 0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0 h 10"/>
                    <a:gd name="T26" fmla="*/ 2147483647 w 10"/>
                    <a:gd name="T27" fmla="*/ 0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0" y="6"/>
                      </a:lnTo>
                      <a:lnTo>
                        <a:pt x="8" y="8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5" name="Freeform 1002"/>
                <p:cNvSpPr>
                  <a:spLocks/>
                </p:cNvSpPr>
                <p:nvPr/>
              </p:nvSpPr>
              <p:spPr bwMode="auto">
                <a:xfrm flipH="1">
                  <a:off x="1704695" y="3405287"/>
                  <a:ext cx="70140" cy="35070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0 h 26"/>
                    <a:gd name="T14" fmla="*/ 2147483647 w 52"/>
                    <a:gd name="T15" fmla="*/ 0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0 w 52"/>
                    <a:gd name="T37" fmla="*/ 2147483647 h 26"/>
                    <a:gd name="T38" fmla="*/ 0 w 52"/>
                    <a:gd name="T39" fmla="*/ 2147483647 h 2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2" h="26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16" y="10"/>
                      </a:lnTo>
                      <a:lnTo>
                        <a:pt x="30" y="8"/>
                      </a:lnTo>
                      <a:lnTo>
                        <a:pt x="44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2" y="8"/>
                      </a:lnTo>
                      <a:lnTo>
                        <a:pt x="50" y="14"/>
                      </a:lnTo>
                      <a:lnTo>
                        <a:pt x="46" y="20"/>
                      </a:lnTo>
                      <a:lnTo>
                        <a:pt x="44" y="24"/>
                      </a:lnTo>
                      <a:lnTo>
                        <a:pt x="38" y="26"/>
                      </a:lnTo>
                      <a:lnTo>
                        <a:pt x="32" y="26"/>
                      </a:lnTo>
                      <a:lnTo>
                        <a:pt x="26" y="24"/>
                      </a:lnTo>
                      <a:lnTo>
                        <a:pt x="14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6" name="Freeform 1003"/>
                <p:cNvSpPr>
                  <a:spLocks/>
                </p:cNvSpPr>
                <p:nvPr/>
              </p:nvSpPr>
              <p:spPr bwMode="auto">
                <a:xfrm flipH="1">
                  <a:off x="1920510" y="2854957"/>
                  <a:ext cx="690610" cy="714889"/>
                </a:xfrm>
                <a:custGeom>
                  <a:avLst/>
                  <a:gdLst>
                    <a:gd name="T0" fmla="*/ 2147483647 w 512"/>
                    <a:gd name="T1" fmla="*/ 2147483647 h 530"/>
                    <a:gd name="T2" fmla="*/ 2147483647 w 512"/>
                    <a:gd name="T3" fmla="*/ 2147483647 h 530"/>
                    <a:gd name="T4" fmla="*/ 2147483647 w 512"/>
                    <a:gd name="T5" fmla="*/ 2147483647 h 530"/>
                    <a:gd name="T6" fmla="*/ 2147483647 w 512"/>
                    <a:gd name="T7" fmla="*/ 2147483647 h 530"/>
                    <a:gd name="T8" fmla="*/ 2147483647 w 512"/>
                    <a:gd name="T9" fmla="*/ 2147483647 h 530"/>
                    <a:gd name="T10" fmla="*/ 2147483647 w 512"/>
                    <a:gd name="T11" fmla="*/ 2147483647 h 530"/>
                    <a:gd name="T12" fmla="*/ 2147483647 w 512"/>
                    <a:gd name="T13" fmla="*/ 2147483647 h 530"/>
                    <a:gd name="T14" fmla="*/ 2147483647 w 512"/>
                    <a:gd name="T15" fmla="*/ 2147483647 h 530"/>
                    <a:gd name="T16" fmla="*/ 2147483647 w 512"/>
                    <a:gd name="T17" fmla="*/ 2147483647 h 530"/>
                    <a:gd name="T18" fmla="*/ 2147483647 w 512"/>
                    <a:gd name="T19" fmla="*/ 2147483647 h 530"/>
                    <a:gd name="T20" fmla="*/ 2147483647 w 512"/>
                    <a:gd name="T21" fmla="*/ 2147483647 h 530"/>
                    <a:gd name="T22" fmla="*/ 2147483647 w 512"/>
                    <a:gd name="T23" fmla="*/ 2147483647 h 530"/>
                    <a:gd name="T24" fmla="*/ 2147483647 w 512"/>
                    <a:gd name="T25" fmla="*/ 2147483647 h 530"/>
                    <a:gd name="T26" fmla="*/ 2147483647 w 512"/>
                    <a:gd name="T27" fmla="*/ 2147483647 h 530"/>
                    <a:gd name="T28" fmla="*/ 2147483647 w 512"/>
                    <a:gd name="T29" fmla="*/ 2147483647 h 530"/>
                    <a:gd name="T30" fmla="*/ 2147483647 w 512"/>
                    <a:gd name="T31" fmla="*/ 2147483647 h 530"/>
                    <a:gd name="T32" fmla="*/ 2147483647 w 512"/>
                    <a:gd name="T33" fmla="*/ 2147483647 h 530"/>
                    <a:gd name="T34" fmla="*/ 2147483647 w 512"/>
                    <a:gd name="T35" fmla="*/ 2147483647 h 530"/>
                    <a:gd name="T36" fmla="*/ 2147483647 w 512"/>
                    <a:gd name="T37" fmla="*/ 2147483647 h 530"/>
                    <a:gd name="T38" fmla="*/ 2147483647 w 512"/>
                    <a:gd name="T39" fmla="*/ 2147483647 h 530"/>
                    <a:gd name="T40" fmla="*/ 2147483647 w 512"/>
                    <a:gd name="T41" fmla="*/ 2147483647 h 530"/>
                    <a:gd name="T42" fmla="*/ 2147483647 w 512"/>
                    <a:gd name="T43" fmla="*/ 2147483647 h 530"/>
                    <a:gd name="T44" fmla="*/ 2147483647 w 512"/>
                    <a:gd name="T45" fmla="*/ 2147483647 h 530"/>
                    <a:gd name="T46" fmla="*/ 2147483647 w 512"/>
                    <a:gd name="T47" fmla="*/ 2147483647 h 530"/>
                    <a:gd name="T48" fmla="*/ 2147483647 w 512"/>
                    <a:gd name="T49" fmla="*/ 2147483647 h 530"/>
                    <a:gd name="T50" fmla="*/ 2147483647 w 512"/>
                    <a:gd name="T51" fmla="*/ 2147483647 h 530"/>
                    <a:gd name="T52" fmla="*/ 2147483647 w 512"/>
                    <a:gd name="T53" fmla="*/ 2147483647 h 530"/>
                    <a:gd name="T54" fmla="*/ 2147483647 w 512"/>
                    <a:gd name="T55" fmla="*/ 2147483647 h 530"/>
                    <a:gd name="T56" fmla="*/ 2147483647 w 512"/>
                    <a:gd name="T57" fmla="*/ 2147483647 h 530"/>
                    <a:gd name="T58" fmla="*/ 2147483647 w 512"/>
                    <a:gd name="T59" fmla="*/ 2147483647 h 530"/>
                    <a:gd name="T60" fmla="*/ 2147483647 w 512"/>
                    <a:gd name="T61" fmla="*/ 2147483647 h 530"/>
                    <a:gd name="T62" fmla="*/ 2147483647 w 512"/>
                    <a:gd name="T63" fmla="*/ 2147483647 h 530"/>
                    <a:gd name="T64" fmla="*/ 2147483647 w 512"/>
                    <a:gd name="T65" fmla="*/ 2147483647 h 530"/>
                    <a:gd name="T66" fmla="*/ 2147483647 w 512"/>
                    <a:gd name="T67" fmla="*/ 2147483647 h 530"/>
                    <a:gd name="T68" fmla="*/ 2147483647 w 512"/>
                    <a:gd name="T69" fmla="*/ 2147483647 h 530"/>
                    <a:gd name="T70" fmla="*/ 2147483647 w 512"/>
                    <a:gd name="T71" fmla="*/ 2147483647 h 530"/>
                    <a:gd name="T72" fmla="*/ 2147483647 w 512"/>
                    <a:gd name="T73" fmla="*/ 2147483647 h 530"/>
                    <a:gd name="T74" fmla="*/ 2147483647 w 512"/>
                    <a:gd name="T75" fmla="*/ 2147483647 h 530"/>
                    <a:gd name="T76" fmla="*/ 2147483647 w 512"/>
                    <a:gd name="T77" fmla="*/ 0 h 530"/>
                    <a:gd name="T78" fmla="*/ 2147483647 w 512"/>
                    <a:gd name="T79" fmla="*/ 2147483647 h 530"/>
                    <a:gd name="T80" fmla="*/ 2147483647 w 512"/>
                    <a:gd name="T81" fmla="*/ 2147483647 h 530"/>
                    <a:gd name="T82" fmla="*/ 2147483647 w 512"/>
                    <a:gd name="T83" fmla="*/ 2147483647 h 530"/>
                    <a:gd name="T84" fmla="*/ 2147483647 w 512"/>
                    <a:gd name="T85" fmla="*/ 2147483647 h 530"/>
                    <a:gd name="T86" fmla="*/ 2147483647 w 512"/>
                    <a:gd name="T87" fmla="*/ 2147483647 h 530"/>
                    <a:gd name="T88" fmla="*/ 2147483647 w 512"/>
                    <a:gd name="T89" fmla="*/ 2147483647 h 530"/>
                    <a:gd name="T90" fmla="*/ 2147483647 w 512"/>
                    <a:gd name="T91" fmla="*/ 2147483647 h 530"/>
                    <a:gd name="T92" fmla="*/ 0 w 512"/>
                    <a:gd name="T93" fmla="*/ 2147483647 h 530"/>
                    <a:gd name="T94" fmla="*/ 0 w 512"/>
                    <a:gd name="T95" fmla="*/ 2147483647 h 530"/>
                    <a:gd name="T96" fmla="*/ 2147483647 w 512"/>
                    <a:gd name="T97" fmla="*/ 2147483647 h 530"/>
                    <a:gd name="T98" fmla="*/ 2147483647 w 512"/>
                    <a:gd name="T99" fmla="*/ 2147483647 h 53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512" h="530">
                      <a:moveTo>
                        <a:pt x="2" y="114"/>
                      </a:moveTo>
                      <a:lnTo>
                        <a:pt x="2" y="114"/>
                      </a:lnTo>
                      <a:lnTo>
                        <a:pt x="26" y="178"/>
                      </a:lnTo>
                      <a:lnTo>
                        <a:pt x="84" y="320"/>
                      </a:lnTo>
                      <a:lnTo>
                        <a:pt x="116" y="394"/>
                      </a:lnTo>
                      <a:lnTo>
                        <a:pt x="146" y="460"/>
                      </a:lnTo>
                      <a:lnTo>
                        <a:pt x="158" y="488"/>
                      </a:lnTo>
                      <a:lnTo>
                        <a:pt x="170" y="508"/>
                      </a:lnTo>
                      <a:lnTo>
                        <a:pt x="180" y="522"/>
                      </a:lnTo>
                      <a:lnTo>
                        <a:pt x="184" y="524"/>
                      </a:lnTo>
                      <a:lnTo>
                        <a:pt x="186" y="526"/>
                      </a:lnTo>
                      <a:lnTo>
                        <a:pt x="240" y="528"/>
                      </a:lnTo>
                      <a:lnTo>
                        <a:pt x="338" y="530"/>
                      </a:lnTo>
                      <a:lnTo>
                        <a:pt x="504" y="530"/>
                      </a:lnTo>
                      <a:lnTo>
                        <a:pt x="506" y="528"/>
                      </a:lnTo>
                      <a:lnTo>
                        <a:pt x="508" y="524"/>
                      </a:lnTo>
                      <a:lnTo>
                        <a:pt x="510" y="518"/>
                      </a:lnTo>
                      <a:lnTo>
                        <a:pt x="512" y="420"/>
                      </a:lnTo>
                      <a:lnTo>
                        <a:pt x="274" y="410"/>
                      </a:lnTo>
                      <a:lnTo>
                        <a:pt x="230" y="290"/>
                      </a:lnTo>
                      <a:lnTo>
                        <a:pt x="216" y="250"/>
                      </a:lnTo>
                      <a:lnTo>
                        <a:pt x="192" y="198"/>
                      </a:lnTo>
                      <a:lnTo>
                        <a:pt x="182" y="174"/>
                      </a:lnTo>
                      <a:lnTo>
                        <a:pt x="174" y="154"/>
                      </a:lnTo>
                      <a:lnTo>
                        <a:pt x="164" y="116"/>
                      </a:lnTo>
                      <a:lnTo>
                        <a:pt x="158" y="84"/>
                      </a:lnTo>
                      <a:lnTo>
                        <a:pt x="154" y="72"/>
                      </a:lnTo>
                      <a:lnTo>
                        <a:pt x="150" y="60"/>
                      </a:lnTo>
                      <a:lnTo>
                        <a:pt x="138" y="42"/>
                      </a:lnTo>
                      <a:lnTo>
                        <a:pt x="124" y="26"/>
                      </a:lnTo>
                      <a:lnTo>
                        <a:pt x="112" y="14"/>
                      </a:lnTo>
                      <a:lnTo>
                        <a:pt x="98" y="6"/>
                      </a:lnTo>
                      <a:lnTo>
                        <a:pt x="84" y="2"/>
                      </a:lnTo>
                      <a:lnTo>
                        <a:pt x="70" y="0"/>
                      </a:lnTo>
                      <a:lnTo>
                        <a:pt x="58" y="2"/>
                      </a:lnTo>
                      <a:lnTo>
                        <a:pt x="44" y="6"/>
                      </a:lnTo>
                      <a:lnTo>
                        <a:pt x="34" y="14"/>
                      </a:lnTo>
                      <a:lnTo>
                        <a:pt x="24" y="22"/>
                      </a:lnTo>
                      <a:lnTo>
                        <a:pt x="14" y="34"/>
                      </a:lnTo>
                      <a:lnTo>
                        <a:pt x="8" y="48"/>
                      </a:lnTo>
                      <a:lnTo>
                        <a:pt x="2" y="62"/>
                      </a:lnTo>
                      <a:lnTo>
                        <a:pt x="0" y="78"/>
                      </a:lnTo>
                      <a:lnTo>
                        <a:pt x="0" y="96"/>
                      </a:lnTo>
                      <a:lnTo>
                        <a:pt x="2" y="114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7" name="Freeform 1004"/>
                <p:cNvSpPr>
                  <a:spLocks/>
                </p:cNvSpPr>
                <p:nvPr/>
              </p:nvSpPr>
              <p:spPr bwMode="auto">
                <a:xfrm flipH="1">
                  <a:off x="2411491" y="2968261"/>
                  <a:ext cx="202327" cy="507167"/>
                </a:xfrm>
                <a:custGeom>
                  <a:avLst/>
                  <a:gdLst>
                    <a:gd name="T0" fmla="*/ 2147483647 w 150"/>
                    <a:gd name="T1" fmla="*/ 2147483647 h 376"/>
                    <a:gd name="T2" fmla="*/ 2147483647 w 150"/>
                    <a:gd name="T3" fmla="*/ 2147483647 h 376"/>
                    <a:gd name="T4" fmla="*/ 2147483647 w 150"/>
                    <a:gd name="T5" fmla="*/ 2147483647 h 376"/>
                    <a:gd name="T6" fmla="*/ 2147483647 w 150"/>
                    <a:gd name="T7" fmla="*/ 2147483647 h 376"/>
                    <a:gd name="T8" fmla="*/ 2147483647 w 150"/>
                    <a:gd name="T9" fmla="*/ 2147483647 h 376"/>
                    <a:gd name="T10" fmla="*/ 2147483647 w 150"/>
                    <a:gd name="T11" fmla="*/ 2147483647 h 376"/>
                    <a:gd name="T12" fmla="*/ 2147483647 w 150"/>
                    <a:gd name="T13" fmla="*/ 2147483647 h 376"/>
                    <a:gd name="T14" fmla="*/ 2147483647 w 150"/>
                    <a:gd name="T15" fmla="*/ 2147483647 h 376"/>
                    <a:gd name="T16" fmla="*/ 2147483647 w 150"/>
                    <a:gd name="T17" fmla="*/ 2147483647 h 376"/>
                    <a:gd name="T18" fmla="*/ 2147483647 w 150"/>
                    <a:gd name="T19" fmla="*/ 2147483647 h 376"/>
                    <a:gd name="T20" fmla="*/ 2147483647 w 150"/>
                    <a:gd name="T21" fmla="*/ 2147483647 h 376"/>
                    <a:gd name="T22" fmla="*/ 2147483647 w 150"/>
                    <a:gd name="T23" fmla="*/ 2147483647 h 376"/>
                    <a:gd name="T24" fmla="*/ 2147483647 w 150"/>
                    <a:gd name="T25" fmla="*/ 2147483647 h 376"/>
                    <a:gd name="T26" fmla="*/ 2147483647 w 150"/>
                    <a:gd name="T27" fmla="*/ 0 h 376"/>
                    <a:gd name="T28" fmla="*/ 2147483647 w 150"/>
                    <a:gd name="T29" fmla="*/ 0 h 376"/>
                    <a:gd name="T30" fmla="*/ 2147483647 w 150"/>
                    <a:gd name="T31" fmla="*/ 0 h 376"/>
                    <a:gd name="T32" fmla="*/ 0 w 150"/>
                    <a:gd name="T33" fmla="*/ 2147483647 h 376"/>
                    <a:gd name="T34" fmla="*/ 0 w 150"/>
                    <a:gd name="T35" fmla="*/ 2147483647 h 376"/>
                    <a:gd name="T36" fmla="*/ 0 w 150"/>
                    <a:gd name="T37" fmla="*/ 2147483647 h 376"/>
                    <a:gd name="T38" fmla="*/ 0 w 150"/>
                    <a:gd name="T39" fmla="*/ 2147483647 h 376"/>
                    <a:gd name="T40" fmla="*/ 2147483647 w 150"/>
                    <a:gd name="T41" fmla="*/ 2147483647 h 376"/>
                    <a:gd name="T42" fmla="*/ 2147483647 w 150"/>
                    <a:gd name="T43" fmla="*/ 2147483647 h 376"/>
                    <a:gd name="T44" fmla="*/ 2147483647 w 150"/>
                    <a:gd name="T45" fmla="*/ 2147483647 h 376"/>
                    <a:gd name="T46" fmla="*/ 2147483647 w 150"/>
                    <a:gd name="T47" fmla="*/ 2147483647 h 376"/>
                    <a:gd name="T48" fmla="*/ 2147483647 w 150"/>
                    <a:gd name="T49" fmla="*/ 2147483647 h 376"/>
                    <a:gd name="T50" fmla="*/ 2147483647 w 150"/>
                    <a:gd name="T51" fmla="*/ 2147483647 h 376"/>
                    <a:gd name="T52" fmla="*/ 2147483647 w 150"/>
                    <a:gd name="T53" fmla="*/ 2147483647 h 376"/>
                    <a:gd name="T54" fmla="*/ 2147483647 w 150"/>
                    <a:gd name="T55" fmla="*/ 2147483647 h 376"/>
                    <a:gd name="T56" fmla="*/ 2147483647 w 150"/>
                    <a:gd name="T57" fmla="*/ 2147483647 h 376"/>
                    <a:gd name="T58" fmla="*/ 2147483647 w 150"/>
                    <a:gd name="T59" fmla="*/ 2147483647 h 376"/>
                    <a:gd name="T60" fmla="*/ 2147483647 w 150"/>
                    <a:gd name="T61" fmla="*/ 2147483647 h 376"/>
                    <a:gd name="T62" fmla="*/ 2147483647 w 150"/>
                    <a:gd name="T63" fmla="*/ 2147483647 h 376"/>
                    <a:gd name="T64" fmla="*/ 2147483647 w 150"/>
                    <a:gd name="T65" fmla="*/ 2147483647 h 376"/>
                    <a:gd name="T66" fmla="*/ 2147483647 w 150"/>
                    <a:gd name="T67" fmla="*/ 2147483647 h 37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50" h="376">
                      <a:moveTo>
                        <a:pt x="110" y="284"/>
                      </a:moveTo>
                      <a:lnTo>
                        <a:pt x="110" y="284"/>
                      </a:lnTo>
                      <a:lnTo>
                        <a:pt x="60" y="168"/>
                      </a:lnTo>
                      <a:lnTo>
                        <a:pt x="22" y="88"/>
                      </a:lnTo>
                      <a:lnTo>
                        <a:pt x="16" y="70"/>
                      </a:lnTo>
                      <a:lnTo>
                        <a:pt x="10" y="54"/>
                      </a:lnTo>
                      <a:lnTo>
                        <a:pt x="6" y="40"/>
                      </a:lnTo>
                      <a:lnTo>
                        <a:pt x="4" y="28"/>
                      </a:lnTo>
                      <a:lnTo>
                        <a:pt x="4" y="10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28"/>
                      </a:lnTo>
                      <a:lnTo>
                        <a:pt x="2" y="40"/>
                      </a:lnTo>
                      <a:lnTo>
                        <a:pt x="6" y="56"/>
                      </a:lnTo>
                      <a:lnTo>
                        <a:pt x="12" y="72"/>
                      </a:lnTo>
                      <a:lnTo>
                        <a:pt x="20" y="88"/>
                      </a:lnTo>
                      <a:lnTo>
                        <a:pt x="56" y="170"/>
                      </a:lnTo>
                      <a:lnTo>
                        <a:pt x="106" y="286"/>
                      </a:lnTo>
                      <a:lnTo>
                        <a:pt x="146" y="376"/>
                      </a:lnTo>
                      <a:lnTo>
                        <a:pt x="150" y="376"/>
                      </a:lnTo>
                      <a:lnTo>
                        <a:pt x="110" y="284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8" name="Freeform 1005"/>
                <p:cNvSpPr>
                  <a:spLocks/>
                </p:cNvSpPr>
                <p:nvPr/>
              </p:nvSpPr>
              <p:spPr bwMode="auto">
                <a:xfrm flipH="1">
                  <a:off x="2581445" y="3038401"/>
                  <a:ext cx="48559" cy="56652"/>
                </a:xfrm>
                <a:custGeom>
                  <a:avLst/>
                  <a:gdLst>
                    <a:gd name="T0" fmla="*/ 0 w 36"/>
                    <a:gd name="T1" fmla="*/ 2147483647 h 42"/>
                    <a:gd name="T2" fmla="*/ 0 w 36"/>
                    <a:gd name="T3" fmla="*/ 2147483647 h 42"/>
                    <a:gd name="T4" fmla="*/ 0 w 36"/>
                    <a:gd name="T5" fmla="*/ 2147483647 h 42"/>
                    <a:gd name="T6" fmla="*/ 0 w 36"/>
                    <a:gd name="T7" fmla="*/ 2147483647 h 42"/>
                    <a:gd name="T8" fmla="*/ 2147483647 w 36"/>
                    <a:gd name="T9" fmla="*/ 2147483647 h 42"/>
                    <a:gd name="T10" fmla="*/ 2147483647 w 36"/>
                    <a:gd name="T11" fmla="*/ 2147483647 h 42"/>
                    <a:gd name="T12" fmla="*/ 2147483647 w 36"/>
                    <a:gd name="T13" fmla="*/ 2147483647 h 42"/>
                    <a:gd name="T14" fmla="*/ 2147483647 w 36"/>
                    <a:gd name="T15" fmla="*/ 2147483647 h 42"/>
                    <a:gd name="T16" fmla="*/ 2147483647 w 36"/>
                    <a:gd name="T17" fmla="*/ 2147483647 h 42"/>
                    <a:gd name="T18" fmla="*/ 2147483647 w 36"/>
                    <a:gd name="T19" fmla="*/ 2147483647 h 42"/>
                    <a:gd name="T20" fmla="*/ 2147483647 w 36"/>
                    <a:gd name="T21" fmla="*/ 2147483647 h 42"/>
                    <a:gd name="T22" fmla="*/ 2147483647 w 36"/>
                    <a:gd name="T23" fmla="*/ 2147483647 h 42"/>
                    <a:gd name="T24" fmla="*/ 2147483647 w 36"/>
                    <a:gd name="T25" fmla="*/ 2147483647 h 42"/>
                    <a:gd name="T26" fmla="*/ 2147483647 w 36"/>
                    <a:gd name="T27" fmla="*/ 0 h 42"/>
                    <a:gd name="T28" fmla="*/ 0 w 36"/>
                    <a:gd name="T29" fmla="*/ 2147483647 h 42"/>
                    <a:gd name="T30" fmla="*/ 0 w 36"/>
                    <a:gd name="T31" fmla="*/ 2147483647 h 4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6" h="4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32" y="42"/>
                      </a:lnTo>
                      <a:lnTo>
                        <a:pt x="34" y="42"/>
                      </a:lnTo>
                      <a:lnTo>
                        <a:pt x="36" y="42"/>
                      </a:lnTo>
                      <a:lnTo>
                        <a:pt x="36" y="40"/>
                      </a:lnTo>
                      <a:lnTo>
                        <a:pt x="36" y="38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9" name="Freeform 1006"/>
                <p:cNvSpPr>
                  <a:spLocks/>
                </p:cNvSpPr>
                <p:nvPr/>
              </p:nvSpPr>
              <p:spPr bwMode="auto">
                <a:xfrm flipH="1">
                  <a:off x="2257722" y="2857655"/>
                  <a:ext cx="250886" cy="501771"/>
                </a:xfrm>
                <a:custGeom>
                  <a:avLst/>
                  <a:gdLst>
                    <a:gd name="T0" fmla="*/ 2147483647 w 186"/>
                    <a:gd name="T1" fmla="*/ 2147483647 h 372"/>
                    <a:gd name="T2" fmla="*/ 2147483647 w 186"/>
                    <a:gd name="T3" fmla="*/ 2147483647 h 372"/>
                    <a:gd name="T4" fmla="*/ 2147483647 w 186"/>
                    <a:gd name="T5" fmla="*/ 2147483647 h 372"/>
                    <a:gd name="T6" fmla="*/ 2147483647 w 186"/>
                    <a:gd name="T7" fmla="*/ 2147483647 h 372"/>
                    <a:gd name="T8" fmla="*/ 2147483647 w 186"/>
                    <a:gd name="T9" fmla="*/ 2147483647 h 372"/>
                    <a:gd name="T10" fmla="*/ 2147483647 w 186"/>
                    <a:gd name="T11" fmla="*/ 2147483647 h 372"/>
                    <a:gd name="T12" fmla="*/ 2147483647 w 186"/>
                    <a:gd name="T13" fmla="*/ 2147483647 h 372"/>
                    <a:gd name="T14" fmla="*/ 2147483647 w 186"/>
                    <a:gd name="T15" fmla="*/ 2147483647 h 372"/>
                    <a:gd name="T16" fmla="*/ 2147483647 w 186"/>
                    <a:gd name="T17" fmla="*/ 0 h 372"/>
                    <a:gd name="T18" fmla="*/ 2147483647 w 186"/>
                    <a:gd name="T19" fmla="*/ 0 h 372"/>
                    <a:gd name="T20" fmla="*/ 2147483647 w 186"/>
                    <a:gd name="T21" fmla="*/ 0 h 372"/>
                    <a:gd name="T22" fmla="*/ 0 w 186"/>
                    <a:gd name="T23" fmla="*/ 2147483647 h 372"/>
                    <a:gd name="T24" fmla="*/ 0 w 186"/>
                    <a:gd name="T25" fmla="*/ 2147483647 h 372"/>
                    <a:gd name="T26" fmla="*/ 2147483647 w 186"/>
                    <a:gd name="T27" fmla="*/ 2147483647 h 372"/>
                    <a:gd name="T28" fmla="*/ 2147483647 w 186"/>
                    <a:gd name="T29" fmla="*/ 2147483647 h 372"/>
                    <a:gd name="T30" fmla="*/ 2147483647 w 186"/>
                    <a:gd name="T31" fmla="*/ 2147483647 h 372"/>
                    <a:gd name="T32" fmla="*/ 2147483647 w 186"/>
                    <a:gd name="T33" fmla="*/ 2147483647 h 372"/>
                    <a:gd name="T34" fmla="*/ 2147483647 w 186"/>
                    <a:gd name="T35" fmla="*/ 2147483647 h 372"/>
                    <a:gd name="T36" fmla="*/ 2147483647 w 186"/>
                    <a:gd name="T37" fmla="*/ 2147483647 h 372"/>
                    <a:gd name="T38" fmla="*/ 2147483647 w 186"/>
                    <a:gd name="T39" fmla="*/ 2147483647 h 372"/>
                    <a:gd name="T40" fmla="*/ 2147483647 w 186"/>
                    <a:gd name="T41" fmla="*/ 2147483647 h 372"/>
                    <a:gd name="T42" fmla="*/ 2147483647 w 186"/>
                    <a:gd name="T43" fmla="*/ 2147483647 h 372"/>
                    <a:gd name="T44" fmla="*/ 2147483647 w 186"/>
                    <a:gd name="T45" fmla="*/ 2147483647 h 372"/>
                    <a:gd name="T46" fmla="*/ 2147483647 w 186"/>
                    <a:gd name="T47" fmla="*/ 2147483647 h 372"/>
                    <a:gd name="T48" fmla="*/ 2147483647 w 186"/>
                    <a:gd name="T49" fmla="*/ 2147483647 h 372"/>
                    <a:gd name="T50" fmla="*/ 2147483647 w 186"/>
                    <a:gd name="T51" fmla="*/ 2147483647 h 372"/>
                    <a:gd name="T52" fmla="*/ 2147483647 w 186"/>
                    <a:gd name="T53" fmla="*/ 2147483647 h 372"/>
                    <a:gd name="T54" fmla="*/ 2147483647 w 186"/>
                    <a:gd name="T55" fmla="*/ 2147483647 h 372"/>
                    <a:gd name="T56" fmla="*/ 2147483647 w 186"/>
                    <a:gd name="T57" fmla="*/ 2147483647 h 372"/>
                    <a:gd name="T58" fmla="*/ 2147483647 w 186"/>
                    <a:gd name="T59" fmla="*/ 2147483647 h 372"/>
                    <a:gd name="T60" fmla="*/ 2147483647 w 186"/>
                    <a:gd name="T61" fmla="*/ 2147483647 h 372"/>
                    <a:gd name="T62" fmla="*/ 2147483647 w 186"/>
                    <a:gd name="T63" fmla="*/ 2147483647 h 3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86" h="372">
                      <a:moveTo>
                        <a:pt x="76" y="58"/>
                      </a:moveTo>
                      <a:lnTo>
                        <a:pt x="76" y="58"/>
                      </a:lnTo>
                      <a:lnTo>
                        <a:pt x="68" y="40"/>
                      </a:lnTo>
                      <a:lnTo>
                        <a:pt x="58" y="28"/>
                      </a:lnTo>
                      <a:lnTo>
                        <a:pt x="46" y="16"/>
                      </a:lnTo>
                      <a:lnTo>
                        <a:pt x="34" y="10"/>
                      </a:lnTo>
                      <a:lnTo>
                        <a:pt x="22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12" y="6"/>
                      </a:lnTo>
                      <a:lnTo>
                        <a:pt x="20" y="8"/>
                      </a:lnTo>
                      <a:lnTo>
                        <a:pt x="32" y="14"/>
                      </a:lnTo>
                      <a:lnTo>
                        <a:pt x="44" y="20"/>
                      </a:lnTo>
                      <a:lnTo>
                        <a:pt x="54" y="30"/>
                      </a:lnTo>
                      <a:lnTo>
                        <a:pt x="64" y="44"/>
                      </a:lnTo>
                      <a:lnTo>
                        <a:pt x="72" y="60"/>
                      </a:lnTo>
                      <a:lnTo>
                        <a:pt x="120" y="198"/>
                      </a:lnTo>
                      <a:lnTo>
                        <a:pt x="184" y="372"/>
                      </a:lnTo>
                      <a:lnTo>
                        <a:pt x="186" y="362"/>
                      </a:lnTo>
                      <a:lnTo>
                        <a:pt x="124" y="192"/>
                      </a:lnTo>
                      <a:lnTo>
                        <a:pt x="76" y="58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0" name="Freeform 1007"/>
                <p:cNvSpPr>
                  <a:spLocks/>
                </p:cNvSpPr>
                <p:nvPr/>
              </p:nvSpPr>
              <p:spPr bwMode="auto">
                <a:xfrm flipH="1">
                  <a:off x="1917813" y="3410682"/>
                  <a:ext cx="105210" cy="21582"/>
                </a:xfrm>
                <a:custGeom>
                  <a:avLst/>
                  <a:gdLst>
                    <a:gd name="T0" fmla="*/ 2147483647 w 78"/>
                    <a:gd name="T1" fmla="*/ 2147483647 h 16"/>
                    <a:gd name="T2" fmla="*/ 2147483647 w 78"/>
                    <a:gd name="T3" fmla="*/ 2147483647 h 16"/>
                    <a:gd name="T4" fmla="*/ 2147483647 w 78"/>
                    <a:gd name="T5" fmla="*/ 2147483647 h 16"/>
                    <a:gd name="T6" fmla="*/ 2147483647 w 78"/>
                    <a:gd name="T7" fmla="*/ 2147483647 h 16"/>
                    <a:gd name="T8" fmla="*/ 0 w 78"/>
                    <a:gd name="T9" fmla="*/ 0 h 16"/>
                    <a:gd name="T10" fmla="*/ 0 w 78"/>
                    <a:gd name="T11" fmla="*/ 0 h 16"/>
                    <a:gd name="T12" fmla="*/ 2147483647 w 78"/>
                    <a:gd name="T13" fmla="*/ 2147483647 h 16"/>
                    <a:gd name="T14" fmla="*/ 2147483647 w 78"/>
                    <a:gd name="T15" fmla="*/ 2147483647 h 16"/>
                    <a:gd name="T16" fmla="*/ 2147483647 w 78"/>
                    <a:gd name="T17" fmla="*/ 2147483647 h 16"/>
                    <a:gd name="T18" fmla="*/ 2147483647 w 78"/>
                    <a:gd name="T19" fmla="*/ 2147483647 h 16"/>
                    <a:gd name="T20" fmla="*/ 2147483647 w 78"/>
                    <a:gd name="T21" fmla="*/ 2147483647 h 16"/>
                    <a:gd name="T22" fmla="*/ 2147483647 w 78"/>
                    <a:gd name="T23" fmla="*/ 2147483647 h 16"/>
                    <a:gd name="T24" fmla="*/ 2147483647 w 78"/>
                    <a:gd name="T25" fmla="*/ 2147483647 h 16"/>
                    <a:gd name="T26" fmla="*/ 2147483647 w 78"/>
                    <a:gd name="T27" fmla="*/ 2147483647 h 16"/>
                    <a:gd name="T28" fmla="*/ 2147483647 w 78"/>
                    <a:gd name="T29" fmla="*/ 2147483647 h 16"/>
                    <a:gd name="T30" fmla="*/ 2147483647 w 78"/>
                    <a:gd name="T31" fmla="*/ 2147483647 h 16"/>
                    <a:gd name="T32" fmla="*/ 2147483647 w 78"/>
                    <a:gd name="T33" fmla="*/ 2147483647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78" h="16">
                      <a:moveTo>
                        <a:pt x="76" y="12"/>
                      </a:moveTo>
                      <a:lnTo>
                        <a:pt x="76" y="12"/>
                      </a:lnTo>
                      <a:lnTo>
                        <a:pt x="50" y="6"/>
                      </a:lnTo>
                      <a:lnTo>
                        <a:pt x="26" y="2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30" y="6"/>
                      </a:lnTo>
                      <a:lnTo>
                        <a:pt x="50" y="10"/>
                      </a:lnTo>
                      <a:lnTo>
                        <a:pt x="74" y="16"/>
                      </a:lnTo>
                      <a:lnTo>
                        <a:pt x="76" y="16"/>
                      </a:lnTo>
                      <a:lnTo>
                        <a:pt x="78" y="14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1" name="Freeform 1008"/>
                <p:cNvSpPr>
                  <a:spLocks/>
                </p:cNvSpPr>
                <p:nvPr/>
              </p:nvSpPr>
              <p:spPr bwMode="auto">
                <a:xfrm flipH="1">
                  <a:off x="1623764" y="3426869"/>
                  <a:ext cx="151071" cy="121396"/>
                </a:xfrm>
                <a:custGeom>
                  <a:avLst/>
                  <a:gdLst>
                    <a:gd name="T0" fmla="*/ 2147483647 w 112"/>
                    <a:gd name="T1" fmla="*/ 0 h 90"/>
                    <a:gd name="T2" fmla="*/ 2147483647 w 112"/>
                    <a:gd name="T3" fmla="*/ 0 h 90"/>
                    <a:gd name="T4" fmla="*/ 2147483647 w 112"/>
                    <a:gd name="T5" fmla="*/ 2147483647 h 90"/>
                    <a:gd name="T6" fmla="*/ 2147483647 w 112"/>
                    <a:gd name="T7" fmla="*/ 2147483647 h 90"/>
                    <a:gd name="T8" fmla="*/ 2147483647 w 112"/>
                    <a:gd name="T9" fmla="*/ 2147483647 h 90"/>
                    <a:gd name="T10" fmla="*/ 2147483647 w 112"/>
                    <a:gd name="T11" fmla="*/ 2147483647 h 90"/>
                    <a:gd name="T12" fmla="*/ 2147483647 w 112"/>
                    <a:gd name="T13" fmla="*/ 2147483647 h 90"/>
                    <a:gd name="T14" fmla="*/ 2147483647 w 112"/>
                    <a:gd name="T15" fmla="*/ 2147483647 h 90"/>
                    <a:gd name="T16" fmla="*/ 2147483647 w 112"/>
                    <a:gd name="T17" fmla="*/ 2147483647 h 90"/>
                    <a:gd name="T18" fmla="*/ 2147483647 w 112"/>
                    <a:gd name="T19" fmla="*/ 2147483647 h 90"/>
                    <a:gd name="T20" fmla="*/ 2147483647 w 112"/>
                    <a:gd name="T21" fmla="*/ 2147483647 h 90"/>
                    <a:gd name="T22" fmla="*/ 2147483647 w 112"/>
                    <a:gd name="T23" fmla="*/ 2147483647 h 90"/>
                    <a:gd name="T24" fmla="*/ 2147483647 w 112"/>
                    <a:gd name="T25" fmla="*/ 2147483647 h 90"/>
                    <a:gd name="T26" fmla="*/ 2147483647 w 112"/>
                    <a:gd name="T27" fmla="*/ 2147483647 h 90"/>
                    <a:gd name="T28" fmla="*/ 2147483647 w 112"/>
                    <a:gd name="T29" fmla="*/ 2147483647 h 90"/>
                    <a:gd name="T30" fmla="*/ 2147483647 w 112"/>
                    <a:gd name="T31" fmla="*/ 2147483647 h 90"/>
                    <a:gd name="T32" fmla="*/ 2147483647 w 112"/>
                    <a:gd name="T33" fmla="*/ 2147483647 h 90"/>
                    <a:gd name="T34" fmla="*/ 2147483647 w 112"/>
                    <a:gd name="T35" fmla="*/ 2147483647 h 90"/>
                    <a:gd name="T36" fmla="*/ 2147483647 w 112"/>
                    <a:gd name="T37" fmla="*/ 2147483647 h 90"/>
                    <a:gd name="T38" fmla="*/ 2147483647 w 112"/>
                    <a:gd name="T39" fmla="*/ 2147483647 h 90"/>
                    <a:gd name="T40" fmla="*/ 2147483647 w 112"/>
                    <a:gd name="T41" fmla="*/ 2147483647 h 90"/>
                    <a:gd name="T42" fmla="*/ 2147483647 w 112"/>
                    <a:gd name="T43" fmla="*/ 2147483647 h 90"/>
                    <a:gd name="T44" fmla="*/ 2147483647 w 112"/>
                    <a:gd name="T45" fmla="*/ 2147483647 h 90"/>
                    <a:gd name="T46" fmla="*/ 2147483647 w 112"/>
                    <a:gd name="T47" fmla="*/ 2147483647 h 90"/>
                    <a:gd name="T48" fmla="*/ 2147483647 w 112"/>
                    <a:gd name="T49" fmla="*/ 2147483647 h 90"/>
                    <a:gd name="T50" fmla="*/ 2147483647 w 112"/>
                    <a:gd name="T51" fmla="*/ 2147483647 h 90"/>
                    <a:gd name="T52" fmla="*/ 2147483647 w 112"/>
                    <a:gd name="T53" fmla="*/ 2147483647 h 90"/>
                    <a:gd name="T54" fmla="*/ 2147483647 w 112"/>
                    <a:gd name="T55" fmla="*/ 2147483647 h 90"/>
                    <a:gd name="T56" fmla="*/ 2147483647 w 112"/>
                    <a:gd name="T57" fmla="*/ 2147483647 h 90"/>
                    <a:gd name="T58" fmla="*/ 2147483647 w 112"/>
                    <a:gd name="T59" fmla="*/ 2147483647 h 90"/>
                    <a:gd name="T60" fmla="*/ 2147483647 w 112"/>
                    <a:gd name="T61" fmla="*/ 2147483647 h 90"/>
                    <a:gd name="T62" fmla="*/ 2147483647 w 112"/>
                    <a:gd name="T63" fmla="*/ 2147483647 h 90"/>
                    <a:gd name="T64" fmla="*/ 2147483647 w 112"/>
                    <a:gd name="T65" fmla="*/ 2147483647 h 90"/>
                    <a:gd name="T66" fmla="*/ 2147483647 w 112"/>
                    <a:gd name="T67" fmla="*/ 2147483647 h 90"/>
                    <a:gd name="T68" fmla="*/ 2147483647 w 112"/>
                    <a:gd name="T69" fmla="*/ 2147483647 h 90"/>
                    <a:gd name="T70" fmla="*/ 2147483647 w 112"/>
                    <a:gd name="T71" fmla="*/ 2147483647 h 90"/>
                    <a:gd name="T72" fmla="*/ 2147483647 w 112"/>
                    <a:gd name="T73" fmla="*/ 2147483647 h 90"/>
                    <a:gd name="T74" fmla="*/ 2147483647 w 112"/>
                    <a:gd name="T75" fmla="*/ 2147483647 h 90"/>
                    <a:gd name="T76" fmla="*/ 2147483647 w 112"/>
                    <a:gd name="T77" fmla="*/ 2147483647 h 90"/>
                    <a:gd name="T78" fmla="*/ 2147483647 w 112"/>
                    <a:gd name="T79" fmla="*/ 2147483647 h 90"/>
                    <a:gd name="T80" fmla="*/ 0 w 112"/>
                    <a:gd name="T81" fmla="*/ 2147483647 h 90"/>
                    <a:gd name="T82" fmla="*/ 0 w 112"/>
                    <a:gd name="T83" fmla="*/ 2147483647 h 90"/>
                    <a:gd name="T84" fmla="*/ 2147483647 w 112"/>
                    <a:gd name="T85" fmla="*/ 2147483647 h 90"/>
                    <a:gd name="T86" fmla="*/ 2147483647 w 112"/>
                    <a:gd name="T87" fmla="*/ 2147483647 h 90"/>
                    <a:gd name="T88" fmla="*/ 2147483647 w 112"/>
                    <a:gd name="T89" fmla="*/ 2147483647 h 90"/>
                    <a:gd name="T90" fmla="*/ 2147483647 w 112"/>
                    <a:gd name="T91" fmla="*/ 0 h 90"/>
                    <a:gd name="T92" fmla="*/ 2147483647 w 112"/>
                    <a:gd name="T93" fmla="*/ 0 h 9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90">
                      <a:moveTo>
                        <a:pt x="28" y="0"/>
                      </a:moveTo>
                      <a:lnTo>
                        <a:pt x="28" y="0"/>
                      </a:lnTo>
                      <a:lnTo>
                        <a:pt x="60" y="22"/>
                      </a:lnTo>
                      <a:lnTo>
                        <a:pt x="86" y="40"/>
                      </a:lnTo>
                      <a:lnTo>
                        <a:pt x="96" y="50"/>
                      </a:lnTo>
                      <a:lnTo>
                        <a:pt x="102" y="58"/>
                      </a:lnTo>
                      <a:lnTo>
                        <a:pt x="104" y="62"/>
                      </a:lnTo>
                      <a:lnTo>
                        <a:pt x="102" y="64"/>
                      </a:lnTo>
                      <a:lnTo>
                        <a:pt x="98" y="66"/>
                      </a:lnTo>
                      <a:lnTo>
                        <a:pt x="106" y="70"/>
                      </a:lnTo>
                      <a:lnTo>
                        <a:pt x="110" y="74"/>
                      </a:lnTo>
                      <a:lnTo>
                        <a:pt x="112" y="78"/>
                      </a:lnTo>
                      <a:lnTo>
                        <a:pt x="110" y="80"/>
                      </a:lnTo>
                      <a:lnTo>
                        <a:pt x="106" y="84"/>
                      </a:lnTo>
                      <a:lnTo>
                        <a:pt x="98" y="84"/>
                      </a:lnTo>
                      <a:lnTo>
                        <a:pt x="96" y="84"/>
                      </a:lnTo>
                      <a:lnTo>
                        <a:pt x="92" y="82"/>
                      </a:lnTo>
                      <a:lnTo>
                        <a:pt x="94" y="82"/>
                      </a:lnTo>
                      <a:lnTo>
                        <a:pt x="94" y="86"/>
                      </a:lnTo>
                      <a:lnTo>
                        <a:pt x="92" y="88"/>
                      </a:lnTo>
                      <a:lnTo>
                        <a:pt x="90" y="90"/>
                      </a:lnTo>
                      <a:lnTo>
                        <a:pt x="80" y="90"/>
                      </a:lnTo>
                      <a:lnTo>
                        <a:pt x="66" y="84"/>
                      </a:lnTo>
                      <a:lnTo>
                        <a:pt x="54" y="78"/>
                      </a:lnTo>
                      <a:lnTo>
                        <a:pt x="40" y="66"/>
                      </a:lnTo>
                      <a:lnTo>
                        <a:pt x="38" y="64"/>
                      </a:lnTo>
                      <a:lnTo>
                        <a:pt x="36" y="60"/>
                      </a:lnTo>
                      <a:lnTo>
                        <a:pt x="32" y="58"/>
                      </a:lnTo>
                      <a:lnTo>
                        <a:pt x="26" y="58"/>
                      </a:lnTo>
                      <a:lnTo>
                        <a:pt x="20" y="60"/>
                      </a:lnTo>
                      <a:lnTo>
                        <a:pt x="10" y="64"/>
                      </a:lnTo>
                      <a:lnTo>
                        <a:pt x="6" y="66"/>
                      </a:lnTo>
                      <a:lnTo>
                        <a:pt x="2" y="66"/>
                      </a:lnTo>
                      <a:lnTo>
                        <a:pt x="0" y="64"/>
                      </a:lnTo>
                      <a:lnTo>
                        <a:pt x="0" y="60"/>
                      </a:lnTo>
                      <a:lnTo>
                        <a:pt x="2" y="52"/>
                      </a:lnTo>
                      <a:lnTo>
                        <a:pt x="8" y="38"/>
                      </a:lnTo>
                      <a:lnTo>
                        <a:pt x="20" y="1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2" name="Freeform 1009"/>
                <p:cNvSpPr>
                  <a:spLocks/>
                </p:cNvSpPr>
                <p:nvPr/>
              </p:nvSpPr>
              <p:spPr bwMode="auto">
                <a:xfrm flipH="1">
                  <a:off x="1772137" y="3586033"/>
                  <a:ext cx="690610" cy="213118"/>
                </a:xfrm>
                <a:custGeom>
                  <a:avLst/>
                  <a:gdLst>
                    <a:gd name="T0" fmla="*/ 2147483647 w 512"/>
                    <a:gd name="T1" fmla="*/ 2147483647 h 158"/>
                    <a:gd name="T2" fmla="*/ 0 w 512"/>
                    <a:gd name="T3" fmla="*/ 2147483647 h 158"/>
                    <a:gd name="T4" fmla="*/ 2147483647 w 512"/>
                    <a:gd name="T5" fmla="*/ 0 h 158"/>
                    <a:gd name="T6" fmla="*/ 2147483647 w 512"/>
                    <a:gd name="T7" fmla="*/ 2147483647 h 158"/>
                    <a:gd name="T8" fmla="*/ 2147483647 w 512"/>
                    <a:gd name="T9" fmla="*/ 2147483647 h 1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12" h="158">
                      <a:moveTo>
                        <a:pt x="410" y="158"/>
                      </a:moveTo>
                      <a:lnTo>
                        <a:pt x="0" y="126"/>
                      </a:lnTo>
                      <a:lnTo>
                        <a:pt x="102" y="0"/>
                      </a:lnTo>
                      <a:lnTo>
                        <a:pt x="512" y="32"/>
                      </a:lnTo>
                      <a:lnTo>
                        <a:pt x="410" y="158"/>
                      </a:lnTo>
                      <a:close/>
                    </a:path>
                  </a:pathLst>
                </a:custGeom>
                <a:solidFill>
                  <a:srgbClr val="C6DE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3" name="Freeform 1010"/>
                <p:cNvSpPr>
                  <a:spLocks/>
                </p:cNvSpPr>
                <p:nvPr/>
              </p:nvSpPr>
              <p:spPr bwMode="auto">
                <a:xfrm flipH="1">
                  <a:off x="1782928" y="3575242"/>
                  <a:ext cx="701401" cy="245490"/>
                </a:xfrm>
                <a:custGeom>
                  <a:avLst/>
                  <a:gdLst>
                    <a:gd name="T0" fmla="*/ 2147483647 w 520"/>
                    <a:gd name="T1" fmla="*/ 0 h 182"/>
                    <a:gd name="T2" fmla="*/ 0 w 520"/>
                    <a:gd name="T3" fmla="*/ 2147483647 h 182"/>
                    <a:gd name="T4" fmla="*/ 2147483647 w 520"/>
                    <a:gd name="T5" fmla="*/ 2147483647 h 182"/>
                    <a:gd name="T6" fmla="*/ 2147483647 w 520"/>
                    <a:gd name="T7" fmla="*/ 2147483647 h 182"/>
                    <a:gd name="T8" fmla="*/ 2147483647 w 520"/>
                    <a:gd name="T9" fmla="*/ 2147483647 h 182"/>
                    <a:gd name="T10" fmla="*/ 2147483647 w 520"/>
                    <a:gd name="T11" fmla="*/ 0 h 1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20" h="182">
                      <a:moveTo>
                        <a:pt x="126" y="0"/>
                      </a:moveTo>
                      <a:lnTo>
                        <a:pt x="0" y="104"/>
                      </a:lnTo>
                      <a:lnTo>
                        <a:pt x="264" y="182"/>
                      </a:lnTo>
                      <a:lnTo>
                        <a:pt x="442" y="182"/>
                      </a:lnTo>
                      <a:lnTo>
                        <a:pt x="520" y="118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5201" name="Group 214"/>
              <p:cNvGrpSpPr>
                <a:grpSpLocks/>
              </p:cNvGrpSpPr>
              <p:nvPr/>
            </p:nvGrpSpPr>
            <p:grpSpPr bwMode="auto">
              <a:xfrm>
                <a:off x="857961" y="1944637"/>
                <a:ext cx="1259757" cy="897987"/>
                <a:chOff x="6684963" y="403225"/>
                <a:chExt cx="1930400" cy="1317625"/>
              </a:xfrm>
            </p:grpSpPr>
            <p:sp>
              <p:nvSpPr>
                <p:cNvPr id="35202" name="AutoShape 86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684963" y="403225"/>
                  <a:ext cx="1930400" cy="1317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3" name="Rectangle 868"/>
                <p:cNvSpPr>
                  <a:spLocks noChangeArrowheads="1"/>
                </p:cNvSpPr>
                <p:nvPr/>
              </p:nvSpPr>
              <p:spPr bwMode="auto">
                <a:xfrm>
                  <a:off x="6684963" y="1444625"/>
                  <a:ext cx="1930400" cy="276225"/>
                </a:xfrm>
                <a:prstGeom prst="rect">
                  <a:avLst/>
                </a:prstGeom>
                <a:solidFill>
                  <a:srgbClr val="606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5204" name="Freeform 869"/>
                <p:cNvSpPr>
                  <a:spLocks/>
                </p:cNvSpPr>
                <p:nvPr/>
              </p:nvSpPr>
              <p:spPr bwMode="auto">
                <a:xfrm>
                  <a:off x="7634288" y="739775"/>
                  <a:ext cx="765175" cy="806450"/>
                </a:xfrm>
                <a:custGeom>
                  <a:avLst/>
                  <a:gdLst>
                    <a:gd name="T0" fmla="*/ 2147483647 w 482"/>
                    <a:gd name="T1" fmla="*/ 2147483647 h 508"/>
                    <a:gd name="T2" fmla="*/ 2147483647 w 482"/>
                    <a:gd name="T3" fmla="*/ 2147483647 h 508"/>
                    <a:gd name="T4" fmla="*/ 2147483647 w 482"/>
                    <a:gd name="T5" fmla="*/ 2147483647 h 508"/>
                    <a:gd name="T6" fmla="*/ 2147483647 w 482"/>
                    <a:gd name="T7" fmla="*/ 2147483647 h 508"/>
                    <a:gd name="T8" fmla="*/ 2147483647 w 482"/>
                    <a:gd name="T9" fmla="*/ 2147483647 h 508"/>
                    <a:gd name="T10" fmla="*/ 2147483647 w 482"/>
                    <a:gd name="T11" fmla="*/ 2147483647 h 508"/>
                    <a:gd name="T12" fmla="*/ 2147483647 w 482"/>
                    <a:gd name="T13" fmla="*/ 2147483647 h 508"/>
                    <a:gd name="T14" fmla="*/ 2147483647 w 482"/>
                    <a:gd name="T15" fmla="*/ 2147483647 h 508"/>
                    <a:gd name="T16" fmla="*/ 2147483647 w 482"/>
                    <a:gd name="T17" fmla="*/ 2147483647 h 508"/>
                    <a:gd name="T18" fmla="*/ 2147483647 w 482"/>
                    <a:gd name="T19" fmla="*/ 2147483647 h 508"/>
                    <a:gd name="T20" fmla="*/ 2147483647 w 482"/>
                    <a:gd name="T21" fmla="*/ 2147483647 h 508"/>
                    <a:gd name="T22" fmla="*/ 2147483647 w 482"/>
                    <a:gd name="T23" fmla="*/ 2147483647 h 508"/>
                    <a:gd name="T24" fmla="*/ 2147483647 w 482"/>
                    <a:gd name="T25" fmla="*/ 2147483647 h 508"/>
                    <a:gd name="T26" fmla="*/ 2147483647 w 482"/>
                    <a:gd name="T27" fmla="*/ 2147483647 h 508"/>
                    <a:gd name="T28" fmla="*/ 2147483647 w 482"/>
                    <a:gd name="T29" fmla="*/ 2147483647 h 508"/>
                    <a:gd name="T30" fmla="*/ 2147483647 w 482"/>
                    <a:gd name="T31" fmla="*/ 2147483647 h 508"/>
                    <a:gd name="T32" fmla="*/ 2147483647 w 482"/>
                    <a:gd name="T33" fmla="*/ 2147483647 h 508"/>
                    <a:gd name="T34" fmla="*/ 2147483647 w 482"/>
                    <a:gd name="T35" fmla="*/ 2147483647 h 508"/>
                    <a:gd name="T36" fmla="*/ 2147483647 w 482"/>
                    <a:gd name="T37" fmla="*/ 2147483647 h 508"/>
                    <a:gd name="T38" fmla="*/ 2147483647 w 482"/>
                    <a:gd name="T39" fmla="*/ 2147483647 h 508"/>
                    <a:gd name="T40" fmla="*/ 0 w 482"/>
                    <a:gd name="T41" fmla="*/ 2147483647 h 508"/>
                    <a:gd name="T42" fmla="*/ 2147483647 w 482"/>
                    <a:gd name="T43" fmla="*/ 2147483647 h 508"/>
                    <a:gd name="T44" fmla="*/ 2147483647 w 482"/>
                    <a:gd name="T45" fmla="*/ 2147483647 h 508"/>
                    <a:gd name="T46" fmla="*/ 2147483647 w 482"/>
                    <a:gd name="T47" fmla="*/ 2147483647 h 508"/>
                    <a:gd name="T48" fmla="*/ 2147483647 w 482"/>
                    <a:gd name="T49" fmla="*/ 2147483647 h 508"/>
                    <a:gd name="T50" fmla="*/ 2147483647 w 482"/>
                    <a:gd name="T51" fmla="*/ 2147483647 h 508"/>
                    <a:gd name="T52" fmla="*/ 2147483647 w 482"/>
                    <a:gd name="T53" fmla="*/ 2147483647 h 508"/>
                    <a:gd name="T54" fmla="*/ 2147483647 w 482"/>
                    <a:gd name="T55" fmla="*/ 2147483647 h 508"/>
                    <a:gd name="T56" fmla="*/ 2147483647 w 482"/>
                    <a:gd name="T57" fmla="*/ 2147483647 h 508"/>
                    <a:gd name="T58" fmla="*/ 2147483647 w 482"/>
                    <a:gd name="T59" fmla="*/ 2147483647 h 508"/>
                    <a:gd name="T60" fmla="*/ 2147483647 w 482"/>
                    <a:gd name="T61" fmla="*/ 0 h 508"/>
                    <a:gd name="T62" fmla="*/ 2147483647 w 482"/>
                    <a:gd name="T63" fmla="*/ 2147483647 h 508"/>
                    <a:gd name="T64" fmla="*/ 2147483647 w 482"/>
                    <a:gd name="T65" fmla="*/ 2147483647 h 5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82" h="508">
                      <a:moveTo>
                        <a:pt x="242" y="12"/>
                      </a:moveTo>
                      <a:lnTo>
                        <a:pt x="242" y="12"/>
                      </a:lnTo>
                      <a:lnTo>
                        <a:pt x="244" y="16"/>
                      </a:lnTo>
                      <a:lnTo>
                        <a:pt x="254" y="24"/>
                      </a:lnTo>
                      <a:lnTo>
                        <a:pt x="264" y="28"/>
                      </a:lnTo>
                      <a:lnTo>
                        <a:pt x="274" y="34"/>
                      </a:lnTo>
                      <a:lnTo>
                        <a:pt x="290" y="38"/>
                      </a:lnTo>
                      <a:lnTo>
                        <a:pt x="306" y="40"/>
                      </a:lnTo>
                      <a:lnTo>
                        <a:pt x="346" y="50"/>
                      </a:lnTo>
                      <a:lnTo>
                        <a:pt x="390" y="62"/>
                      </a:lnTo>
                      <a:lnTo>
                        <a:pt x="428" y="76"/>
                      </a:lnTo>
                      <a:lnTo>
                        <a:pt x="444" y="82"/>
                      </a:lnTo>
                      <a:lnTo>
                        <a:pt x="458" y="90"/>
                      </a:lnTo>
                      <a:lnTo>
                        <a:pt x="464" y="114"/>
                      </a:lnTo>
                      <a:lnTo>
                        <a:pt x="474" y="172"/>
                      </a:lnTo>
                      <a:lnTo>
                        <a:pt x="478" y="212"/>
                      </a:lnTo>
                      <a:lnTo>
                        <a:pt x="482" y="252"/>
                      </a:lnTo>
                      <a:lnTo>
                        <a:pt x="482" y="296"/>
                      </a:lnTo>
                      <a:lnTo>
                        <a:pt x="480" y="338"/>
                      </a:lnTo>
                      <a:lnTo>
                        <a:pt x="470" y="410"/>
                      </a:lnTo>
                      <a:lnTo>
                        <a:pt x="460" y="462"/>
                      </a:lnTo>
                      <a:lnTo>
                        <a:pt x="454" y="494"/>
                      </a:lnTo>
                      <a:lnTo>
                        <a:pt x="452" y="502"/>
                      </a:lnTo>
                      <a:lnTo>
                        <a:pt x="452" y="508"/>
                      </a:lnTo>
                      <a:lnTo>
                        <a:pt x="448" y="508"/>
                      </a:lnTo>
                      <a:lnTo>
                        <a:pt x="434" y="508"/>
                      </a:lnTo>
                      <a:lnTo>
                        <a:pt x="390" y="506"/>
                      </a:lnTo>
                      <a:lnTo>
                        <a:pt x="250" y="496"/>
                      </a:lnTo>
                      <a:lnTo>
                        <a:pt x="46" y="480"/>
                      </a:lnTo>
                      <a:lnTo>
                        <a:pt x="42" y="426"/>
                      </a:lnTo>
                      <a:lnTo>
                        <a:pt x="38" y="374"/>
                      </a:lnTo>
                      <a:lnTo>
                        <a:pt x="30" y="320"/>
                      </a:lnTo>
                      <a:lnTo>
                        <a:pt x="10" y="216"/>
                      </a:lnTo>
                      <a:lnTo>
                        <a:pt x="2" y="172"/>
                      </a:lnTo>
                      <a:lnTo>
                        <a:pt x="0" y="140"/>
                      </a:lnTo>
                      <a:lnTo>
                        <a:pt x="0" y="118"/>
                      </a:lnTo>
                      <a:lnTo>
                        <a:pt x="4" y="98"/>
                      </a:lnTo>
                      <a:lnTo>
                        <a:pt x="6" y="88"/>
                      </a:lnTo>
                      <a:lnTo>
                        <a:pt x="10" y="78"/>
                      </a:lnTo>
                      <a:lnTo>
                        <a:pt x="16" y="68"/>
                      </a:lnTo>
                      <a:lnTo>
                        <a:pt x="22" y="60"/>
                      </a:lnTo>
                      <a:lnTo>
                        <a:pt x="30" y="52"/>
                      </a:lnTo>
                      <a:lnTo>
                        <a:pt x="40" y="46"/>
                      </a:lnTo>
                      <a:lnTo>
                        <a:pt x="48" y="42"/>
                      </a:lnTo>
                      <a:lnTo>
                        <a:pt x="58" y="40"/>
                      </a:lnTo>
                      <a:lnTo>
                        <a:pt x="78" y="38"/>
                      </a:lnTo>
                      <a:lnTo>
                        <a:pt x="102" y="36"/>
                      </a:lnTo>
                      <a:lnTo>
                        <a:pt x="116" y="32"/>
                      </a:lnTo>
                      <a:lnTo>
                        <a:pt x="132" y="26"/>
                      </a:lnTo>
                      <a:lnTo>
                        <a:pt x="166" y="8"/>
                      </a:lnTo>
                      <a:lnTo>
                        <a:pt x="186" y="2"/>
                      </a:lnTo>
                      <a:lnTo>
                        <a:pt x="204" y="0"/>
                      </a:lnTo>
                      <a:lnTo>
                        <a:pt x="214" y="0"/>
                      </a:lnTo>
                      <a:lnTo>
                        <a:pt x="222" y="4"/>
                      </a:lnTo>
                      <a:lnTo>
                        <a:pt x="232" y="6"/>
                      </a:lnTo>
                      <a:lnTo>
                        <a:pt x="242" y="1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5" name="Freeform 870"/>
                <p:cNvSpPr>
                  <a:spLocks/>
                </p:cNvSpPr>
                <p:nvPr/>
              </p:nvSpPr>
              <p:spPr bwMode="auto">
                <a:xfrm>
                  <a:off x="7656513" y="974725"/>
                  <a:ext cx="165100" cy="571500"/>
                </a:xfrm>
                <a:custGeom>
                  <a:avLst/>
                  <a:gdLst>
                    <a:gd name="T0" fmla="*/ 2147483647 w 104"/>
                    <a:gd name="T1" fmla="*/ 0 h 360"/>
                    <a:gd name="T2" fmla="*/ 2147483647 w 104"/>
                    <a:gd name="T3" fmla="*/ 0 h 360"/>
                    <a:gd name="T4" fmla="*/ 2147483647 w 104"/>
                    <a:gd name="T5" fmla="*/ 2147483647 h 360"/>
                    <a:gd name="T6" fmla="*/ 2147483647 w 104"/>
                    <a:gd name="T7" fmla="*/ 2147483647 h 360"/>
                    <a:gd name="T8" fmla="*/ 2147483647 w 104"/>
                    <a:gd name="T9" fmla="*/ 2147483647 h 360"/>
                    <a:gd name="T10" fmla="*/ 2147483647 w 104"/>
                    <a:gd name="T11" fmla="*/ 2147483647 h 360"/>
                    <a:gd name="T12" fmla="*/ 2147483647 w 104"/>
                    <a:gd name="T13" fmla="*/ 2147483647 h 360"/>
                    <a:gd name="T14" fmla="*/ 2147483647 w 104"/>
                    <a:gd name="T15" fmla="*/ 2147483647 h 360"/>
                    <a:gd name="T16" fmla="*/ 2147483647 w 104"/>
                    <a:gd name="T17" fmla="*/ 2147483647 h 360"/>
                    <a:gd name="T18" fmla="*/ 2147483647 w 104"/>
                    <a:gd name="T19" fmla="*/ 2147483647 h 360"/>
                    <a:gd name="T20" fmla="*/ 2147483647 w 104"/>
                    <a:gd name="T21" fmla="*/ 2147483647 h 360"/>
                    <a:gd name="T22" fmla="*/ 2147483647 w 104"/>
                    <a:gd name="T23" fmla="*/ 2147483647 h 360"/>
                    <a:gd name="T24" fmla="*/ 2147483647 w 104"/>
                    <a:gd name="T25" fmla="*/ 2147483647 h 360"/>
                    <a:gd name="T26" fmla="*/ 2147483647 w 104"/>
                    <a:gd name="T27" fmla="*/ 2147483647 h 360"/>
                    <a:gd name="T28" fmla="*/ 2147483647 w 104"/>
                    <a:gd name="T29" fmla="*/ 2147483647 h 360"/>
                    <a:gd name="T30" fmla="*/ 2147483647 w 104"/>
                    <a:gd name="T31" fmla="*/ 2147483647 h 360"/>
                    <a:gd name="T32" fmla="*/ 2147483647 w 104"/>
                    <a:gd name="T33" fmla="*/ 2147483647 h 360"/>
                    <a:gd name="T34" fmla="*/ 2147483647 w 104"/>
                    <a:gd name="T35" fmla="*/ 2147483647 h 360"/>
                    <a:gd name="T36" fmla="*/ 2147483647 w 104"/>
                    <a:gd name="T37" fmla="*/ 2147483647 h 360"/>
                    <a:gd name="T38" fmla="*/ 2147483647 w 104"/>
                    <a:gd name="T39" fmla="*/ 2147483647 h 360"/>
                    <a:gd name="T40" fmla="*/ 2147483647 w 104"/>
                    <a:gd name="T41" fmla="*/ 2147483647 h 360"/>
                    <a:gd name="T42" fmla="*/ 0 w 104"/>
                    <a:gd name="T43" fmla="*/ 2147483647 h 360"/>
                    <a:gd name="T44" fmla="*/ 0 w 104"/>
                    <a:gd name="T45" fmla="*/ 2147483647 h 360"/>
                    <a:gd name="T46" fmla="*/ 2147483647 w 104"/>
                    <a:gd name="T47" fmla="*/ 2147483647 h 360"/>
                    <a:gd name="T48" fmla="*/ 2147483647 w 104"/>
                    <a:gd name="T49" fmla="*/ 2147483647 h 360"/>
                    <a:gd name="T50" fmla="*/ 2147483647 w 104"/>
                    <a:gd name="T51" fmla="*/ 2147483647 h 360"/>
                    <a:gd name="T52" fmla="*/ 2147483647 w 104"/>
                    <a:gd name="T53" fmla="*/ 0 h 360"/>
                    <a:gd name="T54" fmla="*/ 2147483647 w 104"/>
                    <a:gd name="T55" fmla="*/ 0 h 36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4" h="360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2" y="18"/>
                      </a:lnTo>
                      <a:lnTo>
                        <a:pt x="28" y="60"/>
                      </a:lnTo>
                      <a:lnTo>
                        <a:pt x="32" y="88"/>
                      </a:lnTo>
                      <a:lnTo>
                        <a:pt x="38" y="120"/>
                      </a:lnTo>
                      <a:lnTo>
                        <a:pt x="46" y="150"/>
                      </a:lnTo>
                      <a:lnTo>
                        <a:pt x="58" y="182"/>
                      </a:lnTo>
                      <a:lnTo>
                        <a:pt x="68" y="212"/>
                      </a:lnTo>
                      <a:lnTo>
                        <a:pt x="78" y="242"/>
                      </a:lnTo>
                      <a:lnTo>
                        <a:pt x="92" y="292"/>
                      </a:lnTo>
                      <a:lnTo>
                        <a:pt x="100" y="334"/>
                      </a:lnTo>
                      <a:lnTo>
                        <a:pt x="104" y="360"/>
                      </a:lnTo>
                      <a:lnTo>
                        <a:pt x="2" y="356"/>
                      </a:lnTo>
                      <a:lnTo>
                        <a:pt x="4" y="296"/>
                      </a:lnTo>
                      <a:lnTo>
                        <a:pt x="6" y="244"/>
                      </a:lnTo>
                      <a:lnTo>
                        <a:pt x="4" y="196"/>
                      </a:lnTo>
                      <a:lnTo>
                        <a:pt x="2" y="152"/>
                      </a:lnTo>
                      <a:lnTo>
                        <a:pt x="0" y="130"/>
                      </a:lnTo>
                      <a:lnTo>
                        <a:pt x="0" y="106"/>
                      </a:lnTo>
                      <a:lnTo>
                        <a:pt x="2" y="80"/>
                      </a:lnTo>
                      <a:lnTo>
                        <a:pt x="6" y="54"/>
                      </a:lnTo>
                      <a:lnTo>
                        <a:pt x="12" y="28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6" name="Freeform 871"/>
                <p:cNvSpPr>
                  <a:spLocks/>
                </p:cNvSpPr>
                <p:nvPr/>
              </p:nvSpPr>
              <p:spPr bwMode="auto">
                <a:xfrm>
                  <a:off x="7729538" y="847725"/>
                  <a:ext cx="139700" cy="193675"/>
                </a:xfrm>
                <a:custGeom>
                  <a:avLst/>
                  <a:gdLst>
                    <a:gd name="T0" fmla="*/ 2147483647 w 88"/>
                    <a:gd name="T1" fmla="*/ 2147483647 h 122"/>
                    <a:gd name="T2" fmla="*/ 2147483647 w 88"/>
                    <a:gd name="T3" fmla="*/ 2147483647 h 122"/>
                    <a:gd name="T4" fmla="*/ 2147483647 w 88"/>
                    <a:gd name="T5" fmla="*/ 2147483647 h 122"/>
                    <a:gd name="T6" fmla="*/ 2147483647 w 88"/>
                    <a:gd name="T7" fmla="*/ 2147483647 h 122"/>
                    <a:gd name="T8" fmla="*/ 2147483647 w 88"/>
                    <a:gd name="T9" fmla="*/ 2147483647 h 122"/>
                    <a:gd name="T10" fmla="*/ 0 w 88"/>
                    <a:gd name="T11" fmla="*/ 2147483647 h 122"/>
                    <a:gd name="T12" fmla="*/ 0 w 88"/>
                    <a:gd name="T13" fmla="*/ 2147483647 h 122"/>
                    <a:gd name="T14" fmla="*/ 2147483647 w 88"/>
                    <a:gd name="T15" fmla="*/ 2147483647 h 122"/>
                    <a:gd name="T16" fmla="*/ 2147483647 w 88"/>
                    <a:gd name="T17" fmla="*/ 2147483647 h 122"/>
                    <a:gd name="T18" fmla="*/ 2147483647 w 88"/>
                    <a:gd name="T19" fmla="*/ 2147483647 h 122"/>
                    <a:gd name="T20" fmla="*/ 2147483647 w 88"/>
                    <a:gd name="T21" fmla="*/ 2147483647 h 122"/>
                    <a:gd name="T22" fmla="*/ 2147483647 w 88"/>
                    <a:gd name="T23" fmla="*/ 2147483647 h 122"/>
                    <a:gd name="T24" fmla="*/ 2147483647 w 88"/>
                    <a:gd name="T25" fmla="*/ 2147483647 h 122"/>
                    <a:gd name="T26" fmla="*/ 2147483647 w 88"/>
                    <a:gd name="T27" fmla="*/ 2147483647 h 122"/>
                    <a:gd name="T28" fmla="*/ 2147483647 w 88"/>
                    <a:gd name="T29" fmla="*/ 2147483647 h 122"/>
                    <a:gd name="T30" fmla="*/ 2147483647 w 88"/>
                    <a:gd name="T31" fmla="*/ 2147483647 h 122"/>
                    <a:gd name="T32" fmla="*/ 2147483647 w 88"/>
                    <a:gd name="T33" fmla="*/ 2147483647 h 122"/>
                    <a:gd name="T34" fmla="*/ 2147483647 w 88"/>
                    <a:gd name="T35" fmla="*/ 2147483647 h 122"/>
                    <a:gd name="T36" fmla="*/ 2147483647 w 88"/>
                    <a:gd name="T37" fmla="*/ 2147483647 h 122"/>
                    <a:gd name="T38" fmla="*/ 2147483647 w 88"/>
                    <a:gd name="T39" fmla="*/ 2147483647 h 122"/>
                    <a:gd name="T40" fmla="*/ 2147483647 w 88"/>
                    <a:gd name="T41" fmla="*/ 2147483647 h 122"/>
                    <a:gd name="T42" fmla="*/ 2147483647 w 88"/>
                    <a:gd name="T43" fmla="*/ 2147483647 h 122"/>
                    <a:gd name="T44" fmla="*/ 2147483647 w 88"/>
                    <a:gd name="T45" fmla="*/ 2147483647 h 122"/>
                    <a:gd name="T46" fmla="*/ 2147483647 w 88"/>
                    <a:gd name="T47" fmla="*/ 2147483647 h 122"/>
                    <a:gd name="T48" fmla="*/ 2147483647 w 88"/>
                    <a:gd name="T49" fmla="*/ 2147483647 h 122"/>
                    <a:gd name="T50" fmla="*/ 2147483647 w 88"/>
                    <a:gd name="T51" fmla="*/ 2147483647 h 122"/>
                    <a:gd name="T52" fmla="*/ 2147483647 w 88"/>
                    <a:gd name="T53" fmla="*/ 2147483647 h 122"/>
                    <a:gd name="T54" fmla="*/ 2147483647 w 88"/>
                    <a:gd name="T55" fmla="*/ 0 h 122"/>
                    <a:gd name="T56" fmla="*/ 2147483647 w 88"/>
                    <a:gd name="T57" fmla="*/ 2147483647 h 122"/>
                    <a:gd name="T58" fmla="*/ 2147483647 w 88"/>
                    <a:gd name="T59" fmla="*/ 2147483647 h 12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8" h="122">
                      <a:moveTo>
                        <a:pt x="22" y="2"/>
                      </a:moveTo>
                      <a:lnTo>
                        <a:pt x="22" y="2"/>
                      </a:lnTo>
                      <a:lnTo>
                        <a:pt x="10" y="36"/>
                      </a:lnTo>
                      <a:lnTo>
                        <a:pt x="4" y="66"/>
                      </a:lnTo>
                      <a:lnTo>
                        <a:pt x="2" y="82"/>
                      </a:lnTo>
                      <a:lnTo>
                        <a:pt x="0" y="96"/>
                      </a:lnTo>
                      <a:lnTo>
                        <a:pt x="8" y="94"/>
                      </a:lnTo>
                      <a:lnTo>
                        <a:pt x="30" y="90"/>
                      </a:lnTo>
                      <a:lnTo>
                        <a:pt x="36" y="92"/>
                      </a:lnTo>
                      <a:lnTo>
                        <a:pt x="44" y="94"/>
                      </a:lnTo>
                      <a:lnTo>
                        <a:pt x="64" y="106"/>
                      </a:lnTo>
                      <a:lnTo>
                        <a:pt x="88" y="122"/>
                      </a:lnTo>
                      <a:lnTo>
                        <a:pt x="84" y="110"/>
                      </a:lnTo>
                      <a:lnTo>
                        <a:pt x="78" y="98"/>
                      </a:lnTo>
                      <a:lnTo>
                        <a:pt x="68" y="84"/>
                      </a:lnTo>
                      <a:lnTo>
                        <a:pt x="58" y="68"/>
                      </a:lnTo>
                      <a:lnTo>
                        <a:pt x="50" y="56"/>
                      </a:lnTo>
                      <a:lnTo>
                        <a:pt x="46" y="44"/>
                      </a:lnTo>
                      <a:lnTo>
                        <a:pt x="44" y="32"/>
                      </a:lnTo>
                      <a:lnTo>
                        <a:pt x="40" y="20"/>
                      </a:lnTo>
                      <a:lnTo>
                        <a:pt x="34" y="8"/>
                      </a:lnTo>
                      <a:lnTo>
                        <a:pt x="26" y="2"/>
                      </a:lnTo>
                      <a:lnTo>
                        <a:pt x="24" y="0"/>
                      </a:lnTo>
                      <a:lnTo>
                        <a:pt x="22" y="2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7" name="Freeform 872"/>
                <p:cNvSpPr>
                  <a:spLocks/>
                </p:cNvSpPr>
                <p:nvPr/>
              </p:nvSpPr>
              <p:spPr bwMode="auto">
                <a:xfrm>
                  <a:off x="7672388" y="415925"/>
                  <a:ext cx="146050" cy="339725"/>
                </a:xfrm>
                <a:custGeom>
                  <a:avLst/>
                  <a:gdLst>
                    <a:gd name="T0" fmla="*/ 2147483647 w 92"/>
                    <a:gd name="T1" fmla="*/ 0 h 214"/>
                    <a:gd name="T2" fmla="*/ 2147483647 w 92"/>
                    <a:gd name="T3" fmla="*/ 0 h 214"/>
                    <a:gd name="T4" fmla="*/ 2147483647 w 92"/>
                    <a:gd name="T5" fmla="*/ 2147483647 h 214"/>
                    <a:gd name="T6" fmla="*/ 2147483647 w 92"/>
                    <a:gd name="T7" fmla="*/ 2147483647 h 214"/>
                    <a:gd name="T8" fmla="*/ 2147483647 w 92"/>
                    <a:gd name="T9" fmla="*/ 2147483647 h 214"/>
                    <a:gd name="T10" fmla="*/ 2147483647 w 92"/>
                    <a:gd name="T11" fmla="*/ 2147483647 h 214"/>
                    <a:gd name="T12" fmla="*/ 2147483647 w 92"/>
                    <a:gd name="T13" fmla="*/ 2147483647 h 214"/>
                    <a:gd name="T14" fmla="*/ 2147483647 w 92"/>
                    <a:gd name="T15" fmla="*/ 2147483647 h 214"/>
                    <a:gd name="T16" fmla="*/ 2147483647 w 92"/>
                    <a:gd name="T17" fmla="*/ 2147483647 h 214"/>
                    <a:gd name="T18" fmla="*/ 2147483647 w 92"/>
                    <a:gd name="T19" fmla="*/ 2147483647 h 214"/>
                    <a:gd name="T20" fmla="*/ 2147483647 w 92"/>
                    <a:gd name="T21" fmla="*/ 2147483647 h 214"/>
                    <a:gd name="T22" fmla="*/ 0 w 92"/>
                    <a:gd name="T23" fmla="*/ 2147483647 h 214"/>
                    <a:gd name="T24" fmla="*/ 2147483647 w 92"/>
                    <a:gd name="T25" fmla="*/ 2147483647 h 214"/>
                    <a:gd name="T26" fmla="*/ 2147483647 w 92"/>
                    <a:gd name="T27" fmla="*/ 2147483647 h 214"/>
                    <a:gd name="T28" fmla="*/ 2147483647 w 92"/>
                    <a:gd name="T29" fmla="*/ 2147483647 h 214"/>
                    <a:gd name="T30" fmla="*/ 2147483647 w 92"/>
                    <a:gd name="T31" fmla="*/ 2147483647 h 214"/>
                    <a:gd name="T32" fmla="*/ 2147483647 w 92"/>
                    <a:gd name="T33" fmla="*/ 2147483647 h 214"/>
                    <a:gd name="T34" fmla="*/ 2147483647 w 92"/>
                    <a:gd name="T35" fmla="*/ 2147483647 h 214"/>
                    <a:gd name="T36" fmla="*/ 2147483647 w 92"/>
                    <a:gd name="T37" fmla="*/ 2147483647 h 214"/>
                    <a:gd name="T38" fmla="*/ 2147483647 w 92"/>
                    <a:gd name="T39" fmla="*/ 2147483647 h 214"/>
                    <a:gd name="T40" fmla="*/ 2147483647 w 92"/>
                    <a:gd name="T41" fmla="*/ 2147483647 h 214"/>
                    <a:gd name="T42" fmla="*/ 2147483647 w 92"/>
                    <a:gd name="T43" fmla="*/ 2147483647 h 214"/>
                    <a:gd name="T44" fmla="*/ 2147483647 w 92"/>
                    <a:gd name="T45" fmla="*/ 2147483647 h 214"/>
                    <a:gd name="T46" fmla="*/ 2147483647 w 92"/>
                    <a:gd name="T47" fmla="*/ 2147483647 h 214"/>
                    <a:gd name="T48" fmla="*/ 2147483647 w 92"/>
                    <a:gd name="T49" fmla="*/ 2147483647 h 214"/>
                    <a:gd name="T50" fmla="*/ 2147483647 w 92"/>
                    <a:gd name="T51" fmla="*/ 2147483647 h 214"/>
                    <a:gd name="T52" fmla="*/ 2147483647 w 92"/>
                    <a:gd name="T53" fmla="*/ 2147483647 h 214"/>
                    <a:gd name="T54" fmla="*/ 2147483647 w 92"/>
                    <a:gd name="T55" fmla="*/ 2147483647 h 214"/>
                    <a:gd name="T56" fmla="*/ 2147483647 w 92"/>
                    <a:gd name="T57" fmla="*/ 2147483647 h 214"/>
                    <a:gd name="T58" fmla="*/ 2147483647 w 92"/>
                    <a:gd name="T59" fmla="*/ 2147483647 h 214"/>
                    <a:gd name="T60" fmla="*/ 2147483647 w 92"/>
                    <a:gd name="T61" fmla="*/ 0 h 214"/>
                    <a:gd name="T62" fmla="*/ 2147483647 w 92"/>
                    <a:gd name="T63" fmla="*/ 0 h 2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2" h="214">
                      <a:moveTo>
                        <a:pt x="90" y="0"/>
                      </a:moveTo>
                      <a:lnTo>
                        <a:pt x="90" y="0"/>
                      </a:lnTo>
                      <a:lnTo>
                        <a:pt x="82" y="2"/>
                      </a:lnTo>
                      <a:lnTo>
                        <a:pt x="62" y="8"/>
                      </a:lnTo>
                      <a:lnTo>
                        <a:pt x="48" y="12"/>
                      </a:lnTo>
                      <a:lnTo>
                        <a:pt x="36" y="20"/>
                      </a:lnTo>
                      <a:lnTo>
                        <a:pt x="24" y="32"/>
                      </a:lnTo>
                      <a:lnTo>
                        <a:pt x="14" y="44"/>
                      </a:lnTo>
                      <a:lnTo>
                        <a:pt x="6" y="60"/>
                      </a:lnTo>
                      <a:lnTo>
                        <a:pt x="2" y="78"/>
                      </a:lnTo>
                      <a:lnTo>
                        <a:pt x="0" y="94"/>
                      </a:lnTo>
                      <a:lnTo>
                        <a:pt x="2" y="110"/>
                      </a:lnTo>
                      <a:lnTo>
                        <a:pt x="4" y="126"/>
                      </a:lnTo>
                      <a:lnTo>
                        <a:pt x="8" y="140"/>
                      </a:lnTo>
                      <a:lnTo>
                        <a:pt x="16" y="168"/>
                      </a:lnTo>
                      <a:lnTo>
                        <a:pt x="28" y="202"/>
                      </a:lnTo>
                      <a:lnTo>
                        <a:pt x="34" y="214"/>
                      </a:lnTo>
                      <a:lnTo>
                        <a:pt x="44" y="150"/>
                      </a:lnTo>
                      <a:lnTo>
                        <a:pt x="52" y="100"/>
                      </a:lnTo>
                      <a:lnTo>
                        <a:pt x="56" y="82"/>
                      </a:lnTo>
                      <a:lnTo>
                        <a:pt x="62" y="70"/>
                      </a:lnTo>
                      <a:lnTo>
                        <a:pt x="74" y="54"/>
                      </a:lnTo>
                      <a:lnTo>
                        <a:pt x="86" y="34"/>
                      </a:lnTo>
                      <a:lnTo>
                        <a:pt x="90" y="24"/>
                      </a:lnTo>
                      <a:lnTo>
                        <a:pt x="92" y="14"/>
                      </a:lnTo>
                      <a:lnTo>
                        <a:pt x="92" y="6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8" name="Freeform 873"/>
                <p:cNvSpPr>
                  <a:spLocks/>
                </p:cNvSpPr>
                <p:nvPr/>
              </p:nvSpPr>
              <p:spPr bwMode="auto">
                <a:xfrm>
                  <a:off x="7685088" y="546100"/>
                  <a:ext cx="25400" cy="133350"/>
                </a:xfrm>
                <a:custGeom>
                  <a:avLst/>
                  <a:gdLst>
                    <a:gd name="T0" fmla="*/ 2147483647 w 16"/>
                    <a:gd name="T1" fmla="*/ 0 h 84"/>
                    <a:gd name="T2" fmla="*/ 2147483647 w 16"/>
                    <a:gd name="T3" fmla="*/ 0 h 84"/>
                    <a:gd name="T4" fmla="*/ 2147483647 w 16"/>
                    <a:gd name="T5" fmla="*/ 2147483647 h 84"/>
                    <a:gd name="T6" fmla="*/ 2147483647 w 16"/>
                    <a:gd name="T7" fmla="*/ 2147483647 h 84"/>
                    <a:gd name="T8" fmla="*/ 0 w 16"/>
                    <a:gd name="T9" fmla="*/ 2147483647 h 84"/>
                    <a:gd name="T10" fmla="*/ 0 w 16"/>
                    <a:gd name="T11" fmla="*/ 2147483647 h 84"/>
                    <a:gd name="T12" fmla="*/ 2147483647 w 16"/>
                    <a:gd name="T13" fmla="*/ 2147483647 h 84"/>
                    <a:gd name="T14" fmla="*/ 2147483647 w 16"/>
                    <a:gd name="T15" fmla="*/ 2147483647 h 84"/>
                    <a:gd name="T16" fmla="*/ 2147483647 w 16"/>
                    <a:gd name="T17" fmla="*/ 2147483647 h 84"/>
                    <a:gd name="T18" fmla="*/ 2147483647 w 16"/>
                    <a:gd name="T19" fmla="*/ 2147483647 h 84"/>
                    <a:gd name="T20" fmla="*/ 2147483647 w 16"/>
                    <a:gd name="T21" fmla="*/ 2147483647 h 84"/>
                    <a:gd name="T22" fmla="*/ 2147483647 w 16"/>
                    <a:gd name="T23" fmla="*/ 2147483647 h 84"/>
                    <a:gd name="T24" fmla="*/ 2147483647 w 16"/>
                    <a:gd name="T25" fmla="*/ 2147483647 h 84"/>
                    <a:gd name="T26" fmla="*/ 2147483647 w 16"/>
                    <a:gd name="T27" fmla="*/ 0 h 84"/>
                    <a:gd name="T28" fmla="*/ 2147483647 w 16"/>
                    <a:gd name="T29" fmla="*/ 0 h 8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6" h="8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6" y="12"/>
                      </a:lnTo>
                      <a:lnTo>
                        <a:pt x="2" y="26"/>
                      </a:lnTo>
                      <a:lnTo>
                        <a:pt x="0" y="40"/>
                      </a:lnTo>
                      <a:lnTo>
                        <a:pt x="2" y="56"/>
                      </a:lnTo>
                      <a:lnTo>
                        <a:pt x="8" y="70"/>
                      </a:lnTo>
                      <a:lnTo>
                        <a:pt x="14" y="84"/>
                      </a:lnTo>
                      <a:lnTo>
                        <a:pt x="16" y="44"/>
                      </a:lnTo>
                      <a:lnTo>
                        <a:pt x="16" y="14"/>
                      </a:lnTo>
                      <a:lnTo>
                        <a:pt x="14" y="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9" name="Freeform 874"/>
                <p:cNvSpPr>
                  <a:spLocks/>
                </p:cNvSpPr>
                <p:nvPr/>
              </p:nvSpPr>
              <p:spPr bwMode="auto">
                <a:xfrm>
                  <a:off x="7789863" y="669925"/>
                  <a:ext cx="244475" cy="384175"/>
                </a:xfrm>
                <a:custGeom>
                  <a:avLst/>
                  <a:gdLst>
                    <a:gd name="T0" fmla="*/ 2147483647 w 154"/>
                    <a:gd name="T1" fmla="*/ 2147483647 h 242"/>
                    <a:gd name="T2" fmla="*/ 2147483647 w 154"/>
                    <a:gd name="T3" fmla="*/ 2147483647 h 242"/>
                    <a:gd name="T4" fmla="*/ 2147483647 w 154"/>
                    <a:gd name="T5" fmla="*/ 2147483647 h 242"/>
                    <a:gd name="T6" fmla="*/ 2147483647 w 154"/>
                    <a:gd name="T7" fmla="*/ 2147483647 h 242"/>
                    <a:gd name="T8" fmla="*/ 2147483647 w 154"/>
                    <a:gd name="T9" fmla="*/ 2147483647 h 242"/>
                    <a:gd name="T10" fmla="*/ 2147483647 w 154"/>
                    <a:gd name="T11" fmla="*/ 2147483647 h 242"/>
                    <a:gd name="T12" fmla="*/ 2147483647 w 154"/>
                    <a:gd name="T13" fmla="*/ 2147483647 h 242"/>
                    <a:gd name="T14" fmla="*/ 2147483647 w 154"/>
                    <a:gd name="T15" fmla="*/ 2147483647 h 242"/>
                    <a:gd name="T16" fmla="*/ 2147483647 w 154"/>
                    <a:gd name="T17" fmla="*/ 2147483647 h 242"/>
                    <a:gd name="T18" fmla="*/ 2147483647 w 154"/>
                    <a:gd name="T19" fmla="*/ 2147483647 h 242"/>
                    <a:gd name="T20" fmla="*/ 2147483647 w 154"/>
                    <a:gd name="T21" fmla="*/ 2147483647 h 242"/>
                    <a:gd name="T22" fmla="*/ 2147483647 w 154"/>
                    <a:gd name="T23" fmla="*/ 2147483647 h 242"/>
                    <a:gd name="T24" fmla="*/ 2147483647 w 154"/>
                    <a:gd name="T25" fmla="*/ 2147483647 h 242"/>
                    <a:gd name="T26" fmla="*/ 2147483647 w 154"/>
                    <a:gd name="T27" fmla="*/ 2147483647 h 242"/>
                    <a:gd name="T28" fmla="*/ 2147483647 w 154"/>
                    <a:gd name="T29" fmla="*/ 2147483647 h 242"/>
                    <a:gd name="T30" fmla="*/ 2147483647 w 154"/>
                    <a:gd name="T31" fmla="*/ 2147483647 h 242"/>
                    <a:gd name="T32" fmla="*/ 2147483647 w 154"/>
                    <a:gd name="T33" fmla="*/ 2147483647 h 242"/>
                    <a:gd name="T34" fmla="*/ 2147483647 w 154"/>
                    <a:gd name="T35" fmla="*/ 2147483647 h 242"/>
                    <a:gd name="T36" fmla="*/ 2147483647 w 154"/>
                    <a:gd name="T37" fmla="*/ 2147483647 h 242"/>
                    <a:gd name="T38" fmla="*/ 2147483647 w 154"/>
                    <a:gd name="T39" fmla="*/ 2147483647 h 242"/>
                    <a:gd name="T40" fmla="*/ 2147483647 w 154"/>
                    <a:gd name="T41" fmla="*/ 2147483647 h 242"/>
                    <a:gd name="T42" fmla="*/ 2147483647 w 154"/>
                    <a:gd name="T43" fmla="*/ 2147483647 h 242"/>
                    <a:gd name="T44" fmla="*/ 2147483647 w 154"/>
                    <a:gd name="T45" fmla="*/ 2147483647 h 242"/>
                    <a:gd name="T46" fmla="*/ 2147483647 w 154"/>
                    <a:gd name="T47" fmla="*/ 2147483647 h 242"/>
                    <a:gd name="T48" fmla="*/ 2147483647 w 154"/>
                    <a:gd name="T49" fmla="*/ 2147483647 h 242"/>
                    <a:gd name="T50" fmla="*/ 2147483647 w 154"/>
                    <a:gd name="T51" fmla="*/ 2147483647 h 242"/>
                    <a:gd name="T52" fmla="*/ 2147483647 w 154"/>
                    <a:gd name="T53" fmla="*/ 2147483647 h 242"/>
                    <a:gd name="T54" fmla="*/ 2147483647 w 154"/>
                    <a:gd name="T55" fmla="*/ 2147483647 h 242"/>
                    <a:gd name="T56" fmla="*/ 2147483647 w 154"/>
                    <a:gd name="T57" fmla="*/ 2147483647 h 242"/>
                    <a:gd name="T58" fmla="*/ 2147483647 w 154"/>
                    <a:gd name="T59" fmla="*/ 2147483647 h 242"/>
                    <a:gd name="T60" fmla="*/ 2147483647 w 154"/>
                    <a:gd name="T61" fmla="*/ 2147483647 h 242"/>
                    <a:gd name="T62" fmla="*/ 2147483647 w 154"/>
                    <a:gd name="T63" fmla="*/ 0 h 242"/>
                    <a:gd name="T64" fmla="*/ 2147483647 w 154"/>
                    <a:gd name="T65" fmla="*/ 0 h 242"/>
                    <a:gd name="T66" fmla="*/ 2147483647 w 154"/>
                    <a:gd name="T67" fmla="*/ 0 h 242"/>
                    <a:gd name="T68" fmla="*/ 2147483647 w 154"/>
                    <a:gd name="T69" fmla="*/ 2147483647 h 242"/>
                    <a:gd name="T70" fmla="*/ 2147483647 w 154"/>
                    <a:gd name="T71" fmla="*/ 2147483647 h 242"/>
                    <a:gd name="T72" fmla="*/ 2147483647 w 154"/>
                    <a:gd name="T73" fmla="*/ 2147483647 h 242"/>
                    <a:gd name="T74" fmla="*/ 2147483647 w 154"/>
                    <a:gd name="T75" fmla="*/ 2147483647 h 242"/>
                    <a:gd name="T76" fmla="*/ 2147483647 w 154"/>
                    <a:gd name="T77" fmla="*/ 2147483647 h 242"/>
                    <a:gd name="T78" fmla="*/ 2147483647 w 154"/>
                    <a:gd name="T79" fmla="*/ 2147483647 h 242"/>
                    <a:gd name="T80" fmla="*/ 2147483647 w 154"/>
                    <a:gd name="T81" fmla="*/ 2147483647 h 242"/>
                    <a:gd name="T82" fmla="*/ 2147483647 w 154"/>
                    <a:gd name="T83" fmla="*/ 2147483647 h 242"/>
                    <a:gd name="T84" fmla="*/ 2147483647 w 154"/>
                    <a:gd name="T85" fmla="*/ 2147483647 h 242"/>
                    <a:gd name="T86" fmla="*/ 2147483647 w 154"/>
                    <a:gd name="T87" fmla="*/ 2147483647 h 242"/>
                    <a:gd name="T88" fmla="*/ 0 w 154"/>
                    <a:gd name="T89" fmla="*/ 2147483647 h 242"/>
                    <a:gd name="T90" fmla="*/ 2147483647 w 154"/>
                    <a:gd name="T91" fmla="*/ 2147483647 h 242"/>
                    <a:gd name="T92" fmla="*/ 2147483647 w 154"/>
                    <a:gd name="T93" fmla="*/ 2147483647 h 24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54" h="242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6" y="152"/>
                      </a:lnTo>
                      <a:lnTo>
                        <a:pt x="14" y="168"/>
                      </a:lnTo>
                      <a:lnTo>
                        <a:pt x="24" y="186"/>
                      </a:lnTo>
                      <a:lnTo>
                        <a:pt x="36" y="204"/>
                      </a:lnTo>
                      <a:lnTo>
                        <a:pt x="46" y="224"/>
                      </a:lnTo>
                      <a:lnTo>
                        <a:pt x="54" y="242"/>
                      </a:lnTo>
                      <a:lnTo>
                        <a:pt x="78" y="224"/>
                      </a:lnTo>
                      <a:lnTo>
                        <a:pt x="100" y="206"/>
                      </a:lnTo>
                      <a:lnTo>
                        <a:pt x="120" y="188"/>
                      </a:lnTo>
                      <a:lnTo>
                        <a:pt x="128" y="176"/>
                      </a:lnTo>
                      <a:lnTo>
                        <a:pt x="136" y="164"/>
                      </a:lnTo>
                      <a:lnTo>
                        <a:pt x="146" y="136"/>
                      </a:lnTo>
                      <a:lnTo>
                        <a:pt x="154" y="110"/>
                      </a:lnTo>
                      <a:lnTo>
                        <a:pt x="154" y="100"/>
                      </a:lnTo>
                      <a:lnTo>
                        <a:pt x="154" y="92"/>
                      </a:lnTo>
                      <a:lnTo>
                        <a:pt x="150" y="80"/>
                      </a:lnTo>
                      <a:lnTo>
                        <a:pt x="142" y="64"/>
                      </a:lnTo>
                      <a:lnTo>
                        <a:pt x="134" y="46"/>
                      </a:lnTo>
                      <a:lnTo>
                        <a:pt x="132" y="36"/>
                      </a:lnTo>
                      <a:lnTo>
                        <a:pt x="130" y="28"/>
                      </a:lnTo>
                      <a:lnTo>
                        <a:pt x="128" y="20"/>
                      </a:lnTo>
                      <a:lnTo>
                        <a:pt x="124" y="12"/>
                      </a:lnTo>
                      <a:lnTo>
                        <a:pt x="116" y="8"/>
                      </a:lnTo>
                      <a:lnTo>
                        <a:pt x="108" y="4"/>
                      </a:lnTo>
                      <a:lnTo>
                        <a:pt x="100" y="0"/>
                      </a:lnTo>
                      <a:lnTo>
                        <a:pt x="92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2" y="8"/>
                      </a:lnTo>
                      <a:lnTo>
                        <a:pt x="62" y="20"/>
                      </a:lnTo>
                      <a:lnTo>
                        <a:pt x="48" y="38"/>
                      </a:lnTo>
                      <a:lnTo>
                        <a:pt x="32" y="58"/>
                      </a:lnTo>
                      <a:lnTo>
                        <a:pt x="18" y="80"/>
                      </a:lnTo>
                      <a:lnTo>
                        <a:pt x="8" y="102"/>
                      </a:lnTo>
                      <a:lnTo>
                        <a:pt x="4" y="110"/>
                      </a:lnTo>
                      <a:lnTo>
                        <a:pt x="2" y="120"/>
                      </a:lnTo>
                      <a:lnTo>
                        <a:pt x="0" y="128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0" name="Freeform 875"/>
                <p:cNvSpPr>
                  <a:spLocks/>
                </p:cNvSpPr>
                <p:nvPr/>
              </p:nvSpPr>
              <p:spPr bwMode="auto">
                <a:xfrm>
                  <a:off x="7986713" y="625475"/>
                  <a:ext cx="47625" cy="123825"/>
                </a:xfrm>
                <a:custGeom>
                  <a:avLst/>
                  <a:gdLst>
                    <a:gd name="T0" fmla="*/ 0 w 30"/>
                    <a:gd name="T1" fmla="*/ 2147483647 h 78"/>
                    <a:gd name="T2" fmla="*/ 0 w 30"/>
                    <a:gd name="T3" fmla="*/ 2147483647 h 78"/>
                    <a:gd name="T4" fmla="*/ 2147483647 w 30"/>
                    <a:gd name="T5" fmla="*/ 2147483647 h 78"/>
                    <a:gd name="T6" fmla="*/ 2147483647 w 30"/>
                    <a:gd name="T7" fmla="*/ 2147483647 h 78"/>
                    <a:gd name="T8" fmla="*/ 2147483647 w 30"/>
                    <a:gd name="T9" fmla="*/ 2147483647 h 78"/>
                    <a:gd name="T10" fmla="*/ 2147483647 w 30"/>
                    <a:gd name="T11" fmla="*/ 2147483647 h 78"/>
                    <a:gd name="T12" fmla="*/ 2147483647 w 30"/>
                    <a:gd name="T13" fmla="*/ 2147483647 h 78"/>
                    <a:gd name="T14" fmla="*/ 2147483647 w 30"/>
                    <a:gd name="T15" fmla="*/ 0 h 78"/>
                    <a:gd name="T16" fmla="*/ 2147483647 w 30"/>
                    <a:gd name="T17" fmla="*/ 0 h 78"/>
                    <a:gd name="T18" fmla="*/ 2147483647 w 30"/>
                    <a:gd name="T19" fmla="*/ 0 h 78"/>
                    <a:gd name="T20" fmla="*/ 2147483647 w 30"/>
                    <a:gd name="T21" fmla="*/ 2147483647 h 78"/>
                    <a:gd name="T22" fmla="*/ 2147483647 w 30"/>
                    <a:gd name="T23" fmla="*/ 2147483647 h 78"/>
                    <a:gd name="T24" fmla="*/ 2147483647 w 30"/>
                    <a:gd name="T25" fmla="*/ 2147483647 h 78"/>
                    <a:gd name="T26" fmla="*/ 2147483647 w 30"/>
                    <a:gd name="T27" fmla="*/ 2147483647 h 78"/>
                    <a:gd name="T28" fmla="*/ 2147483647 w 30"/>
                    <a:gd name="T29" fmla="*/ 2147483647 h 78"/>
                    <a:gd name="T30" fmla="*/ 2147483647 w 30"/>
                    <a:gd name="T31" fmla="*/ 2147483647 h 78"/>
                    <a:gd name="T32" fmla="*/ 2147483647 w 30"/>
                    <a:gd name="T33" fmla="*/ 2147483647 h 78"/>
                    <a:gd name="T34" fmla="*/ 2147483647 w 30"/>
                    <a:gd name="T35" fmla="*/ 2147483647 h 78"/>
                    <a:gd name="T36" fmla="*/ 2147483647 w 30"/>
                    <a:gd name="T37" fmla="*/ 2147483647 h 78"/>
                    <a:gd name="T38" fmla="*/ 2147483647 w 30"/>
                    <a:gd name="T39" fmla="*/ 2147483647 h 78"/>
                    <a:gd name="T40" fmla="*/ 2147483647 w 30"/>
                    <a:gd name="T41" fmla="*/ 2147483647 h 78"/>
                    <a:gd name="T42" fmla="*/ 2147483647 w 30"/>
                    <a:gd name="T43" fmla="*/ 2147483647 h 78"/>
                    <a:gd name="T44" fmla="*/ 2147483647 w 30"/>
                    <a:gd name="T45" fmla="*/ 2147483647 h 78"/>
                    <a:gd name="T46" fmla="*/ 2147483647 w 30"/>
                    <a:gd name="T47" fmla="*/ 2147483647 h 78"/>
                    <a:gd name="T48" fmla="*/ 2147483647 w 30"/>
                    <a:gd name="T49" fmla="*/ 2147483647 h 78"/>
                    <a:gd name="T50" fmla="*/ 0 w 30"/>
                    <a:gd name="T51" fmla="*/ 2147483647 h 78"/>
                    <a:gd name="T52" fmla="*/ 0 w 30"/>
                    <a:gd name="T53" fmla="*/ 2147483647 h 7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78">
                      <a:moveTo>
                        <a:pt x="0" y="52"/>
                      </a:moveTo>
                      <a:lnTo>
                        <a:pt x="0" y="52"/>
                      </a:lnTo>
                      <a:lnTo>
                        <a:pt x="4" y="34"/>
                      </a:lnTo>
                      <a:lnTo>
                        <a:pt x="8" y="18"/>
                      </a:lnTo>
                      <a:lnTo>
                        <a:pt x="12" y="10"/>
                      </a:lnTo>
                      <a:lnTo>
                        <a:pt x="16" y="4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8" y="0"/>
                      </a:lnTo>
                      <a:lnTo>
                        <a:pt x="30" y="4"/>
                      </a:lnTo>
                      <a:lnTo>
                        <a:pt x="30" y="8"/>
                      </a:lnTo>
                      <a:lnTo>
                        <a:pt x="30" y="14"/>
                      </a:lnTo>
                      <a:lnTo>
                        <a:pt x="28" y="30"/>
                      </a:lnTo>
                      <a:lnTo>
                        <a:pt x="20" y="52"/>
                      </a:lnTo>
                      <a:lnTo>
                        <a:pt x="18" y="58"/>
                      </a:lnTo>
                      <a:lnTo>
                        <a:pt x="18" y="64"/>
                      </a:lnTo>
                      <a:lnTo>
                        <a:pt x="14" y="72"/>
                      </a:lnTo>
                      <a:lnTo>
                        <a:pt x="12" y="76"/>
                      </a:lnTo>
                      <a:lnTo>
                        <a:pt x="8" y="78"/>
                      </a:lnTo>
                      <a:lnTo>
                        <a:pt x="6" y="76"/>
                      </a:lnTo>
                      <a:lnTo>
                        <a:pt x="4" y="74"/>
                      </a:lnTo>
                      <a:lnTo>
                        <a:pt x="2" y="66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1" name="Freeform 876"/>
                <p:cNvSpPr>
                  <a:spLocks/>
                </p:cNvSpPr>
                <p:nvPr/>
              </p:nvSpPr>
              <p:spPr bwMode="auto">
                <a:xfrm>
                  <a:off x="7786688" y="742950"/>
                  <a:ext cx="193675" cy="225425"/>
                </a:xfrm>
                <a:custGeom>
                  <a:avLst/>
                  <a:gdLst>
                    <a:gd name="T0" fmla="*/ 2147483647 w 122"/>
                    <a:gd name="T1" fmla="*/ 2147483647 h 142"/>
                    <a:gd name="T2" fmla="*/ 2147483647 w 122"/>
                    <a:gd name="T3" fmla="*/ 2147483647 h 142"/>
                    <a:gd name="T4" fmla="*/ 2147483647 w 122"/>
                    <a:gd name="T5" fmla="*/ 2147483647 h 142"/>
                    <a:gd name="T6" fmla="*/ 2147483647 w 122"/>
                    <a:gd name="T7" fmla="*/ 2147483647 h 142"/>
                    <a:gd name="T8" fmla="*/ 2147483647 w 122"/>
                    <a:gd name="T9" fmla="*/ 2147483647 h 142"/>
                    <a:gd name="T10" fmla="*/ 2147483647 w 122"/>
                    <a:gd name="T11" fmla="*/ 2147483647 h 142"/>
                    <a:gd name="T12" fmla="*/ 2147483647 w 122"/>
                    <a:gd name="T13" fmla="*/ 2147483647 h 142"/>
                    <a:gd name="T14" fmla="*/ 2147483647 w 122"/>
                    <a:gd name="T15" fmla="*/ 2147483647 h 142"/>
                    <a:gd name="T16" fmla="*/ 2147483647 w 122"/>
                    <a:gd name="T17" fmla="*/ 2147483647 h 142"/>
                    <a:gd name="T18" fmla="*/ 2147483647 w 122"/>
                    <a:gd name="T19" fmla="*/ 2147483647 h 142"/>
                    <a:gd name="T20" fmla="*/ 2147483647 w 122"/>
                    <a:gd name="T21" fmla="*/ 2147483647 h 142"/>
                    <a:gd name="T22" fmla="*/ 2147483647 w 122"/>
                    <a:gd name="T23" fmla="*/ 2147483647 h 142"/>
                    <a:gd name="T24" fmla="*/ 2147483647 w 122"/>
                    <a:gd name="T25" fmla="*/ 2147483647 h 142"/>
                    <a:gd name="T26" fmla="*/ 2147483647 w 122"/>
                    <a:gd name="T27" fmla="*/ 2147483647 h 142"/>
                    <a:gd name="T28" fmla="*/ 2147483647 w 122"/>
                    <a:gd name="T29" fmla="*/ 2147483647 h 142"/>
                    <a:gd name="T30" fmla="*/ 2147483647 w 122"/>
                    <a:gd name="T31" fmla="*/ 2147483647 h 142"/>
                    <a:gd name="T32" fmla="*/ 2147483647 w 122"/>
                    <a:gd name="T33" fmla="*/ 2147483647 h 142"/>
                    <a:gd name="T34" fmla="*/ 2147483647 w 122"/>
                    <a:gd name="T35" fmla="*/ 2147483647 h 142"/>
                    <a:gd name="T36" fmla="*/ 2147483647 w 122"/>
                    <a:gd name="T37" fmla="*/ 2147483647 h 142"/>
                    <a:gd name="T38" fmla="*/ 2147483647 w 122"/>
                    <a:gd name="T39" fmla="*/ 2147483647 h 142"/>
                    <a:gd name="T40" fmla="*/ 2147483647 w 122"/>
                    <a:gd name="T41" fmla="*/ 2147483647 h 142"/>
                    <a:gd name="T42" fmla="*/ 2147483647 w 122"/>
                    <a:gd name="T43" fmla="*/ 2147483647 h 142"/>
                    <a:gd name="T44" fmla="*/ 2147483647 w 122"/>
                    <a:gd name="T45" fmla="*/ 0 h 142"/>
                    <a:gd name="T46" fmla="*/ 2147483647 w 122"/>
                    <a:gd name="T47" fmla="*/ 0 h 142"/>
                    <a:gd name="T48" fmla="*/ 2147483647 w 122"/>
                    <a:gd name="T49" fmla="*/ 2147483647 h 142"/>
                    <a:gd name="T50" fmla="*/ 2147483647 w 122"/>
                    <a:gd name="T51" fmla="*/ 2147483647 h 142"/>
                    <a:gd name="T52" fmla="*/ 2147483647 w 122"/>
                    <a:gd name="T53" fmla="*/ 2147483647 h 142"/>
                    <a:gd name="T54" fmla="*/ 2147483647 w 122"/>
                    <a:gd name="T55" fmla="*/ 2147483647 h 142"/>
                    <a:gd name="T56" fmla="*/ 2147483647 w 122"/>
                    <a:gd name="T57" fmla="*/ 2147483647 h 142"/>
                    <a:gd name="T58" fmla="*/ 2147483647 w 122"/>
                    <a:gd name="T59" fmla="*/ 2147483647 h 142"/>
                    <a:gd name="T60" fmla="*/ 2147483647 w 122"/>
                    <a:gd name="T61" fmla="*/ 2147483647 h 142"/>
                    <a:gd name="T62" fmla="*/ 2147483647 w 122"/>
                    <a:gd name="T63" fmla="*/ 2147483647 h 142"/>
                    <a:gd name="T64" fmla="*/ 2147483647 w 122"/>
                    <a:gd name="T65" fmla="*/ 2147483647 h 142"/>
                    <a:gd name="T66" fmla="*/ 0 w 122"/>
                    <a:gd name="T67" fmla="*/ 2147483647 h 142"/>
                    <a:gd name="T68" fmla="*/ 2147483647 w 122"/>
                    <a:gd name="T69" fmla="*/ 2147483647 h 142"/>
                    <a:gd name="T70" fmla="*/ 2147483647 w 122"/>
                    <a:gd name="T71" fmla="*/ 2147483647 h 1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2" h="142">
                      <a:moveTo>
                        <a:pt x="2" y="94"/>
                      </a:moveTo>
                      <a:lnTo>
                        <a:pt x="2" y="94"/>
                      </a:lnTo>
                      <a:lnTo>
                        <a:pt x="4" y="102"/>
                      </a:lnTo>
                      <a:lnTo>
                        <a:pt x="14" y="116"/>
                      </a:lnTo>
                      <a:lnTo>
                        <a:pt x="20" y="124"/>
                      </a:lnTo>
                      <a:lnTo>
                        <a:pt x="28" y="132"/>
                      </a:lnTo>
                      <a:lnTo>
                        <a:pt x="38" y="138"/>
                      </a:lnTo>
                      <a:lnTo>
                        <a:pt x="48" y="142"/>
                      </a:lnTo>
                      <a:lnTo>
                        <a:pt x="52" y="142"/>
                      </a:lnTo>
                      <a:lnTo>
                        <a:pt x="58" y="142"/>
                      </a:lnTo>
                      <a:lnTo>
                        <a:pt x="72" y="134"/>
                      </a:lnTo>
                      <a:lnTo>
                        <a:pt x="84" y="122"/>
                      </a:lnTo>
                      <a:lnTo>
                        <a:pt x="96" y="106"/>
                      </a:lnTo>
                      <a:lnTo>
                        <a:pt x="106" y="88"/>
                      </a:lnTo>
                      <a:lnTo>
                        <a:pt x="116" y="66"/>
                      </a:lnTo>
                      <a:lnTo>
                        <a:pt x="120" y="44"/>
                      </a:lnTo>
                      <a:lnTo>
                        <a:pt x="122" y="22"/>
                      </a:lnTo>
                      <a:lnTo>
                        <a:pt x="120" y="12"/>
                      </a:lnTo>
                      <a:lnTo>
                        <a:pt x="116" y="6"/>
                      </a:lnTo>
                      <a:lnTo>
                        <a:pt x="110" y="2"/>
                      </a:lnTo>
                      <a:lnTo>
                        <a:pt x="102" y="0"/>
                      </a:lnTo>
                      <a:lnTo>
                        <a:pt x="92" y="0"/>
                      </a:lnTo>
                      <a:lnTo>
                        <a:pt x="80" y="4"/>
                      </a:lnTo>
                      <a:lnTo>
                        <a:pt x="68" y="8"/>
                      </a:lnTo>
                      <a:lnTo>
                        <a:pt x="58" y="14"/>
                      </a:lnTo>
                      <a:lnTo>
                        <a:pt x="46" y="22"/>
                      </a:lnTo>
                      <a:lnTo>
                        <a:pt x="34" y="30"/>
                      </a:lnTo>
                      <a:lnTo>
                        <a:pt x="24" y="40"/>
                      </a:lnTo>
                      <a:lnTo>
                        <a:pt x="16" y="50"/>
                      </a:lnTo>
                      <a:lnTo>
                        <a:pt x="8" y="62"/>
                      </a:lnTo>
                      <a:lnTo>
                        <a:pt x="4" y="72"/>
                      </a:lnTo>
                      <a:lnTo>
                        <a:pt x="0" y="84"/>
                      </a:lnTo>
                      <a:lnTo>
                        <a:pt x="2" y="94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2" name="Freeform 877"/>
                <p:cNvSpPr>
                  <a:spLocks/>
                </p:cNvSpPr>
                <p:nvPr/>
              </p:nvSpPr>
              <p:spPr bwMode="auto">
                <a:xfrm>
                  <a:off x="7697788" y="488950"/>
                  <a:ext cx="295275" cy="441325"/>
                </a:xfrm>
                <a:custGeom>
                  <a:avLst/>
                  <a:gdLst>
                    <a:gd name="T0" fmla="*/ 2147483647 w 186"/>
                    <a:gd name="T1" fmla="*/ 2147483647 h 278"/>
                    <a:gd name="T2" fmla="*/ 2147483647 w 186"/>
                    <a:gd name="T3" fmla="*/ 2147483647 h 278"/>
                    <a:gd name="T4" fmla="*/ 2147483647 w 186"/>
                    <a:gd name="T5" fmla="*/ 2147483647 h 278"/>
                    <a:gd name="T6" fmla="*/ 0 w 186"/>
                    <a:gd name="T7" fmla="*/ 2147483647 h 278"/>
                    <a:gd name="T8" fmla="*/ 2147483647 w 186"/>
                    <a:gd name="T9" fmla="*/ 2147483647 h 278"/>
                    <a:gd name="T10" fmla="*/ 2147483647 w 186"/>
                    <a:gd name="T11" fmla="*/ 2147483647 h 278"/>
                    <a:gd name="T12" fmla="*/ 2147483647 w 186"/>
                    <a:gd name="T13" fmla="*/ 2147483647 h 278"/>
                    <a:gd name="T14" fmla="*/ 2147483647 w 186"/>
                    <a:gd name="T15" fmla="*/ 2147483647 h 278"/>
                    <a:gd name="T16" fmla="*/ 2147483647 w 186"/>
                    <a:gd name="T17" fmla="*/ 2147483647 h 278"/>
                    <a:gd name="T18" fmla="*/ 2147483647 w 186"/>
                    <a:gd name="T19" fmla="*/ 2147483647 h 278"/>
                    <a:gd name="T20" fmla="*/ 2147483647 w 186"/>
                    <a:gd name="T21" fmla="*/ 2147483647 h 278"/>
                    <a:gd name="T22" fmla="*/ 2147483647 w 186"/>
                    <a:gd name="T23" fmla="*/ 2147483647 h 278"/>
                    <a:gd name="T24" fmla="*/ 2147483647 w 186"/>
                    <a:gd name="T25" fmla="*/ 2147483647 h 278"/>
                    <a:gd name="T26" fmla="*/ 2147483647 w 186"/>
                    <a:gd name="T27" fmla="*/ 2147483647 h 278"/>
                    <a:gd name="T28" fmla="*/ 2147483647 w 186"/>
                    <a:gd name="T29" fmla="*/ 2147483647 h 278"/>
                    <a:gd name="T30" fmla="*/ 2147483647 w 186"/>
                    <a:gd name="T31" fmla="*/ 2147483647 h 278"/>
                    <a:gd name="T32" fmla="*/ 2147483647 w 186"/>
                    <a:gd name="T33" fmla="*/ 2147483647 h 278"/>
                    <a:gd name="T34" fmla="*/ 2147483647 w 186"/>
                    <a:gd name="T35" fmla="*/ 2147483647 h 278"/>
                    <a:gd name="T36" fmla="*/ 2147483647 w 186"/>
                    <a:gd name="T37" fmla="*/ 2147483647 h 278"/>
                    <a:gd name="T38" fmla="*/ 2147483647 w 186"/>
                    <a:gd name="T39" fmla="*/ 2147483647 h 278"/>
                    <a:gd name="T40" fmla="*/ 2147483647 w 186"/>
                    <a:gd name="T41" fmla="*/ 2147483647 h 278"/>
                    <a:gd name="T42" fmla="*/ 2147483647 w 186"/>
                    <a:gd name="T43" fmla="*/ 2147483647 h 278"/>
                    <a:gd name="T44" fmla="*/ 2147483647 w 186"/>
                    <a:gd name="T45" fmla="*/ 2147483647 h 278"/>
                    <a:gd name="T46" fmla="*/ 2147483647 w 186"/>
                    <a:gd name="T47" fmla="*/ 2147483647 h 278"/>
                    <a:gd name="T48" fmla="*/ 2147483647 w 186"/>
                    <a:gd name="T49" fmla="*/ 2147483647 h 278"/>
                    <a:gd name="T50" fmla="*/ 2147483647 w 186"/>
                    <a:gd name="T51" fmla="*/ 2147483647 h 278"/>
                    <a:gd name="T52" fmla="*/ 2147483647 w 186"/>
                    <a:gd name="T53" fmla="*/ 2147483647 h 278"/>
                    <a:gd name="T54" fmla="*/ 2147483647 w 186"/>
                    <a:gd name="T55" fmla="*/ 2147483647 h 278"/>
                    <a:gd name="T56" fmla="*/ 2147483647 w 186"/>
                    <a:gd name="T57" fmla="*/ 2147483647 h 278"/>
                    <a:gd name="T58" fmla="*/ 2147483647 w 186"/>
                    <a:gd name="T59" fmla="*/ 2147483647 h 278"/>
                    <a:gd name="T60" fmla="*/ 2147483647 w 186"/>
                    <a:gd name="T61" fmla="*/ 2147483647 h 278"/>
                    <a:gd name="T62" fmla="*/ 2147483647 w 186"/>
                    <a:gd name="T63" fmla="*/ 2147483647 h 278"/>
                    <a:gd name="T64" fmla="*/ 2147483647 w 186"/>
                    <a:gd name="T65" fmla="*/ 2147483647 h 278"/>
                    <a:gd name="T66" fmla="*/ 2147483647 w 186"/>
                    <a:gd name="T67" fmla="*/ 2147483647 h 278"/>
                    <a:gd name="T68" fmla="*/ 2147483647 w 186"/>
                    <a:gd name="T69" fmla="*/ 2147483647 h 278"/>
                    <a:gd name="T70" fmla="*/ 2147483647 w 186"/>
                    <a:gd name="T71" fmla="*/ 2147483647 h 278"/>
                    <a:gd name="T72" fmla="*/ 2147483647 w 186"/>
                    <a:gd name="T73" fmla="*/ 2147483647 h 278"/>
                    <a:gd name="T74" fmla="*/ 2147483647 w 186"/>
                    <a:gd name="T75" fmla="*/ 2147483647 h 278"/>
                    <a:gd name="T76" fmla="*/ 2147483647 w 186"/>
                    <a:gd name="T77" fmla="*/ 2147483647 h 278"/>
                    <a:gd name="T78" fmla="*/ 2147483647 w 186"/>
                    <a:gd name="T79" fmla="*/ 2147483647 h 278"/>
                    <a:gd name="T80" fmla="*/ 2147483647 w 186"/>
                    <a:gd name="T81" fmla="*/ 2147483647 h 278"/>
                    <a:gd name="T82" fmla="*/ 2147483647 w 186"/>
                    <a:gd name="T83" fmla="*/ 2147483647 h 278"/>
                    <a:gd name="T84" fmla="*/ 2147483647 w 186"/>
                    <a:gd name="T85" fmla="*/ 2147483647 h 278"/>
                    <a:gd name="T86" fmla="*/ 2147483647 w 186"/>
                    <a:gd name="T87" fmla="*/ 2147483647 h 278"/>
                    <a:gd name="T88" fmla="*/ 2147483647 w 186"/>
                    <a:gd name="T89" fmla="*/ 2147483647 h 278"/>
                    <a:gd name="T90" fmla="*/ 2147483647 w 186"/>
                    <a:gd name="T91" fmla="*/ 2147483647 h 278"/>
                    <a:gd name="T92" fmla="*/ 2147483647 w 186"/>
                    <a:gd name="T93" fmla="*/ 0 h 278"/>
                    <a:gd name="T94" fmla="*/ 2147483647 w 186"/>
                    <a:gd name="T95" fmla="*/ 0 h 278"/>
                    <a:gd name="T96" fmla="*/ 2147483647 w 186"/>
                    <a:gd name="T97" fmla="*/ 0 h 278"/>
                    <a:gd name="T98" fmla="*/ 2147483647 w 186"/>
                    <a:gd name="T99" fmla="*/ 0 h 278"/>
                    <a:gd name="T100" fmla="*/ 2147483647 w 186"/>
                    <a:gd name="T101" fmla="*/ 2147483647 h 278"/>
                    <a:gd name="T102" fmla="*/ 2147483647 w 186"/>
                    <a:gd name="T103" fmla="*/ 2147483647 h 278"/>
                    <a:gd name="T104" fmla="*/ 2147483647 w 186"/>
                    <a:gd name="T105" fmla="*/ 2147483647 h 278"/>
                    <a:gd name="T106" fmla="*/ 2147483647 w 186"/>
                    <a:gd name="T107" fmla="*/ 2147483647 h 278"/>
                    <a:gd name="T108" fmla="*/ 2147483647 w 186"/>
                    <a:gd name="T109" fmla="*/ 2147483647 h 278"/>
                    <a:gd name="T110" fmla="*/ 2147483647 w 186"/>
                    <a:gd name="T111" fmla="*/ 2147483647 h 27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86" h="278">
                      <a:moveTo>
                        <a:pt x="6" y="40"/>
                      </a:moveTo>
                      <a:lnTo>
                        <a:pt x="6" y="40"/>
                      </a:lnTo>
                      <a:lnTo>
                        <a:pt x="2" y="70"/>
                      </a:lnTo>
                      <a:lnTo>
                        <a:pt x="0" y="100"/>
                      </a:lnTo>
                      <a:lnTo>
                        <a:pt x="2" y="114"/>
                      </a:lnTo>
                      <a:lnTo>
                        <a:pt x="4" y="128"/>
                      </a:lnTo>
                      <a:lnTo>
                        <a:pt x="6" y="156"/>
                      </a:lnTo>
                      <a:lnTo>
                        <a:pt x="12" y="182"/>
                      </a:lnTo>
                      <a:lnTo>
                        <a:pt x="16" y="196"/>
                      </a:lnTo>
                      <a:lnTo>
                        <a:pt x="22" y="210"/>
                      </a:lnTo>
                      <a:lnTo>
                        <a:pt x="40" y="252"/>
                      </a:lnTo>
                      <a:lnTo>
                        <a:pt x="48" y="270"/>
                      </a:lnTo>
                      <a:lnTo>
                        <a:pt x="52" y="272"/>
                      </a:lnTo>
                      <a:lnTo>
                        <a:pt x="64" y="276"/>
                      </a:lnTo>
                      <a:lnTo>
                        <a:pt x="74" y="278"/>
                      </a:lnTo>
                      <a:lnTo>
                        <a:pt x="86" y="278"/>
                      </a:lnTo>
                      <a:lnTo>
                        <a:pt x="102" y="278"/>
                      </a:lnTo>
                      <a:lnTo>
                        <a:pt x="120" y="274"/>
                      </a:lnTo>
                      <a:lnTo>
                        <a:pt x="140" y="256"/>
                      </a:lnTo>
                      <a:lnTo>
                        <a:pt x="158" y="240"/>
                      </a:lnTo>
                      <a:lnTo>
                        <a:pt x="166" y="230"/>
                      </a:lnTo>
                      <a:lnTo>
                        <a:pt x="170" y="220"/>
                      </a:lnTo>
                      <a:lnTo>
                        <a:pt x="178" y="202"/>
                      </a:lnTo>
                      <a:lnTo>
                        <a:pt x="182" y="182"/>
                      </a:lnTo>
                      <a:lnTo>
                        <a:pt x="186" y="166"/>
                      </a:lnTo>
                      <a:lnTo>
                        <a:pt x="186" y="152"/>
                      </a:lnTo>
                      <a:lnTo>
                        <a:pt x="186" y="110"/>
                      </a:lnTo>
                      <a:lnTo>
                        <a:pt x="184" y="86"/>
                      </a:lnTo>
                      <a:lnTo>
                        <a:pt x="182" y="70"/>
                      </a:lnTo>
                      <a:lnTo>
                        <a:pt x="180" y="60"/>
                      </a:lnTo>
                      <a:lnTo>
                        <a:pt x="174" y="48"/>
                      </a:lnTo>
                      <a:lnTo>
                        <a:pt x="166" y="36"/>
                      </a:lnTo>
                      <a:lnTo>
                        <a:pt x="154" y="24"/>
                      </a:lnTo>
                      <a:lnTo>
                        <a:pt x="142" y="14"/>
                      </a:lnTo>
                      <a:lnTo>
                        <a:pt x="130" y="10"/>
                      </a:lnTo>
                      <a:lnTo>
                        <a:pt x="118" y="6"/>
                      </a:lnTo>
                      <a:lnTo>
                        <a:pt x="104" y="4"/>
                      </a:lnTo>
                      <a:lnTo>
                        <a:pt x="80" y="0"/>
                      </a:lnTo>
                      <a:lnTo>
                        <a:pt x="70" y="0"/>
                      </a:lnTo>
                      <a:lnTo>
                        <a:pt x="64" y="0"/>
                      </a:lnTo>
                      <a:lnTo>
                        <a:pt x="32" y="16"/>
                      </a:lnTo>
                      <a:lnTo>
                        <a:pt x="22" y="20"/>
                      </a:lnTo>
                      <a:lnTo>
                        <a:pt x="14" y="28"/>
                      </a:lnTo>
                      <a:lnTo>
                        <a:pt x="8" y="34"/>
                      </a:lnTo>
                      <a:lnTo>
                        <a:pt x="6" y="40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3" name="Freeform 878"/>
                <p:cNvSpPr>
                  <a:spLocks/>
                </p:cNvSpPr>
                <p:nvPr/>
              </p:nvSpPr>
              <p:spPr bwMode="auto">
                <a:xfrm>
                  <a:off x="7767638" y="800100"/>
                  <a:ext cx="117475" cy="38100"/>
                </a:xfrm>
                <a:custGeom>
                  <a:avLst/>
                  <a:gdLst>
                    <a:gd name="T0" fmla="*/ 0 w 74"/>
                    <a:gd name="T1" fmla="*/ 2147483647 h 24"/>
                    <a:gd name="T2" fmla="*/ 0 w 74"/>
                    <a:gd name="T3" fmla="*/ 2147483647 h 24"/>
                    <a:gd name="T4" fmla="*/ 2147483647 w 74"/>
                    <a:gd name="T5" fmla="*/ 2147483647 h 24"/>
                    <a:gd name="T6" fmla="*/ 2147483647 w 74"/>
                    <a:gd name="T7" fmla="*/ 2147483647 h 24"/>
                    <a:gd name="T8" fmla="*/ 2147483647 w 74"/>
                    <a:gd name="T9" fmla="*/ 2147483647 h 24"/>
                    <a:gd name="T10" fmla="*/ 2147483647 w 74"/>
                    <a:gd name="T11" fmla="*/ 2147483647 h 24"/>
                    <a:gd name="T12" fmla="*/ 2147483647 w 74"/>
                    <a:gd name="T13" fmla="*/ 2147483647 h 24"/>
                    <a:gd name="T14" fmla="*/ 2147483647 w 74"/>
                    <a:gd name="T15" fmla="*/ 0 h 24"/>
                    <a:gd name="T16" fmla="*/ 2147483647 w 74"/>
                    <a:gd name="T17" fmla="*/ 0 h 24"/>
                    <a:gd name="T18" fmla="*/ 2147483647 w 74"/>
                    <a:gd name="T19" fmla="*/ 2147483647 h 24"/>
                    <a:gd name="T20" fmla="*/ 2147483647 w 74"/>
                    <a:gd name="T21" fmla="*/ 2147483647 h 24"/>
                    <a:gd name="T22" fmla="*/ 2147483647 w 74"/>
                    <a:gd name="T23" fmla="*/ 2147483647 h 24"/>
                    <a:gd name="T24" fmla="*/ 2147483647 w 74"/>
                    <a:gd name="T25" fmla="*/ 2147483647 h 24"/>
                    <a:gd name="T26" fmla="*/ 2147483647 w 74"/>
                    <a:gd name="T27" fmla="*/ 2147483647 h 24"/>
                    <a:gd name="T28" fmla="*/ 2147483647 w 74"/>
                    <a:gd name="T29" fmla="*/ 2147483647 h 24"/>
                    <a:gd name="T30" fmla="*/ 2147483647 w 74"/>
                    <a:gd name="T31" fmla="*/ 2147483647 h 24"/>
                    <a:gd name="T32" fmla="*/ 2147483647 w 74"/>
                    <a:gd name="T33" fmla="*/ 2147483647 h 24"/>
                    <a:gd name="T34" fmla="*/ 2147483647 w 74"/>
                    <a:gd name="T35" fmla="*/ 2147483647 h 24"/>
                    <a:gd name="T36" fmla="*/ 2147483647 w 74"/>
                    <a:gd name="T37" fmla="*/ 2147483647 h 24"/>
                    <a:gd name="T38" fmla="*/ 2147483647 w 74"/>
                    <a:gd name="T39" fmla="*/ 2147483647 h 24"/>
                    <a:gd name="T40" fmla="*/ 0 w 74"/>
                    <a:gd name="T41" fmla="*/ 2147483647 h 24"/>
                    <a:gd name="T42" fmla="*/ 0 w 74"/>
                    <a:gd name="T43" fmla="*/ 2147483647 h 2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74" h="24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0" y="4"/>
                      </a:lnTo>
                      <a:lnTo>
                        <a:pt x="22" y="6"/>
                      </a:lnTo>
                      <a:lnTo>
                        <a:pt x="38" y="6"/>
                      </a:lnTo>
                      <a:lnTo>
                        <a:pt x="64" y="2"/>
                      </a:lnTo>
                      <a:lnTo>
                        <a:pt x="74" y="0"/>
                      </a:lnTo>
                      <a:lnTo>
                        <a:pt x="66" y="8"/>
                      </a:lnTo>
                      <a:lnTo>
                        <a:pt x="60" y="14"/>
                      </a:lnTo>
                      <a:lnTo>
                        <a:pt x="52" y="20"/>
                      </a:lnTo>
                      <a:lnTo>
                        <a:pt x="46" y="22"/>
                      </a:lnTo>
                      <a:lnTo>
                        <a:pt x="40" y="24"/>
                      </a:lnTo>
                      <a:lnTo>
                        <a:pt x="34" y="24"/>
                      </a:lnTo>
                      <a:lnTo>
                        <a:pt x="26" y="22"/>
                      </a:lnTo>
                      <a:lnTo>
                        <a:pt x="20" y="20"/>
                      </a:lnTo>
                      <a:lnTo>
                        <a:pt x="12" y="16"/>
                      </a:lnTo>
                      <a:lnTo>
                        <a:pt x="6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EF7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4" name="Freeform 879"/>
                <p:cNvSpPr>
                  <a:spLocks/>
                </p:cNvSpPr>
                <p:nvPr/>
              </p:nvSpPr>
              <p:spPr bwMode="auto">
                <a:xfrm>
                  <a:off x="7875588" y="790575"/>
                  <a:ext cx="15875" cy="22225"/>
                </a:xfrm>
                <a:custGeom>
                  <a:avLst/>
                  <a:gdLst>
                    <a:gd name="T0" fmla="*/ 0 w 10"/>
                    <a:gd name="T1" fmla="*/ 0 h 14"/>
                    <a:gd name="T2" fmla="*/ 0 w 10"/>
                    <a:gd name="T3" fmla="*/ 0 h 14"/>
                    <a:gd name="T4" fmla="*/ 2147483647 w 10"/>
                    <a:gd name="T5" fmla="*/ 2147483647 h 14"/>
                    <a:gd name="T6" fmla="*/ 2147483647 w 10"/>
                    <a:gd name="T7" fmla="*/ 2147483647 h 14"/>
                    <a:gd name="T8" fmla="*/ 2147483647 w 10"/>
                    <a:gd name="T9" fmla="*/ 2147483647 h 14"/>
                    <a:gd name="T10" fmla="*/ 2147483647 w 10"/>
                    <a:gd name="T11" fmla="*/ 2147483647 h 14"/>
                    <a:gd name="T12" fmla="*/ 2147483647 w 10"/>
                    <a:gd name="T13" fmla="*/ 2147483647 h 14"/>
                    <a:gd name="T14" fmla="*/ 2147483647 w 10"/>
                    <a:gd name="T15" fmla="*/ 2147483647 h 14"/>
                    <a:gd name="T16" fmla="*/ 2147483647 w 10"/>
                    <a:gd name="T17" fmla="*/ 2147483647 h 14"/>
                    <a:gd name="T18" fmla="*/ 2147483647 w 10"/>
                    <a:gd name="T19" fmla="*/ 2147483647 h 14"/>
                    <a:gd name="T20" fmla="*/ 2147483647 w 10"/>
                    <a:gd name="T21" fmla="*/ 0 h 14"/>
                    <a:gd name="T22" fmla="*/ 0 w 10"/>
                    <a:gd name="T23" fmla="*/ 0 h 14"/>
                    <a:gd name="T24" fmla="*/ 0 w 10"/>
                    <a:gd name="T25" fmla="*/ 0 h 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0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6" y="8"/>
                      </a:lnTo>
                      <a:lnTo>
                        <a:pt x="6" y="14"/>
                      </a:lnTo>
                      <a:lnTo>
                        <a:pt x="8" y="12"/>
                      </a:lnTo>
                      <a:lnTo>
                        <a:pt x="10" y="8"/>
                      </a:lnTo>
                      <a:lnTo>
                        <a:pt x="10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5" name="Freeform 880"/>
                <p:cNvSpPr>
                  <a:spLocks/>
                </p:cNvSpPr>
                <p:nvPr/>
              </p:nvSpPr>
              <p:spPr bwMode="auto">
                <a:xfrm>
                  <a:off x="7805738" y="854075"/>
                  <a:ext cx="34925" cy="1270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0 h 8"/>
                    <a:gd name="T4" fmla="*/ 2147483647 w 22"/>
                    <a:gd name="T5" fmla="*/ 0 h 8"/>
                    <a:gd name="T6" fmla="*/ 2147483647 w 22"/>
                    <a:gd name="T7" fmla="*/ 0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2147483647 h 8"/>
                    <a:gd name="T18" fmla="*/ 2147483647 w 22"/>
                    <a:gd name="T19" fmla="*/ 2147483647 h 8"/>
                    <a:gd name="T20" fmla="*/ 2147483647 w 22"/>
                    <a:gd name="T21" fmla="*/ 2147483647 h 8"/>
                    <a:gd name="T22" fmla="*/ 2147483647 w 22"/>
                    <a:gd name="T23" fmla="*/ 2147483647 h 8"/>
                    <a:gd name="T24" fmla="*/ 2147483647 w 22"/>
                    <a:gd name="T25" fmla="*/ 0 h 8"/>
                    <a:gd name="T26" fmla="*/ 2147483647 w 22"/>
                    <a:gd name="T27" fmla="*/ 0 h 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2" h="8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0" y="8"/>
                      </a:lnTo>
                      <a:lnTo>
                        <a:pt x="16" y="8"/>
                      </a:lnTo>
                      <a:lnTo>
                        <a:pt x="20" y="6"/>
                      </a:lnTo>
                      <a:lnTo>
                        <a:pt x="22" y="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6" name="Freeform 881"/>
                <p:cNvSpPr>
                  <a:spLocks/>
                </p:cNvSpPr>
                <p:nvPr/>
              </p:nvSpPr>
              <p:spPr bwMode="auto">
                <a:xfrm>
                  <a:off x="7758113" y="793750"/>
                  <a:ext cx="9525" cy="19050"/>
                </a:xfrm>
                <a:custGeom>
                  <a:avLst/>
                  <a:gdLst>
                    <a:gd name="T0" fmla="*/ 2147483647 w 6"/>
                    <a:gd name="T1" fmla="*/ 0 h 12"/>
                    <a:gd name="T2" fmla="*/ 2147483647 w 6"/>
                    <a:gd name="T3" fmla="*/ 0 h 12"/>
                    <a:gd name="T4" fmla="*/ 2147483647 w 6"/>
                    <a:gd name="T5" fmla="*/ 2147483647 h 12"/>
                    <a:gd name="T6" fmla="*/ 2147483647 w 6"/>
                    <a:gd name="T7" fmla="*/ 2147483647 h 12"/>
                    <a:gd name="T8" fmla="*/ 2147483647 w 6"/>
                    <a:gd name="T9" fmla="*/ 2147483647 h 12"/>
                    <a:gd name="T10" fmla="*/ 2147483647 w 6"/>
                    <a:gd name="T11" fmla="*/ 2147483647 h 12"/>
                    <a:gd name="T12" fmla="*/ 0 w 6"/>
                    <a:gd name="T13" fmla="*/ 2147483647 h 12"/>
                    <a:gd name="T14" fmla="*/ 0 w 6"/>
                    <a:gd name="T15" fmla="*/ 2147483647 h 12"/>
                    <a:gd name="T16" fmla="*/ 2147483647 w 6"/>
                    <a:gd name="T17" fmla="*/ 2147483647 h 12"/>
                    <a:gd name="T18" fmla="*/ 2147483647 w 6"/>
                    <a:gd name="T19" fmla="*/ 0 h 12"/>
                    <a:gd name="T20" fmla="*/ 2147483647 w 6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4" y="12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7" name="Freeform 882"/>
                <p:cNvSpPr>
                  <a:spLocks/>
                </p:cNvSpPr>
                <p:nvPr/>
              </p:nvSpPr>
              <p:spPr bwMode="auto">
                <a:xfrm>
                  <a:off x="7716838" y="631825"/>
                  <a:ext cx="101600" cy="158750"/>
                </a:xfrm>
                <a:custGeom>
                  <a:avLst/>
                  <a:gdLst>
                    <a:gd name="T0" fmla="*/ 2147483647 w 64"/>
                    <a:gd name="T1" fmla="*/ 2147483647 h 100"/>
                    <a:gd name="T2" fmla="*/ 2147483647 w 64"/>
                    <a:gd name="T3" fmla="*/ 2147483647 h 100"/>
                    <a:gd name="T4" fmla="*/ 2147483647 w 64"/>
                    <a:gd name="T5" fmla="*/ 2147483647 h 100"/>
                    <a:gd name="T6" fmla="*/ 2147483647 w 64"/>
                    <a:gd name="T7" fmla="*/ 2147483647 h 100"/>
                    <a:gd name="T8" fmla="*/ 2147483647 w 64"/>
                    <a:gd name="T9" fmla="*/ 2147483647 h 100"/>
                    <a:gd name="T10" fmla="*/ 2147483647 w 64"/>
                    <a:gd name="T11" fmla="*/ 2147483647 h 100"/>
                    <a:gd name="T12" fmla="*/ 2147483647 w 64"/>
                    <a:gd name="T13" fmla="*/ 2147483647 h 100"/>
                    <a:gd name="T14" fmla="*/ 2147483647 w 64"/>
                    <a:gd name="T15" fmla="*/ 2147483647 h 100"/>
                    <a:gd name="T16" fmla="*/ 2147483647 w 64"/>
                    <a:gd name="T17" fmla="*/ 2147483647 h 100"/>
                    <a:gd name="T18" fmla="*/ 2147483647 w 64"/>
                    <a:gd name="T19" fmla="*/ 2147483647 h 100"/>
                    <a:gd name="T20" fmla="*/ 2147483647 w 64"/>
                    <a:gd name="T21" fmla="*/ 2147483647 h 100"/>
                    <a:gd name="T22" fmla="*/ 0 w 64"/>
                    <a:gd name="T23" fmla="*/ 0 h 100"/>
                    <a:gd name="T24" fmla="*/ 0 w 64"/>
                    <a:gd name="T25" fmla="*/ 0 h 100"/>
                    <a:gd name="T26" fmla="*/ 2147483647 w 64"/>
                    <a:gd name="T27" fmla="*/ 0 h 100"/>
                    <a:gd name="T28" fmla="*/ 2147483647 w 64"/>
                    <a:gd name="T29" fmla="*/ 2147483647 h 100"/>
                    <a:gd name="T30" fmla="*/ 2147483647 w 64"/>
                    <a:gd name="T31" fmla="*/ 2147483647 h 100"/>
                    <a:gd name="T32" fmla="*/ 2147483647 w 64"/>
                    <a:gd name="T33" fmla="*/ 2147483647 h 100"/>
                    <a:gd name="T34" fmla="*/ 2147483647 w 64"/>
                    <a:gd name="T35" fmla="*/ 2147483647 h 100"/>
                    <a:gd name="T36" fmla="*/ 2147483647 w 64"/>
                    <a:gd name="T37" fmla="*/ 2147483647 h 100"/>
                    <a:gd name="T38" fmla="*/ 2147483647 w 64"/>
                    <a:gd name="T39" fmla="*/ 2147483647 h 100"/>
                    <a:gd name="T40" fmla="*/ 2147483647 w 64"/>
                    <a:gd name="T41" fmla="*/ 2147483647 h 100"/>
                    <a:gd name="T42" fmla="*/ 2147483647 w 64"/>
                    <a:gd name="T43" fmla="*/ 2147483647 h 100"/>
                    <a:gd name="T44" fmla="*/ 2147483647 w 64"/>
                    <a:gd name="T45" fmla="*/ 2147483647 h 100"/>
                    <a:gd name="T46" fmla="*/ 2147483647 w 64"/>
                    <a:gd name="T47" fmla="*/ 2147483647 h 100"/>
                    <a:gd name="T48" fmla="*/ 2147483647 w 64"/>
                    <a:gd name="T49" fmla="*/ 2147483647 h 100"/>
                    <a:gd name="T50" fmla="*/ 2147483647 w 64"/>
                    <a:gd name="T51" fmla="*/ 2147483647 h 100"/>
                    <a:gd name="T52" fmla="*/ 2147483647 w 64"/>
                    <a:gd name="T53" fmla="*/ 2147483647 h 100"/>
                    <a:gd name="T54" fmla="*/ 2147483647 w 64"/>
                    <a:gd name="T55" fmla="*/ 2147483647 h 100"/>
                    <a:gd name="T56" fmla="*/ 2147483647 w 64"/>
                    <a:gd name="T57" fmla="*/ 2147483647 h 100"/>
                    <a:gd name="T58" fmla="*/ 2147483647 w 64"/>
                    <a:gd name="T59" fmla="*/ 2147483647 h 100"/>
                    <a:gd name="T60" fmla="*/ 2147483647 w 64"/>
                    <a:gd name="T61" fmla="*/ 2147483647 h 100"/>
                    <a:gd name="T62" fmla="*/ 2147483647 w 64"/>
                    <a:gd name="T63" fmla="*/ 2147483647 h 100"/>
                    <a:gd name="T64" fmla="*/ 2147483647 w 64"/>
                    <a:gd name="T65" fmla="*/ 2147483647 h 100"/>
                    <a:gd name="T66" fmla="*/ 2147483647 w 64"/>
                    <a:gd name="T67" fmla="*/ 2147483647 h 100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64" h="100">
                      <a:moveTo>
                        <a:pt x="40" y="90"/>
                      </a:moveTo>
                      <a:lnTo>
                        <a:pt x="40" y="90"/>
                      </a:lnTo>
                      <a:lnTo>
                        <a:pt x="42" y="82"/>
                      </a:lnTo>
                      <a:lnTo>
                        <a:pt x="46" y="62"/>
                      </a:lnTo>
                      <a:lnTo>
                        <a:pt x="46" y="38"/>
                      </a:lnTo>
                      <a:lnTo>
                        <a:pt x="46" y="28"/>
                      </a:lnTo>
                      <a:lnTo>
                        <a:pt x="42" y="20"/>
                      </a:lnTo>
                      <a:lnTo>
                        <a:pt x="38" y="14"/>
                      </a:lnTo>
                      <a:lnTo>
                        <a:pt x="30" y="10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26" y="4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6" y="22"/>
                      </a:lnTo>
                      <a:lnTo>
                        <a:pt x="48" y="40"/>
                      </a:lnTo>
                      <a:lnTo>
                        <a:pt x="50" y="60"/>
                      </a:lnTo>
                      <a:lnTo>
                        <a:pt x="46" y="86"/>
                      </a:lnTo>
                      <a:lnTo>
                        <a:pt x="64" y="90"/>
                      </a:lnTo>
                      <a:lnTo>
                        <a:pt x="64" y="94"/>
                      </a:lnTo>
                      <a:lnTo>
                        <a:pt x="62" y="98"/>
                      </a:lnTo>
                      <a:lnTo>
                        <a:pt x="58" y="100"/>
                      </a:lnTo>
                      <a:lnTo>
                        <a:pt x="52" y="98"/>
                      </a:lnTo>
                      <a:lnTo>
                        <a:pt x="46" y="96"/>
                      </a:lnTo>
                      <a:lnTo>
                        <a:pt x="40" y="9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8" name="Freeform 883"/>
                <p:cNvSpPr>
                  <a:spLocks/>
                </p:cNvSpPr>
                <p:nvPr/>
              </p:nvSpPr>
              <p:spPr bwMode="auto">
                <a:xfrm>
                  <a:off x="7716838" y="676275"/>
                  <a:ext cx="63500" cy="22225"/>
                </a:xfrm>
                <a:custGeom>
                  <a:avLst/>
                  <a:gdLst>
                    <a:gd name="T0" fmla="*/ 2147483647 w 40"/>
                    <a:gd name="T1" fmla="*/ 2147483647 h 14"/>
                    <a:gd name="T2" fmla="*/ 2147483647 w 40"/>
                    <a:gd name="T3" fmla="*/ 2147483647 h 14"/>
                    <a:gd name="T4" fmla="*/ 2147483647 w 40"/>
                    <a:gd name="T5" fmla="*/ 2147483647 h 14"/>
                    <a:gd name="T6" fmla="*/ 2147483647 w 40"/>
                    <a:gd name="T7" fmla="*/ 2147483647 h 14"/>
                    <a:gd name="T8" fmla="*/ 2147483647 w 40"/>
                    <a:gd name="T9" fmla="*/ 2147483647 h 14"/>
                    <a:gd name="T10" fmla="*/ 2147483647 w 40"/>
                    <a:gd name="T11" fmla="*/ 2147483647 h 14"/>
                    <a:gd name="T12" fmla="*/ 2147483647 w 40"/>
                    <a:gd name="T13" fmla="*/ 2147483647 h 14"/>
                    <a:gd name="T14" fmla="*/ 0 w 40"/>
                    <a:gd name="T15" fmla="*/ 0 h 14"/>
                    <a:gd name="T16" fmla="*/ 0 w 40"/>
                    <a:gd name="T17" fmla="*/ 0 h 14"/>
                    <a:gd name="T18" fmla="*/ 2147483647 w 40"/>
                    <a:gd name="T19" fmla="*/ 2147483647 h 14"/>
                    <a:gd name="T20" fmla="*/ 2147483647 w 40"/>
                    <a:gd name="T21" fmla="*/ 2147483647 h 14"/>
                    <a:gd name="T22" fmla="*/ 2147483647 w 40"/>
                    <a:gd name="T23" fmla="*/ 2147483647 h 14"/>
                    <a:gd name="T24" fmla="*/ 2147483647 w 40"/>
                    <a:gd name="T25" fmla="*/ 2147483647 h 14"/>
                    <a:gd name="T26" fmla="*/ 2147483647 w 40"/>
                    <a:gd name="T27" fmla="*/ 2147483647 h 14"/>
                    <a:gd name="T28" fmla="*/ 2147483647 w 40"/>
                    <a:gd name="T29" fmla="*/ 2147483647 h 14"/>
                    <a:gd name="T30" fmla="*/ 2147483647 w 40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0" h="14">
                      <a:moveTo>
                        <a:pt x="40" y="4"/>
                      </a:moveTo>
                      <a:lnTo>
                        <a:pt x="40" y="4"/>
                      </a:lnTo>
                      <a:lnTo>
                        <a:pt x="38" y="6"/>
                      </a:lnTo>
                      <a:lnTo>
                        <a:pt x="30" y="8"/>
                      </a:lnTo>
                      <a:lnTo>
                        <a:pt x="24" y="8"/>
                      </a:lnTo>
                      <a:lnTo>
                        <a:pt x="16" y="8"/>
                      </a:lnTo>
                      <a:lnTo>
                        <a:pt x="10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14" y="12"/>
                      </a:lnTo>
                      <a:lnTo>
                        <a:pt x="20" y="14"/>
                      </a:lnTo>
                      <a:lnTo>
                        <a:pt x="26" y="14"/>
                      </a:lnTo>
                      <a:lnTo>
                        <a:pt x="32" y="12"/>
                      </a:lnTo>
                      <a:lnTo>
                        <a:pt x="40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9" name="Freeform 884"/>
                <p:cNvSpPr>
                  <a:spLocks/>
                </p:cNvSpPr>
                <p:nvPr/>
              </p:nvSpPr>
              <p:spPr bwMode="auto">
                <a:xfrm>
                  <a:off x="7850188" y="682625"/>
                  <a:ext cx="88900" cy="25400"/>
                </a:xfrm>
                <a:custGeom>
                  <a:avLst/>
                  <a:gdLst>
                    <a:gd name="T0" fmla="*/ 0 w 56"/>
                    <a:gd name="T1" fmla="*/ 0 h 16"/>
                    <a:gd name="T2" fmla="*/ 0 w 56"/>
                    <a:gd name="T3" fmla="*/ 0 h 16"/>
                    <a:gd name="T4" fmla="*/ 2147483647 w 56"/>
                    <a:gd name="T5" fmla="*/ 2147483647 h 16"/>
                    <a:gd name="T6" fmla="*/ 2147483647 w 56"/>
                    <a:gd name="T7" fmla="*/ 2147483647 h 16"/>
                    <a:gd name="T8" fmla="*/ 2147483647 w 56"/>
                    <a:gd name="T9" fmla="*/ 2147483647 h 16"/>
                    <a:gd name="T10" fmla="*/ 2147483647 w 56"/>
                    <a:gd name="T11" fmla="*/ 2147483647 h 16"/>
                    <a:gd name="T12" fmla="*/ 2147483647 w 56"/>
                    <a:gd name="T13" fmla="*/ 2147483647 h 16"/>
                    <a:gd name="T14" fmla="*/ 2147483647 w 56"/>
                    <a:gd name="T15" fmla="*/ 0 h 16"/>
                    <a:gd name="T16" fmla="*/ 2147483647 w 56"/>
                    <a:gd name="T17" fmla="*/ 0 h 16"/>
                    <a:gd name="T18" fmla="*/ 2147483647 w 56"/>
                    <a:gd name="T19" fmla="*/ 2147483647 h 16"/>
                    <a:gd name="T20" fmla="*/ 2147483647 w 56"/>
                    <a:gd name="T21" fmla="*/ 2147483647 h 16"/>
                    <a:gd name="T22" fmla="*/ 2147483647 w 56"/>
                    <a:gd name="T23" fmla="*/ 2147483647 h 16"/>
                    <a:gd name="T24" fmla="*/ 2147483647 w 56"/>
                    <a:gd name="T25" fmla="*/ 2147483647 h 16"/>
                    <a:gd name="T26" fmla="*/ 2147483647 w 56"/>
                    <a:gd name="T27" fmla="*/ 2147483647 h 16"/>
                    <a:gd name="T28" fmla="*/ 2147483647 w 56"/>
                    <a:gd name="T29" fmla="*/ 2147483647 h 16"/>
                    <a:gd name="T30" fmla="*/ 0 w 56"/>
                    <a:gd name="T31" fmla="*/ 0 h 16"/>
                    <a:gd name="T32" fmla="*/ 0 w 56"/>
                    <a:gd name="T33" fmla="*/ 0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56" h="1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16" y="8"/>
                      </a:lnTo>
                      <a:lnTo>
                        <a:pt x="24" y="10"/>
                      </a:lnTo>
                      <a:lnTo>
                        <a:pt x="34" y="10"/>
                      </a:lnTo>
                      <a:lnTo>
                        <a:pt x="44" y="6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46" y="10"/>
                      </a:lnTo>
                      <a:lnTo>
                        <a:pt x="40" y="14"/>
                      </a:lnTo>
                      <a:lnTo>
                        <a:pt x="30" y="16"/>
                      </a:lnTo>
                      <a:lnTo>
                        <a:pt x="22" y="16"/>
                      </a:lnTo>
                      <a:lnTo>
                        <a:pt x="1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0" name="Freeform 885"/>
                <p:cNvSpPr>
                  <a:spLocks/>
                </p:cNvSpPr>
                <p:nvPr/>
              </p:nvSpPr>
              <p:spPr bwMode="auto">
                <a:xfrm>
                  <a:off x="7840663" y="628650"/>
                  <a:ext cx="117475" cy="28575"/>
                </a:xfrm>
                <a:custGeom>
                  <a:avLst/>
                  <a:gdLst>
                    <a:gd name="T0" fmla="*/ 0 w 74"/>
                    <a:gd name="T1" fmla="*/ 2147483647 h 18"/>
                    <a:gd name="T2" fmla="*/ 0 w 74"/>
                    <a:gd name="T3" fmla="*/ 2147483647 h 18"/>
                    <a:gd name="T4" fmla="*/ 2147483647 w 74"/>
                    <a:gd name="T5" fmla="*/ 2147483647 h 18"/>
                    <a:gd name="T6" fmla="*/ 2147483647 w 74"/>
                    <a:gd name="T7" fmla="*/ 2147483647 h 18"/>
                    <a:gd name="T8" fmla="*/ 2147483647 w 74"/>
                    <a:gd name="T9" fmla="*/ 2147483647 h 18"/>
                    <a:gd name="T10" fmla="*/ 2147483647 w 74"/>
                    <a:gd name="T11" fmla="*/ 2147483647 h 18"/>
                    <a:gd name="T12" fmla="*/ 2147483647 w 74"/>
                    <a:gd name="T13" fmla="*/ 2147483647 h 18"/>
                    <a:gd name="T14" fmla="*/ 2147483647 w 74"/>
                    <a:gd name="T15" fmla="*/ 2147483647 h 18"/>
                    <a:gd name="T16" fmla="*/ 2147483647 w 74"/>
                    <a:gd name="T17" fmla="*/ 2147483647 h 18"/>
                    <a:gd name="T18" fmla="*/ 2147483647 w 74"/>
                    <a:gd name="T19" fmla="*/ 2147483647 h 18"/>
                    <a:gd name="T20" fmla="*/ 2147483647 w 74"/>
                    <a:gd name="T21" fmla="*/ 2147483647 h 18"/>
                    <a:gd name="T22" fmla="*/ 2147483647 w 74"/>
                    <a:gd name="T23" fmla="*/ 0 h 18"/>
                    <a:gd name="T24" fmla="*/ 2147483647 w 74"/>
                    <a:gd name="T25" fmla="*/ 0 h 18"/>
                    <a:gd name="T26" fmla="*/ 2147483647 w 74"/>
                    <a:gd name="T27" fmla="*/ 2147483647 h 18"/>
                    <a:gd name="T28" fmla="*/ 2147483647 w 74"/>
                    <a:gd name="T29" fmla="*/ 2147483647 h 18"/>
                    <a:gd name="T30" fmla="*/ 2147483647 w 74"/>
                    <a:gd name="T31" fmla="*/ 2147483647 h 18"/>
                    <a:gd name="T32" fmla="*/ 0 w 74"/>
                    <a:gd name="T33" fmla="*/ 2147483647 h 18"/>
                    <a:gd name="T34" fmla="*/ 0 w 7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74" h="18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2" y="16"/>
                      </a:lnTo>
                      <a:lnTo>
                        <a:pt x="40" y="16"/>
                      </a:lnTo>
                      <a:lnTo>
                        <a:pt x="74" y="18"/>
                      </a:lnTo>
                      <a:lnTo>
                        <a:pt x="72" y="16"/>
                      </a:lnTo>
                      <a:lnTo>
                        <a:pt x="66" y="10"/>
                      </a:lnTo>
                      <a:lnTo>
                        <a:pt x="56" y="4"/>
                      </a:lnTo>
                      <a:lnTo>
                        <a:pt x="50" y="2"/>
                      </a:lnTo>
                      <a:lnTo>
                        <a:pt x="42" y="0"/>
                      </a:lnTo>
                      <a:lnTo>
                        <a:pt x="28" y="2"/>
                      </a:lnTo>
                      <a:lnTo>
                        <a:pt x="14" y="6"/>
                      </a:lnTo>
                      <a:lnTo>
                        <a:pt x="4" y="12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1" name="Freeform 886"/>
                <p:cNvSpPr>
                  <a:spLocks/>
                </p:cNvSpPr>
                <p:nvPr/>
              </p:nvSpPr>
              <p:spPr bwMode="auto">
                <a:xfrm>
                  <a:off x="7707313" y="622300"/>
                  <a:ext cx="76200" cy="41275"/>
                </a:xfrm>
                <a:custGeom>
                  <a:avLst/>
                  <a:gdLst>
                    <a:gd name="T0" fmla="*/ 2147483647 w 48"/>
                    <a:gd name="T1" fmla="*/ 2147483647 h 26"/>
                    <a:gd name="T2" fmla="*/ 2147483647 w 48"/>
                    <a:gd name="T3" fmla="*/ 2147483647 h 26"/>
                    <a:gd name="T4" fmla="*/ 2147483647 w 48"/>
                    <a:gd name="T5" fmla="*/ 2147483647 h 26"/>
                    <a:gd name="T6" fmla="*/ 2147483647 w 48"/>
                    <a:gd name="T7" fmla="*/ 2147483647 h 26"/>
                    <a:gd name="T8" fmla="*/ 2147483647 w 48"/>
                    <a:gd name="T9" fmla="*/ 2147483647 h 26"/>
                    <a:gd name="T10" fmla="*/ 2147483647 w 48"/>
                    <a:gd name="T11" fmla="*/ 2147483647 h 26"/>
                    <a:gd name="T12" fmla="*/ 0 w 48"/>
                    <a:gd name="T13" fmla="*/ 2147483647 h 26"/>
                    <a:gd name="T14" fmla="*/ 0 w 48"/>
                    <a:gd name="T15" fmla="*/ 2147483647 h 26"/>
                    <a:gd name="T16" fmla="*/ 0 w 48"/>
                    <a:gd name="T17" fmla="*/ 2147483647 h 26"/>
                    <a:gd name="T18" fmla="*/ 2147483647 w 48"/>
                    <a:gd name="T19" fmla="*/ 2147483647 h 26"/>
                    <a:gd name="T20" fmla="*/ 2147483647 w 48"/>
                    <a:gd name="T21" fmla="*/ 0 h 26"/>
                    <a:gd name="T22" fmla="*/ 2147483647 w 48"/>
                    <a:gd name="T23" fmla="*/ 0 h 26"/>
                    <a:gd name="T24" fmla="*/ 2147483647 w 48"/>
                    <a:gd name="T25" fmla="*/ 0 h 26"/>
                    <a:gd name="T26" fmla="*/ 2147483647 w 48"/>
                    <a:gd name="T27" fmla="*/ 0 h 26"/>
                    <a:gd name="T28" fmla="*/ 2147483647 w 48"/>
                    <a:gd name="T29" fmla="*/ 2147483647 h 26"/>
                    <a:gd name="T30" fmla="*/ 2147483647 w 48"/>
                    <a:gd name="T31" fmla="*/ 2147483647 h 26"/>
                    <a:gd name="T32" fmla="*/ 2147483647 w 48"/>
                    <a:gd name="T33" fmla="*/ 2147483647 h 26"/>
                    <a:gd name="T34" fmla="*/ 2147483647 w 48"/>
                    <a:gd name="T35" fmla="*/ 2147483647 h 26"/>
                    <a:gd name="T36" fmla="*/ 2147483647 w 48"/>
                    <a:gd name="T37" fmla="*/ 2147483647 h 2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8" h="26">
                      <a:moveTo>
                        <a:pt x="48" y="26"/>
                      </a:moveTo>
                      <a:lnTo>
                        <a:pt x="48" y="26"/>
                      </a:lnTo>
                      <a:lnTo>
                        <a:pt x="42" y="24"/>
                      </a:lnTo>
                      <a:lnTo>
                        <a:pt x="30" y="18"/>
                      </a:lnTo>
                      <a:lnTo>
                        <a:pt x="14" y="14"/>
                      </a:lnTo>
                      <a:lnTo>
                        <a:pt x="6" y="14"/>
                      </a:lnTo>
                      <a:lnTo>
                        <a:pt x="0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6" y="0"/>
                      </a:lnTo>
                      <a:lnTo>
                        <a:pt x="28" y="4"/>
                      </a:lnTo>
                      <a:lnTo>
                        <a:pt x="38" y="12"/>
                      </a:lnTo>
                      <a:lnTo>
                        <a:pt x="44" y="18"/>
                      </a:lnTo>
                      <a:lnTo>
                        <a:pt x="48" y="2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2" name="Freeform 887"/>
                <p:cNvSpPr>
                  <a:spLocks/>
                </p:cNvSpPr>
                <p:nvPr/>
              </p:nvSpPr>
              <p:spPr bwMode="auto">
                <a:xfrm>
                  <a:off x="7704138" y="403225"/>
                  <a:ext cx="323850" cy="317500"/>
                </a:xfrm>
                <a:custGeom>
                  <a:avLst/>
                  <a:gdLst>
                    <a:gd name="T0" fmla="*/ 2147483647 w 204"/>
                    <a:gd name="T1" fmla="*/ 2147483647 h 200"/>
                    <a:gd name="T2" fmla="*/ 2147483647 w 204"/>
                    <a:gd name="T3" fmla="*/ 2147483647 h 200"/>
                    <a:gd name="T4" fmla="*/ 0 w 204"/>
                    <a:gd name="T5" fmla="*/ 2147483647 h 200"/>
                    <a:gd name="T6" fmla="*/ 2147483647 w 204"/>
                    <a:gd name="T7" fmla="*/ 2147483647 h 200"/>
                    <a:gd name="T8" fmla="*/ 2147483647 w 204"/>
                    <a:gd name="T9" fmla="*/ 2147483647 h 200"/>
                    <a:gd name="T10" fmla="*/ 2147483647 w 204"/>
                    <a:gd name="T11" fmla="*/ 2147483647 h 200"/>
                    <a:gd name="T12" fmla="*/ 2147483647 w 204"/>
                    <a:gd name="T13" fmla="*/ 2147483647 h 200"/>
                    <a:gd name="T14" fmla="*/ 2147483647 w 204"/>
                    <a:gd name="T15" fmla="*/ 2147483647 h 200"/>
                    <a:gd name="T16" fmla="*/ 2147483647 w 204"/>
                    <a:gd name="T17" fmla="*/ 2147483647 h 200"/>
                    <a:gd name="T18" fmla="*/ 2147483647 w 204"/>
                    <a:gd name="T19" fmla="*/ 2147483647 h 200"/>
                    <a:gd name="T20" fmla="*/ 2147483647 w 204"/>
                    <a:gd name="T21" fmla="*/ 2147483647 h 200"/>
                    <a:gd name="T22" fmla="*/ 2147483647 w 204"/>
                    <a:gd name="T23" fmla="*/ 2147483647 h 200"/>
                    <a:gd name="T24" fmla="*/ 2147483647 w 204"/>
                    <a:gd name="T25" fmla="*/ 2147483647 h 200"/>
                    <a:gd name="T26" fmla="*/ 2147483647 w 204"/>
                    <a:gd name="T27" fmla="*/ 2147483647 h 200"/>
                    <a:gd name="T28" fmla="*/ 2147483647 w 204"/>
                    <a:gd name="T29" fmla="*/ 2147483647 h 200"/>
                    <a:gd name="T30" fmla="*/ 2147483647 w 204"/>
                    <a:gd name="T31" fmla="*/ 2147483647 h 200"/>
                    <a:gd name="T32" fmla="*/ 2147483647 w 204"/>
                    <a:gd name="T33" fmla="*/ 2147483647 h 200"/>
                    <a:gd name="T34" fmla="*/ 2147483647 w 204"/>
                    <a:gd name="T35" fmla="*/ 2147483647 h 200"/>
                    <a:gd name="T36" fmla="*/ 2147483647 w 204"/>
                    <a:gd name="T37" fmla="*/ 2147483647 h 200"/>
                    <a:gd name="T38" fmla="*/ 2147483647 w 204"/>
                    <a:gd name="T39" fmla="*/ 2147483647 h 200"/>
                    <a:gd name="T40" fmla="*/ 2147483647 w 204"/>
                    <a:gd name="T41" fmla="*/ 2147483647 h 200"/>
                    <a:gd name="T42" fmla="*/ 2147483647 w 204"/>
                    <a:gd name="T43" fmla="*/ 2147483647 h 200"/>
                    <a:gd name="T44" fmla="*/ 2147483647 w 204"/>
                    <a:gd name="T45" fmla="*/ 2147483647 h 200"/>
                    <a:gd name="T46" fmla="*/ 2147483647 w 204"/>
                    <a:gd name="T47" fmla="*/ 2147483647 h 200"/>
                    <a:gd name="T48" fmla="*/ 2147483647 w 204"/>
                    <a:gd name="T49" fmla="*/ 2147483647 h 200"/>
                    <a:gd name="T50" fmla="*/ 2147483647 w 204"/>
                    <a:gd name="T51" fmla="*/ 2147483647 h 200"/>
                    <a:gd name="T52" fmla="*/ 2147483647 w 204"/>
                    <a:gd name="T53" fmla="*/ 2147483647 h 200"/>
                    <a:gd name="T54" fmla="*/ 2147483647 w 204"/>
                    <a:gd name="T55" fmla="*/ 2147483647 h 200"/>
                    <a:gd name="T56" fmla="*/ 2147483647 w 204"/>
                    <a:gd name="T57" fmla="*/ 2147483647 h 200"/>
                    <a:gd name="T58" fmla="*/ 2147483647 w 204"/>
                    <a:gd name="T59" fmla="*/ 2147483647 h 200"/>
                    <a:gd name="T60" fmla="*/ 2147483647 w 204"/>
                    <a:gd name="T61" fmla="*/ 2147483647 h 200"/>
                    <a:gd name="T62" fmla="*/ 2147483647 w 204"/>
                    <a:gd name="T63" fmla="*/ 2147483647 h 200"/>
                    <a:gd name="T64" fmla="*/ 2147483647 w 204"/>
                    <a:gd name="T65" fmla="*/ 0 h 200"/>
                    <a:gd name="T66" fmla="*/ 2147483647 w 204"/>
                    <a:gd name="T67" fmla="*/ 2147483647 h 200"/>
                    <a:gd name="T68" fmla="*/ 2147483647 w 204"/>
                    <a:gd name="T69" fmla="*/ 2147483647 h 200"/>
                    <a:gd name="T70" fmla="*/ 2147483647 w 204"/>
                    <a:gd name="T71" fmla="*/ 2147483647 h 200"/>
                    <a:gd name="T72" fmla="*/ 2147483647 w 204"/>
                    <a:gd name="T73" fmla="*/ 2147483647 h 200"/>
                    <a:gd name="T74" fmla="*/ 2147483647 w 204"/>
                    <a:gd name="T75" fmla="*/ 2147483647 h 20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04" h="200">
                      <a:moveTo>
                        <a:pt x="10" y="48"/>
                      </a:moveTo>
                      <a:lnTo>
                        <a:pt x="10" y="48"/>
                      </a:lnTo>
                      <a:lnTo>
                        <a:pt x="6" y="54"/>
                      </a:lnTo>
                      <a:lnTo>
                        <a:pt x="2" y="66"/>
                      </a:lnTo>
                      <a:lnTo>
                        <a:pt x="0" y="74"/>
                      </a:lnTo>
                      <a:lnTo>
                        <a:pt x="0" y="82"/>
                      </a:lnTo>
                      <a:lnTo>
                        <a:pt x="4" y="90"/>
                      </a:lnTo>
                      <a:lnTo>
                        <a:pt x="8" y="100"/>
                      </a:lnTo>
                      <a:lnTo>
                        <a:pt x="22" y="114"/>
                      </a:lnTo>
                      <a:lnTo>
                        <a:pt x="34" y="120"/>
                      </a:lnTo>
                      <a:lnTo>
                        <a:pt x="42" y="124"/>
                      </a:lnTo>
                      <a:lnTo>
                        <a:pt x="46" y="124"/>
                      </a:lnTo>
                      <a:lnTo>
                        <a:pt x="36" y="116"/>
                      </a:lnTo>
                      <a:lnTo>
                        <a:pt x="28" y="110"/>
                      </a:lnTo>
                      <a:lnTo>
                        <a:pt x="22" y="102"/>
                      </a:lnTo>
                      <a:lnTo>
                        <a:pt x="38" y="112"/>
                      </a:lnTo>
                      <a:lnTo>
                        <a:pt x="52" y="118"/>
                      </a:lnTo>
                      <a:lnTo>
                        <a:pt x="66" y="122"/>
                      </a:lnTo>
                      <a:lnTo>
                        <a:pt x="78" y="124"/>
                      </a:lnTo>
                      <a:lnTo>
                        <a:pt x="86" y="128"/>
                      </a:lnTo>
                      <a:lnTo>
                        <a:pt x="92" y="130"/>
                      </a:lnTo>
                      <a:lnTo>
                        <a:pt x="86" y="122"/>
                      </a:lnTo>
                      <a:lnTo>
                        <a:pt x="78" y="116"/>
                      </a:lnTo>
                      <a:lnTo>
                        <a:pt x="70" y="110"/>
                      </a:lnTo>
                      <a:lnTo>
                        <a:pt x="88" y="114"/>
                      </a:lnTo>
                      <a:lnTo>
                        <a:pt x="102" y="120"/>
                      </a:lnTo>
                      <a:lnTo>
                        <a:pt x="118" y="126"/>
                      </a:lnTo>
                      <a:lnTo>
                        <a:pt x="130" y="132"/>
                      </a:lnTo>
                      <a:lnTo>
                        <a:pt x="142" y="136"/>
                      </a:lnTo>
                      <a:lnTo>
                        <a:pt x="152" y="140"/>
                      </a:lnTo>
                      <a:lnTo>
                        <a:pt x="160" y="144"/>
                      </a:lnTo>
                      <a:lnTo>
                        <a:pt x="164" y="148"/>
                      </a:lnTo>
                      <a:lnTo>
                        <a:pt x="168" y="154"/>
                      </a:lnTo>
                      <a:lnTo>
                        <a:pt x="174" y="168"/>
                      </a:lnTo>
                      <a:lnTo>
                        <a:pt x="178" y="186"/>
                      </a:lnTo>
                      <a:lnTo>
                        <a:pt x="180" y="200"/>
                      </a:lnTo>
                      <a:lnTo>
                        <a:pt x="182" y="194"/>
                      </a:lnTo>
                      <a:lnTo>
                        <a:pt x="186" y="186"/>
                      </a:lnTo>
                      <a:lnTo>
                        <a:pt x="188" y="176"/>
                      </a:lnTo>
                      <a:lnTo>
                        <a:pt x="192" y="152"/>
                      </a:lnTo>
                      <a:lnTo>
                        <a:pt x="200" y="126"/>
                      </a:lnTo>
                      <a:lnTo>
                        <a:pt x="202" y="110"/>
                      </a:lnTo>
                      <a:lnTo>
                        <a:pt x="204" y="98"/>
                      </a:lnTo>
                      <a:lnTo>
                        <a:pt x="202" y="88"/>
                      </a:lnTo>
                      <a:lnTo>
                        <a:pt x="200" y="76"/>
                      </a:lnTo>
                      <a:lnTo>
                        <a:pt x="194" y="64"/>
                      </a:lnTo>
                      <a:lnTo>
                        <a:pt x="186" y="50"/>
                      </a:lnTo>
                      <a:lnTo>
                        <a:pt x="176" y="38"/>
                      </a:lnTo>
                      <a:lnTo>
                        <a:pt x="164" y="28"/>
                      </a:lnTo>
                      <a:lnTo>
                        <a:pt x="152" y="18"/>
                      </a:lnTo>
                      <a:lnTo>
                        <a:pt x="140" y="12"/>
                      </a:lnTo>
                      <a:lnTo>
                        <a:pt x="130" y="6"/>
                      </a:lnTo>
                      <a:lnTo>
                        <a:pt x="118" y="2"/>
                      </a:lnTo>
                      <a:lnTo>
                        <a:pt x="108" y="0"/>
                      </a:lnTo>
                      <a:lnTo>
                        <a:pt x="96" y="0"/>
                      </a:lnTo>
                      <a:lnTo>
                        <a:pt x="86" y="2"/>
                      </a:lnTo>
                      <a:lnTo>
                        <a:pt x="64" y="6"/>
                      </a:lnTo>
                      <a:lnTo>
                        <a:pt x="42" y="16"/>
                      </a:lnTo>
                      <a:lnTo>
                        <a:pt x="34" y="22"/>
                      </a:lnTo>
                      <a:lnTo>
                        <a:pt x="24" y="30"/>
                      </a:lnTo>
                      <a:lnTo>
                        <a:pt x="16" y="38"/>
                      </a:lnTo>
                      <a:lnTo>
                        <a:pt x="10" y="48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3" name="Freeform 888"/>
                <p:cNvSpPr>
                  <a:spLocks/>
                </p:cNvSpPr>
                <p:nvPr/>
              </p:nvSpPr>
              <p:spPr bwMode="auto">
                <a:xfrm>
                  <a:off x="7875588" y="730250"/>
                  <a:ext cx="76200" cy="66675"/>
                </a:xfrm>
                <a:custGeom>
                  <a:avLst/>
                  <a:gdLst>
                    <a:gd name="T0" fmla="*/ 2147483647 w 48"/>
                    <a:gd name="T1" fmla="*/ 2147483647 h 42"/>
                    <a:gd name="T2" fmla="*/ 2147483647 w 48"/>
                    <a:gd name="T3" fmla="*/ 2147483647 h 42"/>
                    <a:gd name="T4" fmla="*/ 2147483647 w 48"/>
                    <a:gd name="T5" fmla="*/ 2147483647 h 42"/>
                    <a:gd name="T6" fmla="*/ 2147483647 w 48"/>
                    <a:gd name="T7" fmla="*/ 2147483647 h 42"/>
                    <a:gd name="T8" fmla="*/ 2147483647 w 48"/>
                    <a:gd name="T9" fmla="*/ 2147483647 h 42"/>
                    <a:gd name="T10" fmla="*/ 2147483647 w 48"/>
                    <a:gd name="T11" fmla="*/ 2147483647 h 42"/>
                    <a:gd name="T12" fmla="*/ 2147483647 w 48"/>
                    <a:gd name="T13" fmla="*/ 2147483647 h 42"/>
                    <a:gd name="T14" fmla="*/ 2147483647 w 48"/>
                    <a:gd name="T15" fmla="*/ 2147483647 h 42"/>
                    <a:gd name="T16" fmla="*/ 2147483647 w 48"/>
                    <a:gd name="T17" fmla="*/ 2147483647 h 42"/>
                    <a:gd name="T18" fmla="*/ 2147483647 w 48"/>
                    <a:gd name="T19" fmla="*/ 2147483647 h 42"/>
                    <a:gd name="T20" fmla="*/ 0 w 48"/>
                    <a:gd name="T21" fmla="*/ 2147483647 h 42"/>
                    <a:gd name="T22" fmla="*/ 0 w 48"/>
                    <a:gd name="T23" fmla="*/ 2147483647 h 42"/>
                    <a:gd name="T24" fmla="*/ 2147483647 w 48"/>
                    <a:gd name="T25" fmla="*/ 2147483647 h 42"/>
                    <a:gd name="T26" fmla="*/ 2147483647 w 48"/>
                    <a:gd name="T27" fmla="*/ 2147483647 h 42"/>
                    <a:gd name="T28" fmla="*/ 2147483647 w 48"/>
                    <a:gd name="T29" fmla="*/ 2147483647 h 42"/>
                    <a:gd name="T30" fmla="*/ 2147483647 w 48"/>
                    <a:gd name="T31" fmla="*/ 0 h 42"/>
                    <a:gd name="T32" fmla="*/ 2147483647 w 48"/>
                    <a:gd name="T33" fmla="*/ 0 h 42"/>
                    <a:gd name="T34" fmla="*/ 2147483647 w 48"/>
                    <a:gd name="T35" fmla="*/ 2147483647 h 42"/>
                    <a:gd name="T36" fmla="*/ 2147483647 w 48"/>
                    <a:gd name="T37" fmla="*/ 2147483647 h 42"/>
                    <a:gd name="T38" fmla="*/ 2147483647 w 48"/>
                    <a:gd name="T39" fmla="*/ 2147483647 h 42"/>
                    <a:gd name="T40" fmla="*/ 2147483647 w 48"/>
                    <a:gd name="T41" fmla="*/ 2147483647 h 42"/>
                    <a:gd name="T42" fmla="*/ 2147483647 w 48"/>
                    <a:gd name="T43" fmla="*/ 2147483647 h 42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8" h="42">
                      <a:moveTo>
                        <a:pt x="48" y="20"/>
                      </a:moveTo>
                      <a:lnTo>
                        <a:pt x="48" y="20"/>
                      </a:lnTo>
                      <a:lnTo>
                        <a:pt x="46" y="28"/>
                      </a:lnTo>
                      <a:lnTo>
                        <a:pt x="40" y="36"/>
                      </a:lnTo>
                      <a:lnTo>
                        <a:pt x="34" y="40"/>
                      </a:lnTo>
                      <a:lnTo>
                        <a:pt x="24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28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4" y="0"/>
                      </a:lnTo>
                      <a:lnTo>
                        <a:pt x="34" y="2"/>
                      </a:lnTo>
                      <a:lnTo>
                        <a:pt x="40" y="6"/>
                      </a:lnTo>
                      <a:lnTo>
                        <a:pt x="46" y="12"/>
                      </a:lnTo>
                      <a:lnTo>
                        <a:pt x="48" y="20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4" name="Freeform 889"/>
                <p:cNvSpPr>
                  <a:spLocks/>
                </p:cNvSpPr>
                <p:nvPr/>
              </p:nvSpPr>
              <p:spPr bwMode="auto">
                <a:xfrm>
                  <a:off x="7710488" y="727075"/>
                  <a:ext cx="47625" cy="76200"/>
                </a:xfrm>
                <a:custGeom>
                  <a:avLst/>
                  <a:gdLst>
                    <a:gd name="T0" fmla="*/ 2147483647 w 30"/>
                    <a:gd name="T1" fmla="*/ 2147483647 h 48"/>
                    <a:gd name="T2" fmla="*/ 2147483647 w 30"/>
                    <a:gd name="T3" fmla="*/ 2147483647 h 48"/>
                    <a:gd name="T4" fmla="*/ 2147483647 w 30"/>
                    <a:gd name="T5" fmla="*/ 2147483647 h 48"/>
                    <a:gd name="T6" fmla="*/ 2147483647 w 30"/>
                    <a:gd name="T7" fmla="*/ 2147483647 h 48"/>
                    <a:gd name="T8" fmla="*/ 2147483647 w 30"/>
                    <a:gd name="T9" fmla="*/ 2147483647 h 48"/>
                    <a:gd name="T10" fmla="*/ 2147483647 w 30"/>
                    <a:gd name="T11" fmla="*/ 2147483647 h 48"/>
                    <a:gd name="T12" fmla="*/ 2147483647 w 30"/>
                    <a:gd name="T13" fmla="*/ 2147483647 h 48"/>
                    <a:gd name="T14" fmla="*/ 2147483647 w 30"/>
                    <a:gd name="T15" fmla="*/ 2147483647 h 48"/>
                    <a:gd name="T16" fmla="*/ 2147483647 w 30"/>
                    <a:gd name="T17" fmla="*/ 2147483647 h 48"/>
                    <a:gd name="T18" fmla="*/ 2147483647 w 30"/>
                    <a:gd name="T19" fmla="*/ 2147483647 h 48"/>
                    <a:gd name="T20" fmla="*/ 2147483647 w 30"/>
                    <a:gd name="T21" fmla="*/ 2147483647 h 48"/>
                    <a:gd name="T22" fmla="*/ 2147483647 w 30"/>
                    <a:gd name="T23" fmla="*/ 2147483647 h 48"/>
                    <a:gd name="T24" fmla="*/ 2147483647 w 30"/>
                    <a:gd name="T25" fmla="*/ 2147483647 h 48"/>
                    <a:gd name="T26" fmla="*/ 0 w 30"/>
                    <a:gd name="T27" fmla="*/ 2147483647 h 48"/>
                    <a:gd name="T28" fmla="*/ 0 w 30"/>
                    <a:gd name="T29" fmla="*/ 2147483647 h 48"/>
                    <a:gd name="T30" fmla="*/ 0 w 30"/>
                    <a:gd name="T31" fmla="*/ 2147483647 h 48"/>
                    <a:gd name="T32" fmla="*/ 2147483647 w 30"/>
                    <a:gd name="T33" fmla="*/ 2147483647 h 48"/>
                    <a:gd name="T34" fmla="*/ 2147483647 w 30"/>
                    <a:gd name="T35" fmla="*/ 0 h 48"/>
                    <a:gd name="T36" fmla="*/ 2147483647 w 30"/>
                    <a:gd name="T37" fmla="*/ 0 h 48"/>
                    <a:gd name="T38" fmla="*/ 2147483647 w 30"/>
                    <a:gd name="T39" fmla="*/ 0 h 48"/>
                    <a:gd name="T40" fmla="*/ 2147483647 w 30"/>
                    <a:gd name="T41" fmla="*/ 2147483647 h 48"/>
                    <a:gd name="T42" fmla="*/ 2147483647 w 30"/>
                    <a:gd name="T43" fmla="*/ 2147483647 h 48"/>
                    <a:gd name="T44" fmla="*/ 2147483647 w 30"/>
                    <a:gd name="T45" fmla="*/ 2147483647 h 4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30" h="48">
                      <a:moveTo>
                        <a:pt x="22" y="8"/>
                      </a:moveTo>
                      <a:lnTo>
                        <a:pt x="22" y="8"/>
                      </a:lnTo>
                      <a:lnTo>
                        <a:pt x="24" y="10"/>
                      </a:lnTo>
                      <a:lnTo>
                        <a:pt x="28" y="16"/>
                      </a:lnTo>
                      <a:lnTo>
                        <a:pt x="30" y="26"/>
                      </a:lnTo>
                      <a:lnTo>
                        <a:pt x="30" y="30"/>
                      </a:lnTo>
                      <a:lnTo>
                        <a:pt x="26" y="36"/>
                      </a:lnTo>
                      <a:lnTo>
                        <a:pt x="20" y="44"/>
                      </a:lnTo>
                      <a:lnTo>
                        <a:pt x="14" y="48"/>
                      </a:lnTo>
                      <a:lnTo>
                        <a:pt x="8" y="48"/>
                      </a:lnTo>
                      <a:lnTo>
                        <a:pt x="4" y="32"/>
                      </a:lnTo>
                      <a:lnTo>
                        <a:pt x="0" y="18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8" y="4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5" name="Freeform 890"/>
                <p:cNvSpPr>
                  <a:spLocks/>
                </p:cNvSpPr>
                <p:nvPr/>
              </p:nvSpPr>
              <p:spPr bwMode="auto">
                <a:xfrm>
                  <a:off x="7907338" y="561975"/>
                  <a:ext cx="120650" cy="158750"/>
                </a:xfrm>
                <a:custGeom>
                  <a:avLst/>
                  <a:gdLst>
                    <a:gd name="T0" fmla="*/ 0 w 76"/>
                    <a:gd name="T1" fmla="*/ 2147483647 h 100"/>
                    <a:gd name="T2" fmla="*/ 0 w 76"/>
                    <a:gd name="T3" fmla="*/ 2147483647 h 100"/>
                    <a:gd name="T4" fmla="*/ 2147483647 w 76"/>
                    <a:gd name="T5" fmla="*/ 2147483647 h 100"/>
                    <a:gd name="T6" fmla="*/ 2147483647 w 76"/>
                    <a:gd name="T7" fmla="*/ 2147483647 h 100"/>
                    <a:gd name="T8" fmla="*/ 2147483647 w 76"/>
                    <a:gd name="T9" fmla="*/ 2147483647 h 100"/>
                    <a:gd name="T10" fmla="*/ 2147483647 w 76"/>
                    <a:gd name="T11" fmla="*/ 2147483647 h 100"/>
                    <a:gd name="T12" fmla="*/ 2147483647 w 76"/>
                    <a:gd name="T13" fmla="*/ 2147483647 h 100"/>
                    <a:gd name="T14" fmla="*/ 2147483647 w 76"/>
                    <a:gd name="T15" fmla="*/ 2147483647 h 100"/>
                    <a:gd name="T16" fmla="*/ 2147483647 w 76"/>
                    <a:gd name="T17" fmla="*/ 2147483647 h 100"/>
                    <a:gd name="T18" fmla="*/ 2147483647 w 76"/>
                    <a:gd name="T19" fmla="*/ 2147483647 h 100"/>
                    <a:gd name="T20" fmla="*/ 2147483647 w 76"/>
                    <a:gd name="T21" fmla="*/ 2147483647 h 100"/>
                    <a:gd name="T22" fmla="*/ 2147483647 w 76"/>
                    <a:gd name="T23" fmla="*/ 2147483647 h 100"/>
                    <a:gd name="T24" fmla="*/ 2147483647 w 76"/>
                    <a:gd name="T25" fmla="*/ 2147483647 h 100"/>
                    <a:gd name="T26" fmla="*/ 2147483647 w 76"/>
                    <a:gd name="T27" fmla="*/ 2147483647 h 100"/>
                    <a:gd name="T28" fmla="*/ 2147483647 w 76"/>
                    <a:gd name="T29" fmla="*/ 2147483647 h 100"/>
                    <a:gd name="T30" fmla="*/ 2147483647 w 76"/>
                    <a:gd name="T31" fmla="*/ 2147483647 h 100"/>
                    <a:gd name="T32" fmla="*/ 2147483647 w 76"/>
                    <a:gd name="T33" fmla="*/ 2147483647 h 100"/>
                    <a:gd name="T34" fmla="*/ 2147483647 w 76"/>
                    <a:gd name="T35" fmla="*/ 2147483647 h 100"/>
                    <a:gd name="T36" fmla="*/ 2147483647 w 76"/>
                    <a:gd name="T37" fmla="*/ 2147483647 h 100"/>
                    <a:gd name="T38" fmla="*/ 2147483647 w 76"/>
                    <a:gd name="T39" fmla="*/ 2147483647 h 100"/>
                    <a:gd name="T40" fmla="*/ 2147483647 w 76"/>
                    <a:gd name="T41" fmla="*/ 2147483647 h 100"/>
                    <a:gd name="T42" fmla="*/ 2147483647 w 76"/>
                    <a:gd name="T43" fmla="*/ 2147483647 h 100"/>
                    <a:gd name="T44" fmla="*/ 2147483647 w 76"/>
                    <a:gd name="T45" fmla="*/ 2147483647 h 100"/>
                    <a:gd name="T46" fmla="*/ 2147483647 w 76"/>
                    <a:gd name="T47" fmla="*/ 2147483647 h 100"/>
                    <a:gd name="T48" fmla="*/ 2147483647 w 76"/>
                    <a:gd name="T49" fmla="*/ 0 h 100"/>
                    <a:gd name="T50" fmla="*/ 2147483647 w 76"/>
                    <a:gd name="T51" fmla="*/ 0 h 100"/>
                    <a:gd name="T52" fmla="*/ 2147483647 w 76"/>
                    <a:gd name="T53" fmla="*/ 2147483647 h 100"/>
                    <a:gd name="T54" fmla="*/ 2147483647 w 76"/>
                    <a:gd name="T55" fmla="*/ 2147483647 h 100"/>
                    <a:gd name="T56" fmla="*/ 2147483647 w 76"/>
                    <a:gd name="T57" fmla="*/ 2147483647 h 100"/>
                    <a:gd name="T58" fmla="*/ 2147483647 w 76"/>
                    <a:gd name="T59" fmla="*/ 2147483647 h 100"/>
                    <a:gd name="T60" fmla="*/ 2147483647 w 76"/>
                    <a:gd name="T61" fmla="*/ 2147483647 h 100"/>
                    <a:gd name="T62" fmla="*/ 2147483647 w 76"/>
                    <a:gd name="T63" fmla="*/ 2147483647 h 100"/>
                    <a:gd name="T64" fmla="*/ 2147483647 w 76"/>
                    <a:gd name="T65" fmla="*/ 2147483647 h 100"/>
                    <a:gd name="T66" fmla="*/ 2147483647 w 76"/>
                    <a:gd name="T67" fmla="*/ 2147483647 h 100"/>
                    <a:gd name="T68" fmla="*/ 2147483647 w 76"/>
                    <a:gd name="T69" fmla="*/ 2147483647 h 100"/>
                    <a:gd name="T70" fmla="*/ 2147483647 w 76"/>
                    <a:gd name="T71" fmla="*/ 2147483647 h 100"/>
                    <a:gd name="T72" fmla="*/ 2147483647 w 76"/>
                    <a:gd name="T73" fmla="*/ 2147483647 h 100"/>
                    <a:gd name="T74" fmla="*/ 2147483647 w 76"/>
                    <a:gd name="T75" fmla="*/ 2147483647 h 100"/>
                    <a:gd name="T76" fmla="*/ 2147483647 w 76"/>
                    <a:gd name="T77" fmla="*/ 2147483647 h 100"/>
                    <a:gd name="T78" fmla="*/ 2147483647 w 76"/>
                    <a:gd name="T79" fmla="*/ 2147483647 h 100"/>
                    <a:gd name="T80" fmla="*/ 2147483647 w 76"/>
                    <a:gd name="T81" fmla="*/ 2147483647 h 100"/>
                    <a:gd name="T82" fmla="*/ 2147483647 w 76"/>
                    <a:gd name="T83" fmla="*/ 2147483647 h 100"/>
                    <a:gd name="T84" fmla="*/ 2147483647 w 76"/>
                    <a:gd name="T85" fmla="*/ 2147483647 h 100"/>
                    <a:gd name="T86" fmla="*/ 2147483647 w 76"/>
                    <a:gd name="T87" fmla="*/ 2147483647 h 100"/>
                    <a:gd name="T88" fmla="*/ 2147483647 w 76"/>
                    <a:gd name="T89" fmla="*/ 2147483647 h 100"/>
                    <a:gd name="T90" fmla="*/ 2147483647 w 76"/>
                    <a:gd name="T91" fmla="*/ 2147483647 h 100"/>
                    <a:gd name="T92" fmla="*/ 0 w 76"/>
                    <a:gd name="T93" fmla="*/ 2147483647 h 100"/>
                    <a:gd name="T94" fmla="*/ 0 w 76"/>
                    <a:gd name="T95" fmla="*/ 2147483647 h 10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76" h="100">
                      <a:moveTo>
                        <a:pt x="0" y="26"/>
                      </a:moveTo>
                      <a:lnTo>
                        <a:pt x="0" y="26"/>
                      </a:lnTo>
                      <a:lnTo>
                        <a:pt x="6" y="28"/>
                      </a:lnTo>
                      <a:lnTo>
                        <a:pt x="22" y="34"/>
                      </a:lnTo>
                      <a:lnTo>
                        <a:pt x="16" y="24"/>
                      </a:lnTo>
                      <a:lnTo>
                        <a:pt x="10" y="18"/>
                      </a:lnTo>
                      <a:lnTo>
                        <a:pt x="4" y="10"/>
                      </a:lnTo>
                      <a:lnTo>
                        <a:pt x="16" y="16"/>
                      </a:lnTo>
                      <a:lnTo>
                        <a:pt x="24" y="22"/>
                      </a:lnTo>
                      <a:lnTo>
                        <a:pt x="32" y="30"/>
                      </a:lnTo>
                      <a:lnTo>
                        <a:pt x="34" y="18"/>
                      </a:lnTo>
                      <a:lnTo>
                        <a:pt x="34" y="4"/>
                      </a:lnTo>
                      <a:lnTo>
                        <a:pt x="48" y="42"/>
                      </a:lnTo>
                      <a:lnTo>
                        <a:pt x="56" y="10"/>
                      </a:lnTo>
                      <a:lnTo>
                        <a:pt x="60" y="36"/>
                      </a:lnTo>
                      <a:lnTo>
                        <a:pt x="68" y="24"/>
                      </a:lnTo>
                      <a:lnTo>
                        <a:pt x="72" y="14"/>
                      </a:lnTo>
                      <a:lnTo>
                        <a:pt x="76" y="0"/>
                      </a:lnTo>
                      <a:lnTo>
                        <a:pt x="74" y="12"/>
                      </a:lnTo>
                      <a:lnTo>
                        <a:pt x="72" y="24"/>
                      </a:lnTo>
                      <a:lnTo>
                        <a:pt x="70" y="36"/>
                      </a:lnTo>
                      <a:lnTo>
                        <a:pt x="62" y="60"/>
                      </a:lnTo>
                      <a:lnTo>
                        <a:pt x="60" y="78"/>
                      </a:lnTo>
                      <a:lnTo>
                        <a:pt x="58" y="86"/>
                      </a:lnTo>
                      <a:lnTo>
                        <a:pt x="56" y="92"/>
                      </a:lnTo>
                      <a:lnTo>
                        <a:pt x="52" y="100"/>
                      </a:lnTo>
                      <a:lnTo>
                        <a:pt x="50" y="88"/>
                      </a:lnTo>
                      <a:lnTo>
                        <a:pt x="48" y="78"/>
                      </a:lnTo>
                      <a:lnTo>
                        <a:pt x="44" y="70"/>
                      </a:lnTo>
                      <a:lnTo>
                        <a:pt x="40" y="62"/>
                      </a:lnTo>
                      <a:lnTo>
                        <a:pt x="32" y="54"/>
                      </a:lnTo>
                      <a:lnTo>
                        <a:pt x="16" y="40"/>
                      </a:lnTo>
                      <a:lnTo>
                        <a:pt x="4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6" name="Freeform 891"/>
                <p:cNvSpPr>
                  <a:spLocks/>
                </p:cNvSpPr>
                <p:nvPr/>
              </p:nvSpPr>
              <p:spPr bwMode="auto">
                <a:xfrm>
                  <a:off x="8234363" y="879475"/>
                  <a:ext cx="327025" cy="495300"/>
                </a:xfrm>
                <a:custGeom>
                  <a:avLst/>
                  <a:gdLst>
                    <a:gd name="T0" fmla="*/ 2147483647 w 206"/>
                    <a:gd name="T1" fmla="*/ 0 h 312"/>
                    <a:gd name="T2" fmla="*/ 2147483647 w 206"/>
                    <a:gd name="T3" fmla="*/ 0 h 312"/>
                    <a:gd name="T4" fmla="*/ 2147483647 w 206"/>
                    <a:gd name="T5" fmla="*/ 2147483647 h 312"/>
                    <a:gd name="T6" fmla="*/ 2147483647 w 206"/>
                    <a:gd name="T7" fmla="*/ 2147483647 h 312"/>
                    <a:gd name="T8" fmla="*/ 2147483647 w 206"/>
                    <a:gd name="T9" fmla="*/ 2147483647 h 312"/>
                    <a:gd name="T10" fmla="*/ 2147483647 w 206"/>
                    <a:gd name="T11" fmla="*/ 2147483647 h 312"/>
                    <a:gd name="T12" fmla="*/ 2147483647 w 206"/>
                    <a:gd name="T13" fmla="*/ 2147483647 h 312"/>
                    <a:gd name="T14" fmla="*/ 2147483647 w 206"/>
                    <a:gd name="T15" fmla="*/ 2147483647 h 312"/>
                    <a:gd name="T16" fmla="*/ 2147483647 w 206"/>
                    <a:gd name="T17" fmla="*/ 2147483647 h 312"/>
                    <a:gd name="T18" fmla="*/ 2147483647 w 206"/>
                    <a:gd name="T19" fmla="*/ 2147483647 h 312"/>
                    <a:gd name="T20" fmla="*/ 0 w 206"/>
                    <a:gd name="T21" fmla="*/ 2147483647 h 312"/>
                    <a:gd name="T22" fmla="*/ 2147483647 w 206"/>
                    <a:gd name="T23" fmla="*/ 2147483647 h 312"/>
                    <a:gd name="T24" fmla="*/ 2147483647 w 206"/>
                    <a:gd name="T25" fmla="*/ 2147483647 h 312"/>
                    <a:gd name="T26" fmla="*/ 2147483647 w 206"/>
                    <a:gd name="T27" fmla="*/ 2147483647 h 312"/>
                    <a:gd name="T28" fmla="*/ 2147483647 w 206"/>
                    <a:gd name="T29" fmla="*/ 2147483647 h 312"/>
                    <a:gd name="T30" fmla="*/ 2147483647 w 206"/>
                    <a:gd name="T31" fmla="*/ 2147483647 h 312"/>
                    <a:gd name="T32" fmla="*/ 2147483647 w 206"/>
                    <a:gd name="T33" fmla="*/ 2147483647 h 312"/>
                    <a:gd name="T34" fmla="*/ 2147483647 w 206"/>
                    <a:gd name="T35" fmla="*/ 2147483647 h 312"/>
                    <a:gd name="T36" fmla="*/ 2147483647 w 206"/>
                    <a:gd name="T37" fmla="*/ 2147483647 h 312"/>
                    <a:gd name="T38" fmla="*/ 2147483647 w 206"/>
                    <a:gd name="T39" fmla="*/ 2147483647 h 312"/>
                    <a:gd name="T40" fmla="*/ 2147483647 w 206"/>
                    <a:gd name="T41" fmla="*/ 2147483647 h 312"/>
                    <a:gd name="T42" fmla="*/ 2147483647 w 206"/>
                    <a:gd name="T43" fmla="*/ 2147483647 h 312"/>
                    <a:gd name="T44" fmla="*/ 2147483647 w 206"/>
                    <a:gd name="T45" fmla="*/ 2147483647 h 312"/>
                    <a:gd name="T46" fmla="*/ 2147483647 w 206"/>
                    <a:gd name="T47" fmla="*/ 2147483647 h 312"/>
                    <a:gd name="T48" fmla="*/ 2147483647 w 206"/>
                    <a:gd name="T49" fmla="*/ 2147483647 h 312"/>
                    <a:gd name="T50" fmla="*/ 2147483647 w 206"/>
                    <a:gd name="T51" fmla="*/ 2147483647 h 312"/>
                    <a:gd name="T52" fmla="*/ 2147483647 w 206"/>
                    <a:gd name="T53" fmla="*/ 2147483647 h 312"/>
                    <a:gd name="T54" fmla="*/ 2147483647 w 206"/>
                    <a:gd name="T55" fmla="*/ 2147483647 h 312"/>
                    <a:gd name="T56" fmla="*/ 2147483647 w 206"/>
                    <a:gd name="T57" fmla="*/ 2147483647 h 312"/>
                    <a:gd name="T58" fmla="*/ 2147483647 w 206"/>
                    <a:gd name="T59" fmla="*/ 2147483647 h 312"/>
                    <a:gd name="T60" fmla="*/ 2147483647 w 206"/>
                    <a:gd name="T61" fmla="*/ 2147483647 h 312"/>
                    <a:gd name="T62" fmla="*/ 2147483647 w 206"/>
                    <a:gd name="T63" fmla="*/ 0 h 312"/>
                    <a:gd name="T64" fmla="*/ 2147483647 w 206"/>
                    <a:gd name="T65" fmla="*/ 0 h 3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06" h="312">
                      <a:moveTo>
                        <a:pt x="78" y="0"/>
                      </a:moveTo>
                      <a:lnTo>
                        <a:pt x="78" y="0"/>
                      </a:lnTo>
                      <a:lnTo>
                        <a:pt x="64" y="14"/>
                      </a:lnTo>
                      <a:lnTo>
                        <a:pt x="50" y="30"/>
                      </a:lnTo>
                      <a:lnTo>
                        <a:pt x="36" y="52"/>
                      </a:lnTo>
                      <a:lnTo>
                        <a:pt x="22" y="80"/>
                      </a:lnTo>
                      <a:lnTo>
                        <a:pt x="16" y="96"/>
                      </a:lnTo>
                      <a:lnTo>
                        <a:pt x="10" y="114"/>
                      </a:lnTo>
                      <a:lnTo>
                        <a:pt x="6" y="132"/>
                      </a:lnTo>
                      <a:lnTo>
                        <a:pt x="2" y="152"/>
                      </a:lnTo>
                      <a:lnTo>
                        <a:pt x="0" y="174"/>
                      </a:lnTo>
                      <a:lnTo>
                        <a:pt x="2" y="198"/>
                      </a:lnTo>
                      <a:lnTo>
                        <a:pt x="6" y="222"/>
                      </a:lnTo>
                      <a:lnTo>
                        <a:pt x="12" y="240"/>
                      </a:lnTo>
                      <a:lnTo>
                        <a:pt x="20" y="254"/>
                      </a:lnTo>
                      <a:lnTo>
                        <a:pt x="30" y="268"/>
                      </a:lnTo>
                      <a:lnTo>
                        <a:pt x="50" y="290"/>
                      </a:lnTo>
                      <a:lnTo>
                        <a:pt x="58" y="300"/>
                      </a:lnTo>
                      <a:lnTo>
                        <a:pt x="66" y="312"/>
                      </a:lnTo>
                      <a:lnTo>
                        <a:pt x="206" y="298"/>
                      </a:lnTo>
                      <a:lnTo>
                        <a:pt x="202" y="266"/>
                      </a:lnTo>
                      <a:lnTo>
                        <a:pt x="196" y="232"/>
                      </a:lnTo>
                      <a:lnTo>
                        <a:pt x="184" y="190"/>
                      </a:lnTo>
                      <a:lnTo>
                        <a:pt x="168" y="142"/>
                      </a:lnTo>
                      <a:lnTo>
                        <a:pt x="158" y="116"/>
                      </a:lnTo>
                      <a:lnTo>
                        <a:pt x="146" y="92"/>
                      </a:lnTo>
                      <a:lnTo>
                        <a:pt x="132" y="68"/>
                      </a:lnTo>
                      <a:lnTo>
                        <a:pt x="116" y="44"/>
                      </a:lnTo>
                      <a:lnTo>
                        <a:pt x="98" y="22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7" name="Freeform 892"/>
                <p:cNvSpPr>
                  <a:spLocks/>
                </p:cNvSpPr>
                <p:nvPr/>
              </p:nvSpPr>
              <p:spPr bwMode="auto">
                <a:xfrm>
                  <a:off x="7710488" y="1393825"/>
                  <a:ext cx="419100" cy="184150"/>
                </a:xfrm>
                <a:custGeom>
                  <a:avLst/>
                  <a:gdLst>
                    <a:gd name="T0" fmla="*/ 2147483647 w 264"/>
                    <a:gd name="T1" fmla="*/ 2147483647 h 116"/>
                    <a:gd name="T2" fmla="*/ 2147483647 w 264"/>
                    <a:gd name="T3" fmla="*/ 2147483647 h 116"/>
                    <a:gd name="T4" fmla="*/ 2147483647 w 264"/>
                    <a:gd name="T5" fmla="*/ 2147483647 h 116"/>
                    <a:gd name="T6" fmla="*/ 2147483647 w 264"/>
                    <a:gd name="T7" fmla="*/ 2147483647 h 116"/>
                    <a:gd name="T8" fmla="*/ 2147483647 w 264"/>
                    <a:gd name="T9" fmla="*/ 0 h 116"/>
                    <a:gd name="T10" fmla="*/ 2147483647 w 264"/>
                    <a:gd name="T11" fmla="*/ 0 h 116"/>
                    <a:gd name="T12" fmla="*/ 2147483647 w 264"/>
                    <a:gd name="T13" fmla="*/ 2147483647 h 116"/>
                    <a:gd name="T14" fmla="*/ 2147483647 w 264"/>
                    <a:gd name="T15" fmla="*/ 2147483647 h 116"/>
                    <a:gd name="T16" fmla="*/ 2147483647 w 264"/>
                    <a:gd name="T17" fmla="*/ 2147483647 h 116"/>
                    <a:gd name="T18" fmla="*/ 2147483647 w 264"/>
                    <a:gd name="T19" fmla="*/ 2147483647 h 116"/>
                    <a:gd name="T20" fmla="*/ 2147483647 w 264"/>
                    <a:gd name="T21" fmla="*/ 2147483647 h 116"/>
                    <a:gd name="T22" fmla="*/ 2147483647 w 264"/>
                    <a:gd name="T23" fmla="*/ 2147483647 h 116"/>
                    <a:gd name="T24" fmla="*/ 2147483647 w 264"/>
                    <a:gd name="T25" fmla="*/ 2147483647 h 116"/>
                    <a:gd name="T26" fmla="*/ 2147483647 w 264"/>
                    <a:gd name="T27" fmla="*/ 2147483647 h 116"/>
                    <a:gd name="T28" fmla="*/ 2147483647 w 264"/>
                    <a:gd name="T29" fmla="*/ 2147483647 h 116"/>
                    <a:gd name="T30" fmla="*/ 2147483647 w 264"/>
                    <a:gd name="T31" fmla="*/ 2147483647 h 116"/>
                    <a:gd name="T32" fmla="*/ 0 w 264"/>
                    <a:gd name="T33" fmla="*/ 2147483647 h 116"/>
                    <a:gd name="T34" fmla="*/ 0 w 264"/>
                    <a:gd name="T35" fmla="*/ 2147483647 h 116"/>
                    <a:gd name="T36" fmla="*/ 0 w 264"/>
                    <a:gd name="T37" fmla="*/ 2147483647 h 116"/>
                    <a:gd name="T38" fmla="*/ 2147483647 w 264"/>
                    <a:gd name="T39" fmla="*/ 2147483647 h 116"/>
                    <a:gd name="T40" fmla="*/ 2147483647 w 264"/>
                    <a:gd name="T41" fmla="*/ 2147483647 h 116"/>
                    <a:gd name="T42" fmla="*/ 2147483647 w 264"/>
                    <a:gd name="T43" fmla="*/ 2147483647 h 116"/>
                    <a:gd name="T44" fmla="*/ 2147483647 w 264"/>
                    <a:gd name="T45" fmla="*/ 2147483647 h 116"/>
                    <a:gd name="T46" fmla="*/ 2147483647 w 264"/>
                    <a:gd name="T47" fmla="*/ 2147483647 h 116"/>
                    <a:gd name="T48" fmla="*/ 2147483647 w 264"/>
                    <a:gd name="T49" fmla="*/ 2147483647 h 116"/>
                    <a:gd name="T50" fmla="*/ 2147483647 w 264"/>
                    <a:gd name="T51" fmla="*/ 2147483647 h 116"/>
                    <a:gd name="T52" fmla="*/ 2147483647 w 264"/>
                    <a:gd name="T53" fmla="*/ 2147483647 h 116"/>
                    <a:gd name="T54" fmla="*/ 2147483647 w 264"/>
                    <a:gd name="T55" fmla="*/ 2147483647 h 116"/>
                    <a:gd name="T56" fmla="*/ 2147483647 w 264"/>
                    <a:gd name="T57" fmla="*/ 2147483647 h 116"/>
                    <a:gd name="T58" fmla="*/ 2147483647 w 264"/>
                    <a:gd name="T59" fmla="*/ 2147483647 h 116"/>
                    <a:gd name="T60" fmla="*/ 2147483647 w 264"/>
                    <a:gd name="T61" fmla="*/ 2147483647 h 116"/>
                    <a:gd name="T62" fmla="*/ 2147483647 w 264"/>
                    <a:gd name="T63" fmla="*/ 2147483647 h 116"/>
                    <a:gd name="T64" fmla="*/ 2147483647 w 264"/>
                    <a:gd name="T65" fmla="*/ 2147483647 h 116"/>
                    <a:gd name="T66" fmla="*/ 2147483647 w 264"/>
                    <a:gd name="T67" fmla="*/ 2147483647 h 116"/>
                    <a:gd name="T68" fmla="*/ 2147483647 w 264"/>
                    <a:gd name="T69" fmla="*/ 2147483647 h 116"/>
                    <a:gd name="T70" fmla="*/ 2147483647 w 264"/>
                    <a:gd name="T71" fmla="*/ 2147483647 h 116"/>
                    <a:gd name="T72" fmla="*/ 2147483647 w 264"/>
                    <a:gd name="T73" fmla="*/ 2147483647 h 116"/>
                    <a:gd name="T74" fmla="*/ 2147483647 w 264"/>
                    <a:gd name="T75" fmla="*/ 2147483647 h 116"/>
                    <a:gd name="T76" fmla="*/ 2147483647 w 264"/>
                    <a:gd name="T77" fmla="*/ 2147483647 h 116"/>
                    <a:gd name="T78" fmla="*/ 2147483647 w 264"/>
                    <a:gd name="T79" fmla="*/ 2147483647 h 116"/>
                    <a:gd name="T80" fmla="*/ 2147483647 w 264"/>
                    <a:gd name="T81" fmla="*/ 2147483647 h 116"/>
                    <a:gd name="T82" fmla="*/ 2147483647 w 264"/>
                    <a:gd name="T83" fmla="*/ 2147483647 h 116"/>
                    <a:gd name="T84" fmla="*/ 2147483647 w 264"/>
                    <a:gd name="T85" fmla="*/ 2147483647 h 116"/>
                    <a:gd name="T86" fmla="*/ 2147483647 w 264"/>
                    <a:gd name="T87" fmla="*/ 2147483647 h 116"/>
                    <a:gd name="T88" fmla="*/ 2147483647 w 264"/>
                    <a:gd name="T89" fmla="*/ 2147483647 h 116"/>
                    <a:gd name="T90" fmla="*/ 2147483647 w 264"/>
                    <a:gd name="T91" fmla="*/ 2147483647 h 116"/>
                    <a:gd name="T92" fmla="*/ 2147483647 w 264"/>
                    <a:gd name="T93" fmla="*/ 2147483647 h 116"/>
                    <a:gd name="T94" fmla="*/ 2147483647 w 264"/>
                    <a:gd name="T95" fmla="*/ 2147483647 h 116"/>
                    <a:gd name="T96" fmla="*/ 2147483647 w 264"/>
                    <a:gd name="T97" fmla="*/ 2147483647 h 116"/>
                    <a:gd name="T98" fmla="*/ 2147483647 w 264"/>
                    <a:gd name="T99" fmla="*/ 2147483647 h 116"/>
                    <a:gd name="T100" fmla="*/ 2147483647 w 264"/>
                    <a:gd name="T101" fmla="*/ 2147483647 h 116"/>
                    <a:gd name="T102" fmla="*/ 2147483647 w 264"/>
                    <a:gd name="T103" fmla="*/ 2147483647 h 116"/>
                    <a:gd name="T104" fmla="*/ 2147483647 w 264"/>
                    <a:gd name="T105" fmla="*/ 2147483647 h 116"/>
                    <a:gd name="T106" fmla="*/ 2147483647 w 264"/>
                    <a:gd name="T107" fmla="*/ 2147483647 h 116"/>
                    <a:gd name="T108" fmla="*/ 2147483647 w 264"/>
                    <a:gd name="T109" fmla="*/ 2147483647 h 116"/>
                    <a:gd name="T110" fmla="*/ 2147483647 w 264"/>
                    <a:gd name="T111" fmla="*/ 2147483647 h 116"/>
                    <a:gd name="T112" fmla="*/ 2147483647 w 264"/>
                    <a:gd name="T113" fmla="*/ 2147483647 h 116"/>
                    <a:gd name="T114" fmla="*/ 2147483647 w 264"/>
                    <a:gd name="T115" fmla="*/ 2147483647 h 116"/>
                    <a:gd name="T116" fmla="*/ 2147483647 w 264"/>
                    <a:gd name="T117" fmla="*/ 2147483647 h 116"/>
                    <a:gd name="T118" fmla="*/ 2147483647 w 264"/>
                    <a:gd name="T119" fmla="*/ 2147483647 h 116"/>
                    <a:gd name="T120" fmla="*/ 2147483647 w 264"/>
                    <a:gd name="T121" fmla="*/ 2147483647 h 11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64" h="116">
                      <a:moveTo>
                        <a:pt x="244" y="56"/>
                      </a:moveTo>
                      <a:lnTo>
                        <a:pt x="244" y="56"/>
                      </a:lnTo>
                      <a:lnTo>
                        <a:pt x="206" y="36"/>
                      </a:lnTo>
                      <a:lnTo>
                        <a:pt x="176" y="16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6" y="6"/>
                      </a:lnTo>
                      <a:lnTo>
                        <a:pt x="126" y="10"/>
                      </a:lnTo>
                      <a:lnTo>
                        <a:pt x="110" y="18"/>
                      </a:lnTo>
                      <a:lnTo>
                        <a:pt x="90" y="26"/>
                      </a:lnTo>
                      <a:lnTo>
                        <a:pt x="62" y="36"/>
                      </a:lnTo>
                      <a:lnTo>
                        <a:pt x="38" y="56"/>
                      </a:lnTo>
                      <a:lnTo>
                        <a:pt x="16" y="70"/>
                      </a:lnTo>
                      <a:lnTo>
                        <a:pt x="0" y="80"/>
                      </a:lnTo>
                      <a:lnTo>
                        <a:pt x="0" y="84"/>
                      </a:lnTo>
                      <a:lnTo>
                        <a:pt x="4" y="88"/>
                      </a:lnTo>
                      <a:lnTo>
                        <a:pt x="8" y="90"/>
                      </a:lnTo>
                      <a:lnTo>
                        <a:pt x="12" y="92"/>
                      </a:lnTo>
                      <a:lnTo>
                        <a:pt x="16" y="92"/>
                      </a:lnTo>
                      <a:lnTo>
                        <a:pt x="24" y="90"/>
                      </a:lnTo>
                      <a:lnTo>
                        <a:pt x="24" y="92"/>
                      </a:lnTo>
                      <a:lnTo>
                        <a:pt x="26" y="96"/>
                      </a:lnTo>
                      <a:lnTo>
                        <a:pt x="30" y="98"/>
                      </a:lnTo>
                      <a:lnTo>
                        <a:pt x="34" y="98"/>
                      </a:lnTo>
                      <a:lnTo>
                        <a:pt x="40" y="98"/>
                      </a:lnTo>
                      <a:lnTo>
                        <a:pt x="50" y="96"/>
                      </a:lnTo>
                      <a:lnTo>
                        <a:pt x="54" y="98"/>
                      </a:lnTo>
                      <a:lnTo>
                        <a:pt x="60" y="100"/>
                      </a:lnTo>
                      <a:lnTo>
                        <a:pt x="70" y="96"/>
                      </a:lnTo>
                      <a:lnTo>
                        <a:pt x="82" y="92"/>
                      </a:lnTo>
                      <a:lnTo>
                        <a:pt x="92" y="86"/>
                      </a:lnTo>
                      <a:lnTo>
                        <a:pt x="100" y="78"/>
                      </a:lnTo>
                      <a:lnTo>
                        <a:pt x="134" y="70"/>
                      </a:lnTo>
                      <a:lnTo>
                        <a:pt x="146" y="76"/>
                      </a:lnTo>
                      <a:lnTo>
                        <a:pt x="166" y="82"/>
                      </a:lnTo>
                      <a:lnTo>
                        <a:pt x="176" y="90"/>
                      </a:lnTo>
                      <a:lnTo>
                        <a:pt x="196" y="100"/>
                      </a:lnTo>
                      <a:lnTo>
                        <a:pt x="220" y="112"/>
                      </a:lnTo>
                      <a:lnTo>
                        <a:pt x="234" y="116"/>
                      </a:lnTo>
                      <a:lnTo>
                        <a:pt x="250" y="116"/>
                      </a:lnTo>
                      <a:lnTo>
                        <a:pt x="258" y="114"/>
                      </a:lnTo>
                      <a:lnTo>
                        <a:pt x="262" y="110"/>
                      </a:lnTo>
                      <a:lnTo>
                        <a:pt x="264" y="102"/>
                      </a:lnTo>
                      <a:lnTo>
                        <a:pt x="264" y="92"/>
                      </a:lnTo>
                      <a:lnTo>
                        <a:pt x="262" y="82"/>
                      </a:lnTo>
                      <a:lnTo>
                        <a:pt x="258" y="72"/>
                      </a:lnTo>
                      <a:lnTo>
                        <a:pt x="252" y="64"/>
                      </a:lnTo>
                      <a:lnTo>
                        <a:pt x="244" y="56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8" name="Freeform 893"/>
                <p:cNvSpPr>
                  <a:spLocks/>
                </p:cNvSpPr>
                <p:nvPr/>
              </p:nvSpPr>
              <p:spPr bwMode="auto">
                <a:xfrm>
                  <a:off x="8094663" y="1266825"/>
                  <a:ext cx="482600" cy="349250"/>
                </a:xfrm>
                <a:custGeom>
                  <a:avLst/>
                  <a:gdLst>
                    <a:gd name="T0" fmla="*/ 2147483647 w 304"/>
                    <a:gd name="T1" fmla="*/ 0 h 220"/>
                    <a:gd name="T2" fmla="*/ 2147483647 w 304"/>
                    <a:gd name="T3" fmla="*/ 0 h 220"/>
                    <a:gd name="T4" fmla="*/ 2147483647 w 304"/>
                    <a:gd name="T5" fmla="*/ 2147483647 h 220"/>
                    <a:gd name="T6" fmla="*/ 2147483647 w 304"/>
                    <a:gd name="T7" fmla="*/ 2147483647 h 220"/>
                    <a:gd name="T8" fmla="*/ 2147483647 w 304"/>
                    <a:gd name="T9" fmla="*/ 2147483647 h 220"/>
                    <a:gd name="T10" fmla="*/ 2147483647 w 304"/>
                    <a:gd name="T11" fmla="*/ 2147483647 h 220"/>
                    <a:gd name="T12" fmla="*/ 2147483647 w 304"/>
                    <a:gd name="T13" fmla="*/ 2147483647 h 220"/>
                    <a:gd name="T14" fmla="*/ 2147483647 w 304"/>
                    <a:gd name="T15" fmla="*/ 2147483647 h 220"/>
                    <a:gd name="T16" fmla="*/ 2147483647 w 304"/>
                    <a:gd name="T17" fmla="*/ 2147483647 h 220"/>
                    <a:gd name="T18" fmla="*/ 2147483647 w 304"/>
                    <a:gd name="T19" fmla="*/ 2147483647 h 220"/>
                    <a:gd name="T20" fmla="*/ 2147483647 w 304"/>
                    <a:gd name="T21" fmla="*/ 2147483647 h 220"/>
                    <a:gd name="T22" fmla="*/ 2147483647 w 304"/>
                    <a:gd name="T23" fmla="*/ 2147483647 h 220"/>
                    <a:gd name="T24" fmla="*/ 2147483647 w 304"/>
                    <a:gd name="T25" fmla="*/ 2147483647 h 220"/>
                    <a:gd name="T26" fmla="*/ 2147483647 w 304"/>
                    <a:gd name="T27" fmla="*/ 2147483647 h 220"/>
                    <a:gd name="T28" fmla="*/ 2147483647 w 304"/>
                    <a:gd name="T29" fmla="*/ 2147483647 h 220"/>
                    <a:gd name="T30" fmla="*/ 2147483647 w 304"/>
                    <a:gd name="T31" fmla="*/ 2147483647 h 220"/>
                    <a:gd name="T32" fmla="*/ 2147483647 w 304"/>
                    <a:gd name="T33" fmla="*/ 2147483647 h 220"/>
                    <a:gd name="T34" fmla="*/ 2147483647 w 304"/>
                    <a:gd name="T35" fmla="*/ 2147483647 h 220"/>
                    <a:gd name="T36" fmla="*/ 2147483647 w 304"/>
                    <a:gd name="T37" fmla="*/ 2147483647 h 220"/>
                    <a:gd name="T38" fmla="*/ 2147483647 w 304"/>
                    <a:gd name="T39" fmla="*/ 2147483647 h 220"/>
                    <a:gd name="T40" fmla="*/ 2147483647 w 304"/>
                    <a:gd name="T41" fmla="*/ 2147483647 h 220"/>
                    <a:gd name="T42" fmla="*/ 2147483647 w 304"/>
                    <a:gd name="T43" fmla="*/ 2147483647 h 220"/>
                    <a:gd name="T44" fmla="*/ 2147483647 w 304"/>
                    <a:gd name="T45" fmla="*/ 2147483647 h 220"/>
                    <a:gd name="T46" fmla="*/ 2147483647 w 304"/>
                    <a:gd name="T47" fmla="*/ 2147483647 h 220"/>
                    <a:gd name="T48" fmla="*/ 2147483647 w 304"/>
                    <a:gd name="T49" fmla="*/ 2147483647 h 220"/>
                    <a:gd name="T50" fmla="*/ 2147483647 w 304"/>
                    <a:gd name="T51" fmla="*/ 2147483647 h 220"/>
                    <a:gd name="T52" fmla="*/ 2147483647 w 304"/>
                    <a:gd name="T53" fmla="*/ 2147483647 h 220"/>
                    <a:gd name="T54" fmla="*/ 2147483647 w 304"/>
                    <a:gd name="T55" fmla="*/ 2147483647 h 220"/>
                    <a:gd name="T56" fmla="*/ 2147483647 w 304"/>
                    <a:gd name="T57" fmla="*/ 2147483647 h 220"/>
                    <a:gd name="T58" fmla="*/ 2147483647 w 304"/>
                    <a:gd name="T59" fmla="*/ 2147483647 h 220"/>
                    <a:gd name="T60" fmla="*/ 0 w 304"/>
                    <a:gd name="T61" fmla="*/ 2147483647 h 220"/>
                    <a:gd name="T62" fmla="*/ 2147483647 w 304"/>
                    <a:gd name="T63" fmla="*/ 2147483647 h 220"/>
                    <a:gd name="T64" fmla="*/ 2147483647 w 304"/>
                    <a:gd name="T65" fmla="*/ 2147483647 h 220"/>
                    <a:gd name="T66" fmla="*/ 2147483647 w 304"/>
                    <a:gd name="T67" fmla="*/ 2147483647 h 220"/>
                    <a:gd name="T68" fmla="*/ 2147483647 w 304"/>
                    <a:gd name="T69" fmla="*/ 2147483647 h 220"/>
                    <a:gd name="T70" fmla="*/ 2147483647 w 304"/>
                    <a:gd name="T71" fmla="*/ 2147483647 h 220"/>
                    <a:gd name="T72" fmla="*/ 2147483647 w 304"/>
                    <a:gd name="T73" fmla="*/ 2147483647 h 220"/>
                    <a:gd name="T74" fmla="*/ 2147483647 w 304"/>
                    <a:gd name="T75" fmla="*/ 2147483647 h 220"/>
                    <a:gd name="T76" fmla="*/ 2147483647 w 304"/>
                    <a:gd name="T77" fmla="*/ 2147483647 h 220"/>
                    <a:gd name="T78" fmla="*/ 2147483647 w 304"/>
                    <a:gd name="T79" fmla="*/ 2147483647 h 220"/>
                    <a:gd name="T80" fmla="*/ 2147483647 w 304"/>
                    <a:gd name="T81" fmla="*/ 2147483647 h 220"/>
                    <a:gd name="T82" fmla="*/ 2147483647 w 304"/>
                    <a:gd name="T83" fmla="*/ 2147483647 h 220"/>
                    <a:gd name="T84" fmla="*/ 2147483647 w 304"/>
                    <a:gd name="T85" fmla="*/ 2147483647 h 220"/>
                    <a:gd name="T86" fmla="*/ 2147483647 w 304"/>
                    <a:gd name="T87" fmla="*/ 2147483647 h 220"/>
                    <a:gd name="T88" fmla="*/ 2147483647 w 304"/>
                    <a:gd name="T89" fmla="*/ 2147483647 h 220"/>
                    <a:gd name="T90" fmla="*/ 2147483647 w 304"/>
                    <a:gd name="T91" fmla="*/ 2147483647 h 220"/>
                    <a:gd name="T92" fmla="*/ 2147483647 w 304"/>
                    <a:gd name="T93" fmla="*/ 2147483647 h 220"/>
                    <a:gd name="T94" fmla="*/ 2147483647 w 304"/>
                    <a:gd name="T95" fmla="*/ 2147483647 h 220"/>
                    <a:gd name="T96" fmla="*/ 2147483647 w 304"/>
                    <a:gd name="T97" fmla="*/ 0 h 22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304" h="220">
                      <a:moveTo>
                        <a:pt x="284" y="0"/>
                      </a:moveTo>
                      <a:lnTo>
                        <a:pt x="284" y="0"/>
                      </a:lnTo>
                      <a:lnTo>
                        <a:pt x="288" y="18"/>
                      </a:lnTo>
                      <a:lnTo>
                        <a:pt x="296" y="62"/>
                      </a:lnTo>
                      <a:lnTo>
                        <a:pt x="300" y="90"/>
                      </a:lnTo>
                      <a:lnTo>
                        <a:pt x="302" y="122"/>
                      </a:lnTo>
                      <a:lnTo>
                        <a:pt x="304" y="152"/>
                      </a:lnTo>
                      <a:lnTo>
                        <a:pt x="300" y="180"/>
                      </a:lnTo>
                      <a:lnTo>
                        <a:pt x="288" y="188"/>
                      </a:lnTo>
                      <a:lnTo>
                        <a:pt x="272" y="194"/>
                      </a:lnTo>
                      <a:lnTo>
                        <a:pt x="250" y="204"/>
                      </a:lnTo>
                      <a:lnTo>
                        <a:pt x="220" y="212"/>
                      </a:lnTo>
                      <a:lnTo>
                        <a:pt x="182" y="218"/>
                      </a:lnTo>
                      <a:lnTo>
                        <a:pt x="138" y="220"/>
                      </a:lnTo>
                      <a:lnTo>
                        <a:pt x="112" y="220"/>
                      </a:lnTo>
                      <a:lnTo>
                        <a:pt x="84" y="218"/>
                      </a:lnTo>
                      <a:lnTo>
                        <a:pt x="56" y="216"/>
                      </a:lnTo>
                      <a:lnTo>
                        <a:pt x="46" y="212"/>
                      </a:lnTo>
                      <a:lnTo>
                        <a:pt x="44" y="210"/>
                      </a:lnTo>
                      <a:lnTo>
                        <a:pt x="44" y="208"/>
                      </a:lnTo>
                      <a:lnTo>
                        <a:pt x="8" y="212"/>
                      </a:lnTo>
                      <a:lnTo>
                        <a:pt x="10" y="204"/>
                      </a:lnTo>
                      <a:lnTo>
                        <a:pt x="14" y="186"/>
                      </a:lnTo>
                      <a:lnTo>
                        <a:pt x="14" y="174"/>
                      </a:lnTo>
                      <a:lnTo>
                        <a:pt x="12" y="160"/>
                      </a:lnTo>
                      <a:lnTo>
                        <a:pt x="8" y="146"/>
                      </a:lnTo>
                      <a:lnTo>
                        <a:pt x="0" y="130"/>
                      </a:lnTo>
                      <a:lnTo>
                        <a:pt x="34" y="130"/>
                      </a:lnTo>
                      <a:lnTo>
                        <a:pt x="38" y="122"/>
                      </a:lnTo>
                      <a:lnTo>
                        <a:pt x="42" y="116"/>
                      </a:lnTo>
                      <a:lnTo>
                        <a:pt x="50" y="108"/>
                      </a:lnTo>
                      <a:lnTo>
                        <a:pt x="54" y="104"/>
                      </a:lnTo>
                      <a:lnTo>
                        <a:pt x="62" y="102"/>
                      </a:lnTo>
                      <a:lnTo>
                        <a:pt x="80" y="100"/>
                      </a:lnTo>
                      <a:lnTo>
                        <a:pt x="100" y="96"/>
                      </a:lnTo>
                      <a:lnTo>
                        <a:pt x="110" y="92"/>
                      </a:lnTo>
                      <a:lnTo>
                        <a:pt x="118" y="88"/>
                      </a:lnTo>
                      <a:lnTo>
                        <a:pt x="124" y="80"/>
                      </a:lnTo>
                      <a:lnTo>
                        <a:pt x="132" y="72"/>
                      </a:lnTo>
                      <a:lnTo>
                        <a:pt x="142" y="50"/>
                      </a:lnTo>
                      <a:lnTo>
                        <a:pt x="154" y="22"/>
                      </a:ln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9" name="Freeform 894"/>
                <p:cNvSpPr>
                  <a:spLocks/>
                </p:cNvSpPr>
                <p:nvPr/>
              </p:nvSpPr>
              <p:spPr bwMode="auto">
                <a:xfrm>
                  <a:off x="7888288" y="758825"/>
                  <a:ext cx="193675" cy="314325"/>
                </a:xfrm>
                <a:custGeom>
                  <a:avLst/>
                  <a:gdLst>
                    <a:gd name="T0" fmla="*/ 2147483647 w 122"/>
                    <a:gd name="T1" fmla="*/ 0 h 198"/>
                    <a:gd name="T2" fmla="*/ 2147483647 w 122"/>
                    <a:gd name="T3" fmla="*/ 0 h 198"/>
                    <a:gd name="T4" fmla="*/ 2147483647 w 122"/>
                    <a:gd name="T5" fmla="*/ 2147483647 h 198"/>
                    <a:gd name="T6" fmla="*/ 2147483647 w 122"/>
                    <a:gd name="T7" fmla="*/ 2147483647 h 198"/>
                    <a:gd name="T8" fmla="*/ 2147483647 w 122"/>
                    <a:gd name="T9" fmla="*/ 2147483647 h 198"/>
                    <a:gd name="T10" fmla="*/ 2147483647 w 122"/>
                    <a:gd name="T11" fmla="*/ 2147483647 h 198"/>
                    <a:gd name="T12" fmla="*/ 2147483647 w 122"/>
                    <a:gd name="T13" fmla="*/ 2147483647 h 198"/>
                    <a:gd name="T14" fmla="*/ 2147483647 w 122"/>
                    <a:gd name="T15" fmla="*/ 2147483647 h 198"/>
                    <a:gd name="T16" fmla="*/ 2147483647 w 122"/>
                    <a:gd name="T17" fmla="*/ 2147483647 h 198"/>
                    <a:gd name="T18" fmla="*/ 2147483647 w 122"/>
                    <a:gd name="T19" fmla="*/ 2147483647 h 198"/>
                    <a:gd name="T20" fmla="*/ 2147483647 w 122"/>
                    <a:gd name="T21" fmla="*/ 2147483647 h 198"/>
                    <a:gd name="T22" fmla="*/ 2147483647 w 122"/>
                    <a:gd name="T23" fmla="*/ 2147483647 h 198"/>
                    <a:gd name="T24" fmla="*/ 2147483647 w 122"/>
                    <a:gd name="T25" fmla="*/ 2147483647 h 198"/>
                    <a:gd name="T26" fmla="*/ 0 w 122"/>
                    <a:gd name="T27" fmla="*/ 2147483647 h 198"/>
                    <a:gd name="T28" fmla="*/ 0 w 122"/>
                    <a:gd name="T29" fmla="*/ 2147483647 h 198"/>
                    <a:gd name="T30" fmla="*/ 2147483647 w 122"/>
                    <a:gd name="T31" fmla="*/ 2147483647 h 198"/>
                    <a:gd name="T32" fmla="*/ 2147483647 w 122"/>
                    <a:gd name="T33" fmla="*/ 2147483647 h 198"/>
                    <a:gd name="T34" fmla="*/ 2147483647 w 122"/>
                    <a:gd name="T35" fmla="*/ 2147483647 h 198"/>
                    <a:gd name="T36" fmla="*/ 2147483647 w 122"/>
                    <a:gd name="T37" fmla="*/ 2147483647 h 198"/>
                    <a:gd name="T38" fmla="*/ 2147483647 w 122"/>
                    <a:gd name="T39" fmla="*/ 2147483647 h 198"/>
                    <a:gd name="T40" fmla="*/ 2147483647 w 122"/>
                    <a:gd name="T41" fmla="*/ 2147483647 h 198"/>
                    <a:gd name="T42" fmla="*/ 2147483647 w 122"/>
                    <a:gd name="T43" fmla="*/ 2147483647 h 198"/>
                    <a:gd name="T44" fmla="*/ 2147483647 w 122"/>
                    <a:gd name="T45" fmla="*/ 2147483647 h 198"/>
                    <a:gd name="T46" fmla="*/ 2147483647 w 122"/>
                    <a:gd name="T47" fmla="*/ 2147483647 h 198"/>
                    <a:gd name="T48" fmla="*/ 2147483647 w 122"/>
                    <a:gd name="T49" fmla="*/ 2147483647 h 198"/>
                    <a:gd name="T50" fmla="*/ 2147483647 w 122"/>
                    <a:gd name="T51" fmla="*/ 2147483647 h 198"/>
                    <a:gd name="T52" fmla="*/ 2147483647 w 122"/>
                    <a:gd name="T53" fmla="*/ 2147483647 h 198"/>
                    <a:gd name="T54" fmla="*/ 2147483647 w 122"/>
                    <a:gd name="T55" fmla="*/ 2147483647 h 198"/>
                    <a:gd name="T56" fmla="*/ 2147483647 w 122"/>
                    <a:gd name="T57" fmla="*/ 2147483647 h 198"/>
                    <a:gd name="T58" fmla="*/ 2147483647 w 122"/>
                    <a:gd name="T59" fmla="*/ 2147483647 h 198"/>
                    <a:gd name="T60" fmla="*/ 2147483647 w 122"/>
                    <a:gd name="T61" fmla="*/ 2147483647 h 198"/>
                    <a:gd name="T62" fmla="*/ 2147483647 w 122"/>
                    <a:gd name="T63" fmla="*/ 2147483647 h 198"/>
                    <a:gd name="T64" fmla="*/ 2147483647 w 122"/>
                    <a:gd name="T65" fmla="*/ 2147483647 h 198"/>
                    <a:gd name="T66" fmla="*/ 2147483647 w 122"/>
                    <a:gd name="T67" fmla="*/ 2147483647 h 198"/>
                    <a:gd name="T68" fmla="*/ 2147483647 w 122"/>
                    <a:gd name="T69" fmla="*/ 2147483647 h 198"/>
                    <a:gd name="T70" fmla="*/ 2147483647 w 122"/>
                    <a:gd name="T71" fmla="*/ 2147483647 h 198"/>
                    <a:gd name="T72" fmla="*/ 2147483647 w 122"/>
                    <a:gd name="T73" fmla="*/ 2147483647 h 198"/>
                    <a:gd name="T74" fmla="*/ 2147483647 w 122"/>
                    <a:gd name="T75" fmla="*/ 2147483647 h 198"/>
                    <a:gd name="T76" fmla="*/ 2147483647 w 122"/>
                    <a:gd name="T77" fmla="*/ 2147483647 h 198"/>
                    <a:gd name="T78" fmla="*/ 2147483647 w 122"/>
                    <a:gd name="T79" fmla="*/ 0 h 198"/>
                    <a:gd name="T80" fmla="*/ 2147483647 w 122"/>
                    <a:gd name="T81" fmla="*/ 0 h 198"/>
                    <a:gd name="T82" fmla="*/ 2147483647 w 122"/>
                    <a:gd name="T83" fmla="*/ 0 h 19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22" h="198">
                      <a:moveTo>
                        <a:pt x="82" y="0"/>
                      </a:moveTo>
                      <a:lnTo>
                        <a:pt x="82" y="0"/>
                      </a:lnTo>
                      <a:lnTo>
                        <a:pt x="82" y="4"/>
                      </a:lnTo>
                      <a:lnTo>
                        <a:pt x="86" y="16"/>
                      </a:lnTo>
                      <a:lnTo>
                        <a:pt x="86" y="32"/>
                      </a:lnTo>
                      <a:lnTo>
                        <a:pt x="86" y="54"/>
                      </a:lnTo>
                      <a:lnTo>
                        <a:pt x="82" y="66"/>
                      </a:lnTo>
                      <a:lnTo>
                        <a:pt x="78" y="80"/>
                      </a:lnTo>
                      <a:lnTo>
                        <a:pt x="72" y="96"/>
                      </a:lnTo>
                      <a:lnTo>
                        <a:pt x="64" y="110"/>
                      </a:lnTo>
                      <a:lnTo>
                        <a:pt x="52" y="126"/>
                      </a:lnTo>
                      <a:lnTo>
                        <a:pt x="38" y="144"/>
                      </a:lnTo>
                      <a:lnTo>
                        <a:pt x="20" y="162"/>
                      </a:lnTo>
                      <a:lnTo>
                        <a:pt x="0" y="180"/>
                      </a:lnTo>
                      <a:lnTo>
                        <a:pt x="2" y="182"/>
                      </a:lnTo>
                      <a:lnTo>
                        <a:pt x="4" y="184"/>
                      </a:lnTo>
                      <a:lnTo>
                        <a:pt x="10" y="182"/>
                      </a:lnTo>
                      <a:lnTo>
                        <a:pt x="30" y="168"/>
                      </a:lnTo>
                      <a:lnTo>
                        <a:pt x="42" y="160"/>
                      </a:lnTo>
                      <a:lnTo>
                        <a:pt x="70" y="176"/>
                      </a:lnTo>
                      <a:lnTo>
                        <a:pt x="88" y="190"/>
                      </a:lnTo>
                      <a:lnTo>
                        <a:pt x="98" y="198"/>
                      </a:lnTo>
                      <a:lnTo>
                        <a:pt x="102" y="196"/>
                      </a:lnTo>
                      <a:lnTo>
                        <a:pt x="106" y="186"/>
                      </a:lnTo>
                      <a:lnTo>
                        <a:pt x="112" y="168"/>
                      </a:lnTo>
                      <a:lnTo>
                        <a:pt x="118" y="144"/>
                      </a:lnTo>
                      <a:lnTo>
                        <a:pt x="122" y="116"/>
                      </a:lnTo>
                      <a:lnTo>
                        <a:pt x="122" y="84"/>
                      </a:lnTo>
                      <a:lnTo>
                        <a:pt x="122" y="68"/>
                      </a:lnTo>
                      <a:lnTo>
                        <a:pt x="118" y="52"/>
                      </a:lnTo>
                      <a:lnTo>
                        <a:pt x="114" y="34"/>
                      </a:lnTo>
                      <a:lnTo>
                        <a:pt x="110" y="16"/>
                      </a:lnTo>
                      <a:lnTo>
                        <a:pt x="98" y="6"/>
                      </a:lnTo>
                      <a:lnTo>
                        <a:pt x="88" y="2"/>
                      </a:lnTo>
                      <a:lnTo>
                        <a:pt x="84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0" name="Freeform 895"/>
                <p:cNvSpPr>
                  <a:spLocks/>
                </p:cNvSpPr>
                <p:nvPr/>
              </p:nvSpPr>
              <p:spPr bwMode="auto">
                <a:xfrm>
                  <a:off x="8002588" y="1187450"/>
                  <a:ext cx="193675" cy="250825"/>
                </a:xfrm>
                <a:custGeom>
                  <a:avLst/>
                  <a:gdLst>
                    <a:gd name="T0" fmla="*/ 0 w 122"/>
                    <a:gd name="T1" fmla="*/ 0 h 158"/>
                    <a:gd name="T2" fmla="*/ 0 w 122"/>
                    <a:gd name="T3" fmla="*/ 0 h 158"/>
                    <a:gd name="T4" fmla="*/ 2147483647 w 122"/>
                    <a:gd name="T5" fmla="*/ 2147483647 h 158"/>
                    <a:gd name="T6" fmla="*/ 2147483647 w 122"/>
                    <a:gd name="T7" fmla="*/ 2147483647 h 158"/>
                    <a:gd name="T8" fmla="*/ 2147483647 w 122"/>
                    <a:gd name="T9" fmla="*/ 2147483647 h 158"/>
                    <a:gd name="T10" fmla="*/ 2147483647 w 122"/>
                    <a:gd name="T11" fmla="*/ 2147483647 h 158"/>
                    <a:gd name="T12" fmla="*/ 2147483647 w 122"/>
                    <a:gd name="T13" fmla="*/ 2147483647 h 158"/>
                    <a:gd name="T14" fmla="*/ 2147483647 w 122"/>
                    <a:gd name="T15" fmla="*/ 2147483647 h 158"/>
                    <a:gd name="T16" fmla="*/ 2147483647 w 122"/>
                    <a:gd name="T17" fmla="*/ 2147483647 h 158"/>
                    <a:gd name="T18" fmla="*/ 2147483647 w 122"/>
                    <a:gd name="T19" fmla="*/ 2147483647 h 158"/>
                    <a:gd name="T20" fmla="*/ 2147483647 w 122"/>
                    <a:gd name="T21" fmla="*/ 2147483647 h 158"/>
                    <a:gd name="T22" fmla="*/ 2147483647 w 122"/>
                    <a:gd name="T23" fmla="*/ 2147483647 h 158"/>
                    <a:gd name="T24" fmla="*/ 2147483647 w 122"/>
                    <a:gd name="T25" fmla="*/ 2147483647 h 158"/>
                    <a:gd name="T26" fmla="*/ 2147483647 w 122"/>
                    <a:gd name="T27" fmla="*/ 2147483647 h 158"/>
                    <a:gd name="T28" fmla="*/ 0 w 122"/>
                    <a:gd name="T29" fmla="*/ 2147483647 h 158"/>
                    <a:gd name="T30" fmla="*/ 0 w 122"/>
                    <a:gd name="T31" fmla="*/ 2147483647 h 158"/>
                    <a:gd name="T32" fmla="*/ 0 w 122"/>
                    <a:gd name="T33" fmla="*/ 0 h 158"/>
                    <a:gd name="T34" fmla="*/ 0 w 122"/>
                    <a:gd name="T35" fmla="*/ 0 h 15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2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4"/>
                      </a:lnTo>
                      <a:lnTo>
                        <a:pt x="34" y="10"/>
                      </a:lnTo>
                      <a:lnTo>
                        <a:pt x="50" y="14"/>
                      </a:lnTo>
                      <a:lnTo>
                        <a:pt x="66" y="16"/>
                      </a:lnTo>
                      <a:lnTo>
                        <a:pt x="84" y="16"/>
                      </a:lnTo>
                      <a:lnTo>
                        <a:pt x="102" y="14"/>
                      </a:lnTo>
                      <a:lnTo>
                        <a:pt x="122" y="120"/>
                      </a:lnTo>
                      <a:lnTo>
                        <a:pt x="82" y="158"/>
                      </a:lnTo>
                      <a:lnTo>
                        <a:pt x="18" y="120"/>
                      </a:lnTo>
                      <a:lnTo>
                        <a:pt x="14" y="106"/>
                      </a:lnTo>
                      <a:lnTo>
                        <a:pt x="6" y="76"/>
                      </a:lnTo>
                      <a:lnTo>
                        <a:pt x="0" y="36"/>
                      </a:lnTo>
                      <a:lnTo>
                        <a:pt x="0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1" name="Freeform 896"/>
                <p:cNvSpPr>
                  <a:spLocks/>
                </p:cNvSpPr>
                <p:nvPr/>
              </p:nvSpPr>
              <p:spPr bwMode="auto">
                <a:xfrm>
                  <a:off x="7872413" y="1104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2147483647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2147483647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2" y="16"/>
                      </a:lnTo>
                      <a:lnTo>
                        <a:pt x="10" y="18"/>
                      </a:lnTo>
                      <a:lnTo>
                        <a:pt x="6" y="18"/>
                      </a:lnTo>
                      <a:lnTo>
                        <a:pt x="4" y="18"/>
                      </a:lnTo>
                      <a:lnTo>
                        <a:pt x="2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2" y="4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2" name="Freeform 897"/>
                <p:cNvSpPr>
                  <a:spLocks/>
                </p:cNvSpPr>
                <p:nvPr/>
              </p:nvSpPr>
              <p:spPr bwMode="auto">
                <a:xfrm>
                  <a:off x="7900988" y="1231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0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0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4"/>
                      </a:lnTo>
                      <a:lnTo>
                        <a:pt x="10" y="16"/>
                      </a:lnTo>
                      <a:lnTo>
                        <a:pt x="8" y="18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3" name="Freeform 898"/>
                <p:cNvSpPr>
                  <a:spLocks/>
                </p:cNvSpPr>
                <p:nvPr/>
              </p:nvSpPr>
              <p:spPr bwMode="auto">
                <a:xfrm>
                  <a:off x="7929563" y="1333500"/>
                  <a:ext cx="19050" cy="25400"/>
                </a:xfrm>
                <a:custGeom>
                  <a:avLst/>
                  <a:gdLst>
                    <a:gd name="T0" fmla="*/ 2147483647 w 12"/>
                    <a:gd name="T1" fmla="*/ 2147483647 h 16"/>
                    <a:gd name="T2" fmla="*/ 2147483647 w 12"/>
                    <a:gd name="T3" fmla="*/ 2147483647 h 16"/>
                    <a:gd name="T4" fmla="*/ 2147483647 w 12"/>
                    <a:gd name="T5" fmla="*/ 2147483647 h 16"/>
                    <a:gd name="T6" fmla="*/ 2147483647 w 12"/>
                    <a:gd name="T7" fmla="*/ 2147483647 h 16"/>
                    <a:gd name="T8" fmla="*/ 2147483647 w 12"/>
                    <a:gd name="T9" fmla="*/ 2147483647 h 16"/>
                    <a:gd name="T10" fmla="*/ 2147483647 w 12"/>
                    <a:gd name="T11" fmla="*/ 2147483647 h 16"/>
                    <a:gd name="T12" fmla="*/ 2147483647 w 12"/>
                    <a:gd name="T13" fmla="*/ 2147483647 h 16"/>
                    <a:gd name="T14" fmla="*/ 2147483647 w 12"/>
                    <a:gd name="T15" fmla="*/ 2147483647 h 16"/>
                    <a:gd name="T16" fmla="*/ 0 w 12"/>
                    <a:gd name="T17" fmla="*/ 2147483647 h 16"/>
                    <a:gd name="T18" fmla="*/ 0 w 12"/>
                    <a:gd name="T19" fmla="*/ 2147483647 h 16"/>
                    <a:gd name="T20" fmla="*/ 2147483647 w 12"/>
                    <a:gd name="T21" fmla="*/ 2147483647 h 16"/>
                    <a:gd name="T22" fmla="*/ 2147483647 w 12"/>
                    <a:gd name="T23" fmla="*/ 0 h 16"/>
                    <a:gd name="T24" fmla="*/ 2147483647 w 12"/>
                    <a:gd name="T25" fmla="*/ 0 h 16"/>
                    <a:gd name="T26" fmla="*/ 2147483647 w 12"/>
                    <a:gd name="T27" fmla="*/ 0 h 16"/>
                    <a:gd name="T28" fmla="*/ 2147483647 w 12"/>
                    <a:gd name="T29" fmla="*/ 0 h 16"/>
                    <a:gd name="T30" fmla="*/ 2147483647 w 12"/>
                    <a:gd name="T31" fmla="*/ 2147483647 h 16"/>
                    <a:gd name="T32" fmla="*/ 2147483647 w 12"/>
                    <a:gd name="T33" fmla="*/ 2147483647 h 16"/>
                    <a:gd name="T34" fmla="*/ 2147483647 w 12"/>
                    <a:gd name="T35" fmla="*/ 2147483647 h 1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" h="16">
                      <a:moveTo>
                        <a:pt x="12" y="8"/>
                      </a:moveTo>
                      <a:lnTo>
                        <a:pt x="12" y="8"/>
                      </a:lnTo>
                      <a:lnTo>
                        <a:pt x="10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12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4" name="Freeform 899"/>
                <p:cNvSpPr>
                  <a:spLocks/>
                </p:cNvSpPr>
                <p:nvPr/>
              </p:nvSpPr>
              <p:spPr bwMode="auto">
                <a:xfrm>
                  <a:off x="8129588" y="1565275"/>
                  <a:ext cx="22225" cy="22225"/>
                </a:xfrm>
                <a:custGeom>
                  <a:avLst/>
                  <a:gdLst>
                    <a:gd name="T0" fmla="*/ 2147483647 w 14"/>
                    <a:gd name="T1" fmla="*/ 2147483647 h 14"/>
                    <a:gd name="T2" fmla="*/ 2147483647 w 14"/>
                    <a:gd name="T3" fmla="*/ 2147483647 h 14"/>
                    <a:gd name="T4" fmla="*/ 2147483647 w 14"/>
                    <a:gd name="T5" fmla="*/ 2147483647 h 14"/>
                    <a:gd name="T6" fmla="*/ 2147483647 w 14"/>
                    <a:gd name="T7" fmla="*/ 2147483647 h 14"/>
                    <a:gd name="T8" fmla="*/ 2147483647 w 14"/>
                    <a:gd name="T9" fmla="*/ 2147483647 h 14"/>
                    <a:gd name="T10" fmla="*/ 2147483647 w 14"/>
                    <a:gd name="T11" fmla="*/ 2147483647 h 14"/>
                    <a:gd name="T12" fmla="*/ 0 w 14"/>
                    <a:gd name="T13" fmla="*/ 2147483647 h 14"/>
                    <a:gd name="T14" fmla="*/ 0 w 14"/>
                    <a:gd name="T15" fmla="*/ 2147483647 h 14"/>
                    <a:gd name="T16" fmla="*/ 2147483647 w 14"/>
                    <a:gd name="T17" fmla="*/ 2147483647 h 14"/>
                    <a:gd name="T18" fmla="*/ 2147483647 w 14"/>
                    <a:gd name="T19" fmla="*/ 0 h 14"/>
                    <a:gd name="T20" fmla="*/ 2147483647 w 14"/>
                    <a:gd name="T21" fmla="*/ 0 h 14"/>
                    <a:gd name="T22" fmla="*/ 2147483647 w 14"/>
                    <a:gd name="T23" fmla="*/ 2147483647 h 14"/>
                    <a:gd name="T24" fmla="*/ 2147483647 w 14"/>
                    <a:gd name="T25" fmla="*/ 2147483647 h 14"/>
                    <a:gd name="T26" fmla="*/ 2147483647 w 14"/>
                    <a:gd name="T27" fmla="*/ 2147483647 h 1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4" h="14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2"/>
                      </a:lnTo>
                      <a:lnTo>
                        <a:pt x="6" y="14"/>
                      </a:lnTo>
                      <a:lnTo>
                        <a:pt x="2" y="12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5" name="Freeform 900"/>
                <p:cNvSpPr>
                  <a:spLocks/>
                </p:cNvSpPr>
                <p:nvPr/>
              </p:nvSpPr>
              <p:spPr bwMode="auto">
                <a:xfrm>
                  <a:off x="8205788" y="936625"/>
                  <a:ext cx="60325" cy="342900"/>
                </a:xfrm>
                <a:custGeom>
                  <a:avLst/>
                  <a:gdLst>
                    <a:gd name="T0" fmla="*/ 2147483647 w 38"/>
                    <a:gd name="T1" fmla="*/ 0 h 216"/>
                    <a:gd name="T2" fmla="*/ 2147483647 w 38"/>
                    <a:gd name="T3" fmla="*/ 0 h 216"/>
                    <a:gd name="T4" fmla="*/ 2147483647 w 38"/>
                    <a:gd name="T5" fmla="*/ 2147483647 h 216"/>
                    <a:gd name="T6" fmla="*/ 2147483647 w 38"/>
                    <a:gd name="T7" fmla="*/ 2147483647 h 216"/>
                    <a:gd name="T8" fmla="*/ 0 w 38"/>
                    <a:gd name="T9" fmla="*/ 2147483647 h 216"/>
                    <a:gd name="T10" fmla="*/ 0 w 38"/>
                    <a:gd name="T11" fmla="*/ 2147483647 h 216"/>
                    <a:gd name="T12" fmla="*/ 0 w 38"/>
                    <a:gd name="T13" fmla="*/ 2147483647 h 216"/>
                    <a:gd name="T14" fmla="*/ 2147483647 w 38"/>
                    <a:gd name="T15" fmla="*/ 2147483647 h 216"/>
                    <a:gd name="T16" fmla="*/ 2147483647 w 38"/>
                    <a:gd name="T17" fmla="*/ 2147483647 h 216"/>
                    <a:gd name="T18" fmla="*/ 2147483647 w 38"/>
                    <a:gd name="T19" fmla="*/ 2147483647 h 216"/>
                    <a:gd name="T20" fmla="*/ 2147483647 w 38"/>
                    <a:gd name="T21" fmla="*/ 2147483647 h 216"/>
                    <a:gd name="T22" fmla="*/ 2147483647 w 38"/>
                    <a:gd name="T23" fmla="*/ 2147483647 h 216"/>
                    <a:gd name="T24" fmla="*/ 2147483647 w 38"/>
                    <a:gd name="T25" fmla="*/ 2147483647 h 216"/>
                    <a:gd name="T26" fmla="*/ 2147483647 w 38"/>
                    <a:gd name="T27" fmla="*/ 2147483647 h 216"/>
                    <a:gd name="T28" fmla="*/ 2147483647 w 38"/>
                    <a:gd name="T29" fmla="*/ 2147483647 h 216"/>
                    <a:gd name="T30" fmla="*/ 2147483647 w 38"/>
                    <a:gd name="T31" fmla="*/ 2147483647 h 216"/>
                    <a:gd name="T32" fmla="*/ 2147483647 w 38"/>
                    <a:gd name="T33" fmla="*/ 2147483647 h 216"/>
                    <a:gd name="T34" fmla="*/ 2147483647 w 38"/>
                    <a:gd name="T35" fmla="*/ 2147483647 h 216"/>
                    <a:gd name="T36" fmla="*/ 2147483647 w 38"/>
                    <a:gd name="T37" fmla="*/ 2147483647 h 216"/>
                    <a:gd name="T38" fmla="*/ 2147483647 w 38"/>
                    <a:gd name="T39" fmla="*/ 0 h 216"/>
                    <a:gd name="T40" fmla="*/ 2147483647 w 38"/>
                    <a:gd name="T41" fmla="*/ 0 h 21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8" h="21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8" y="20"/>
                      </a:lnTo>
                      <a:lnTo>
                        <a:pt x="2" y="44"/>
                      </a:lnTo>
                      <a:lnTo>
                        <a:pt x="0" y="72"/>
                      </a:lnTo>
                      <a:lnTo>
                        <a:pt x="0" y="106"/>
                      </a:lnTo>
                      <a:lnTo>
                        <a:pt x="0" y="124"/>
                      </a:lnTo>
                      <a:lnTo>
                        <a:pt x="4" y="142"/>
                      </a:lnTo>
                      <a:lnTo>
                        <a:pt x="10" y="162"/>
                      </a:lnTo>
                      <a:lnTo>
                        <a:pt x="16" y="180"/>
                      </a:lnTo>
                      <a:lnTo>
                        <a:pt x="26" y="198"/>
                      </a:lnTo>
                      <a:lnTo>
                        <a:pt x="38" y="216"/>
                      </a:lnTo>
                      <a:lnTo>
                        <a:pt x="34" y="198"/>
                      </a:lnTo>
                      <a:lnTo>
                        <a:pt x="28" y="178"/>
                      </a:lnTo>
                      <a:lnTo>
                        <a:pt x="22" y="150"/>
                      </a:lnTo>
                      <a:lnTo>
                        <a:pt x="16" y="118"/>
                      </a:lnTo>
                      <a:lnTo>
                        <a:pt x="12" y="82"/>
                      </a:lnTo>
                      <a:lnTo>
                        <a:pt x="12" y="4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6" name="Freeform 901"/>
                <p:cNvSpPr>
                  <a:spLocks/>
                </p:cNvSpPr>
                <p:nvPr/>
              </p:nvSpPr>
              <p:spPr bwMode="auto">
                <a:xfrm>
                  <a:off x="8313738" y="1317625"/>
                  <a:ext cx="196850" cy="123825"/>
                </a:xfrm>
                <a:custGeom>
                  <a:avLst/>
                  <a:gdLst>
                    <a:gd name="T0" fmla="*/ 0 w 124"/>
                    <a:gd name="T1" fmla="*/ 2147483647 h 78"/>
                    <a:gd name="T2" fmla="*/ 0 w 124"/>
                    <a:gd name="T3" fmla="*/ 2147483647 h 78"/>
                    <a:gd name="T4" fmla="*/ 2147483647 w 124"/>
                    <a:gd name="T5" fmla="*/ 2147483647 h 78"/>
                    <a:gd name="T6" fmla="*/ 2147483647 w 124"/>
                    <a:gd name="T7" fmla="*/ 2147483647 h 78"/>
                    <a:gd name="T8" fmla="*/ 2147483647 w 124"/>
                    <a:gd name="T9" fmla="*/ 2147483647 h 78"/>
                    <a:gd name="T10" fmla="*/ 2147483647 w 124"/>
                    <a:gd name="T11" fmla="*/ 2147483647 h 78"/>
                    <a:gd name="T12" fmla="*/ 2147483647 w 124"/>
                    <a:gd name="T13" fmla="*/ 2147483647 h 78"/>
                    <a:gd name="T14" fmla="*/ 2147483647 w 124"/>
                    <a:gd name="T15" fmla="*/ 2147483647 h 78"/>
                    <a:gd name="T16" fmla="*/ 2147483647 w 124"/>
                    <a:gd name="T17" fmla="*/ 2147483647 h 78"/>
                    <a:gd name="T18" fmla="*/ 2147483647 w 124"/>
                    <a:gd name="T19" fmla="*/ 2147483647 h 78"/>
                    <a:gd name="T20" fmla="*/ 2147483647 w 124"/>
                    <a:gd name="T21" fmla="*/ 2147483647 h 78"/>
                    <a:gd name="T22" fmla="*/ 2147483647 w 124"/>
                    <a:gd name="T23" fmla="*/ 2147483647 h 78"/>
                    <a:gd name="T24" fmla="*/ 2147483647 w 124"/>
                    <a:gd name="T25" fmla="*/ 2147483647 h 78"/>
                    <a:gd name="T26" fmla="*/ 2147483647 w 124"/>
                    <a:gd name="T27" fmla="*/ 2147483647 h 78"/>
                    <a:gd name="T28" fmla="*/ 2147483647 w 124"/>
                    <a:gd name="T29" fmla="*/ 2147483647 h 78"/>
                    <a:gd name="T30" fmla="*/ 2147483647 w 124"/>
                    <a:gd name="T31" fmla="*/ 2147483647 h 78"/>
                    <a:gd name="T32" fmla="*/ 2147483647 w 124"/>
                    <a:gd name="T33" fmla="*/ 2147483647 h 78"/>
                    <a:gd name="T34" fmla="*/ 2147483647 w 124"/>
                    <a:gd name="T35" fmla="*/ 2147483647 h 78"/>
                    <a:gd name="T36" fmla="*/ 2147483647 w 124"/>
                    <a:gd name="T37" fmla="*/ 2147483647 h 78"/>
                    <a:gd name="T38" fmla="*/ 2147483647 w 124"/>
                    <a:gd name="T39" fmla="*/ 0 h 78"/>
                    <a:gd name="T40" fmla="*/ 2147483647 w 124"/>
                    <a:gd name="T41" fmla="*/ 0 h 78"/>
                    <a:gd name="T42" fmla="*/ 2147483647 w 124"/>
                    <a:gd name="T43" fmla="*/ 2147483647 h 78"/>
                    <a:gd name="T44" fmla="*/ 2147483647 w 124"/>
                    <a:gd name="T45" fmla="*/ 2147483647 h 78"/>
                    <a:gd name="T46" fmla="*/ 0 w 124"/>
                    <a:gd name="T47" fmla="*/ 2147483647 h 78"/>
                    <a:gd name="T48" fmla="*/ 0 w 124"/>
                    <a:gd name="T49" fmla="*/ 2147483647 h 7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24" h="78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18"/>
                      </a:lnTo>
                      <a:lnTo>
                        <a:pt x="24" y="16"/>
                      </a:lnTo>
                      <a:lnTo>
                        <a:pt x="40" y="16"/>
                      </a:lnTo>
                      <a:lnTo>
                        <a:pt x="60" y="22"/>
                      </a:lnTo>
                      <a:lnTo>
                        <a:pt x="70" y="26"/>
                      </a:lnTo>
                      <a:lnTo>
                        <a:pt x="80" y="32"/>
                      </a:lnTo>
                      <a:lnTo>
                        <a:pt x="92" y="40"/>
                      </a:lnTo>
                      <a:lnTo>
                        <a:pt x="102" y="50"/>
                      </a:lnTo>
                      <a:lnTo>
                        <a:pt x="114" y="62"/>
                      </a:lnTo>
                      <a:lnTo>
                        <a:pt x="124" y="78"/>
                      </a:lnTo>
                      <a:lnTo>
                        <a:pt x="114" y="58"/>
                      </a:lnTo>
                      <a:lnTo>
                        <a:pt x="102" y="40"/>
                      </a:lnTo>
                      <a:lnTo>
                        <a:pt x="86" y="22"/>
                      </a:lnTo>
                      <a:lnTo>
                        <a:pt x="78" y="14"/>
                      </a:lnTo>
                      <a:lnTo>
                        <a:pt x="68" y="8"/>
                      </a:lnTo>
                      <a:lnTo>
                        <a:pt x="58" y="2"/>
                      </a:lnTo>
                      <a:lnTo>
                        <a:pt x="46" y="0"/>
                      </a:lnTo>
                      <a:lnTo>
                        <a:pt x="36" y="0"/>
                      </a:lnTo>
                      <a:lnTo>
                        <a:pt x="24" y="4"/>
                      </a:lnTo>
                      <a:lnTo>
                        <a:pt x="12" y="1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7" name="Freeform 902"/>
                <p:cNvSpPr>
                  <a:spLocks/>
                </p:cNvSpPr>
                <p:nvPr/>
              </p:nvSpPr>
              <p:spPr bwMode="auto">
                <a:xfrm>
                  <a:off x="8174038" y="1549400"/>
                  <a:ext cx="104775" cy="41275"/>
                </a:xfrm>
                <a:custGeom>
                  <a:avLst/>
                  <a:gdLst>
                    <a:gd name="T0" fmla="*/ 0 w 66"/>
                    <a:gd name="T1" fmla="*/ 0 h 26"/>
                    <a:gd name="T2" fmla="*/ 0 w 66"/>
                    <a:gd name="T3" fmla="*/ 0 h 26"/>
                    <a:gd name="T4" fmla="*/ 0 w 66"/>
                    <a:gd name="T5" fmla="*/ 2147483647 h 26"/>
                    <a:gd name="T6" fmla="*/ 2147483647 w 66"/>
                    <a:gd name="T7" fmla="*/ 2147483647 h 26"/>
                    <a:gd name="T8" fmla="*/ 2147483647 w 66"/>
                    <a:gd name="T9" fmla="*/ 2147483647 h 26"/>
                    <a:gd name="T10" fmla="*/ 2147483647 w 66"/>
                    <a:gd name="T11" fmla="*/ 2147483647 h 26"/>
                    <a:gd name="T12" fmla="*/ 2147483647 w 66"/>
                    <a:gd name="T13" fmla="*/ 2147483647 h 26"/>
                    <a:gd name="T14" fmla="*/ 2147483647 w 66"/>
                    <a:gd name="T15" fmla="*/ 2147483647 h 26"/>
                    <a:gd name="T16" fmla="*/ 2147483647 w 66"/>
                    <a:gd name="T17" fmla="*/ 2147483647 h 26"/>
                    <a:gd name="T18" fmla="*/ 2147483647 w 66"/>
                    <a:gd name="T19" fmla="*/ 2147483647 h 26"/>
                    <a:gd name="T20" fmla="*/ 2147483647 w 66"/>
                    <a:gd name="T21" fmla="*/ 2147483647 h 26"/>
                    <a:gd name="T22" fmla="*/ 2147483647 w 66"/>
                    <a:gd name="T23" fmla="*/ 2147483647 h 26"/>
                    <a:gd name="T24" fmla="*/ 2147483647 w 66"/>
                    <a:gd name="T25" fmla="*/ 2147483647 h 26"/>
                    <a:gd name="T26" fmla="*/ 2147483647 w 66"/>
                    <a:gd name="T27" fmla="*/ 2147483647 h 26"/>
                    <a:gd name="T28" fmla="*/ 2147483647 w 66"/>
                    <a:gd name="T29" fmla="*/ 2147483647 h 26"/>
                    <a:gd name="T30" fmla="*/ 2147483647 w 66"/>
                    <a:gd name="T31" fmla="*/ 2147483647 h 26"/>
                    <a:gd name="T32" fmla="*/ 2147483647 w 66"/>
                    <a:gd name="T33" fmla="*/ 2147483647 h 26"/>
                    <a:gd name="T34" fmla="*/ 2147483647 w 66"/>
                    <a:gd name="T35" fmla="*/ 2147483647 h 26"/>
                    <a:gd name="T36" fmla="*/ 0 w 66"/>
                    <a:gd name="T37" fmla="*/ 2147483647 h 26"/>
                    <a:gd name="T38" fmla="*/ 0 w 66"/>
                    <a:gd name="T39" fmla="*/ 0 h 26"/>
                    <a:gd name="T40" fmla="*/ 0 w 66"/>
                    <a:gd name="T41" fmla="*/ 0 h 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66" h="2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8" y="12"/>
                      </a:lnTo>
                      <a:lnTo>
                        <a:pt x="16" y="16"/>
                      </a:lnTo>
                      <a:lnTo>
                        <a:pt x="28" y="18"/>
                      </a:lnTo>
                      <a:lnTo>
                        <a:pt x="44" y="16"/>
                      </a:lnTo>
                      <a:lnTo>
                        <a:pt x="66" y="14"/>
                      </a:lnTo>
                      <a:lnTo>
                        <a:pt x="56" y="18"/>
                      </a:lnTo>
                      <a:lnTo>
                        <a:pt x="44" y="22"/>
                      </a:lnTo>
                      <a:lnTo>
                        <a:pt x="32" y="26"/>
                      </a:lnTo>
                      <a:lnTo>
                        <a:pt x="20" y="26"/>
                      </a:lnTo>
                      <a:lnTo>
                        <a:pt x="14" y="26"/>
                      </a:lnTo>
                      <a:lnTo>
                        <a:pt x="8" y="24"/>
                      </a:lnTo>
                      <a:lnTo>
                        <a:pt x="4" y="20"/>
                      </a:lnTo>
                      <a:lnTo>
                        <a:pt x="2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8" name="Freeform 903"/>
                <p:cNvSpPr>
                  <a:spLocks/>
                </p:cNvSpPr>
                <p:nvPr/>
              </p:nvSpPr>
              <p:spPr bwMode="auto">
                <a:xfrm>
                  <a:off x="8167688" y="1492250"/>
                  <a:ext cx="177800" cy="34925"/>
                </a:xfrm>
                <a:custGeom>
                  <a:avLst/>
                  <a:gdLst>
                    <a:gd name="T0" fmla="*/ 0 w 112"/>
                    <a:gd name="T1" fmla="*/ 2147483647 h 22"/>
                    <a:gd name="T2" fmla="*/ 0 w 112"/>
                    <a:gd name="T3" fmla="*/ 2147483647 h 22"/>
                    <a:gd name="T4" fmla="*/ 2147483647 w 112"/>
                    <a:gd name="T5" fmla="*/ 2147483647 h 22"/>
                    <a:gd name="T6" fmla="*/ 2147483647 w 112"/>
                    <a:gd name="T7" fmla="*/ 2147483647 h 22"/>
                    <a:gd name="T8" fmla="*/ 2147483647 w 112"/>
                    <a:gd name="T9" fmla="*/ 2147483647 h 22"/>
                    <a:gd name="T10" fmla="*/ 2147483647 w 112"/>
                    <a:gd name="T11" fmla="*/ 2147483647 h 22"/>
                    <a:gd name="T12" fmla="*/ 2147483647 w 112"/>
                    <a:gd name="T13" fmla="*/ 2147483647 h 22"/>
                    <a:gd name="T14" fmla="*/ 2147483647 w 112"/>
                    <a:gd name="T15" fmla="*/ 2147483647 h 22"/>
                    <a:gd name="T16" fmla="*/ 2147483647 w 112"/>
                    <a:gd name="T17" fmla="*/ 2147483647 h 22"/>
                    <a:gd name="T18" fmla="*/ 2147483647 w 112"/>
                    <a:gd name="T19" fmla="*/ 2147483647 h 22"/>
                    <a:gd name="T20" fmla="*/ 2147483647 w 112"/>
                    <a:gd name="T21" fmla="*/ 0 h 22"/>
                    <a:gd name="T22" fmla="*/ 2147483647 w 112"/>
                    <a:gd name="T23" fmla="*/ 0 h 22"/>
                    <a:gd name="T24" fmla="*/ 2147483647 w 112"/>
                    <a:gd name="T25" fmla="*/ 2147483647 h 22"/>
                    <a:gd name="T26" fmla="*/ 2147483647 w 112"/>
                    <a:gd name="T27" fmla="*/ 2147483647 h 22"/>
                    <a:gd name="T28" fmla="*/ 2147483647 w 112"/>
                    <a:gd name="T29" fmla="*/ 2147483647 h 22"/>
                    <a:gd name="T30" fmla="*/ 2147483647 w 112"/>
                    <a:gd name="T31" fmla="*/ 2147483647 h 22"/>
                    <a:gd name="T32" fmla="*/ 0 w 112"/>
                    <a:gd name="T33" fmla="*/ 2147483647 h 22"/>
                    <a:gd name="T34" fmla="*/ 0 w 112"/>
                    <a:gd name="T35" fmla="*/ 2147483647 h 2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12" h="22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20"/>
                      </a:lnTo>
                      <a:lnTo>
                        <a:pt x="38" y="14"/>
                      </a:lnTo>
                      <a:lnTo>
                        <a:pt x="74" y="8"/>
                      </a:lnTo>
                      <a:lnTo>
                        <a:pt x="94" y="6"/>
                      </a:lnTo>
                      <a:lnTo>
                        <a:pt x="112" y="8"/>
                      </a:lnTo>
                      <a:lnTo>
                        <a:pt x="100" y="4"/>
                      </a:lnTo>
                      <a:lnTo>
                        <a:pt x="88" y="2"/>
                      </a:lnTo>
                      <a:lnTo>
                        <a:pt x="72" y="0"/>
                      </a:lnTo>
                      <a:lnTo>
                        <a:pt x="54" y="0"/>
                      </a:lnTo>
                      <a:lnTo>
                        <a:pt x="34" y="2"/>
                      </a:lnTo>
                      <a:lnTo>
                        <a:pt x="26" y="6"/>
                      </a:lnTo>
                      <a:lnTo>
                        <a:pt x="16" y="10"/>
                      </a:lnTo>
                      <a:lnTo>
                        <a:pt x="8" y="16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9" name="Freeform 904"/>
                <p:cNvSpPr>
                  <a:spLocks/>
                </p:cNvSpPr>
                <p:nvPr/>
              </p:nvSpPr>
              <p:spPr bwMode="auto">
                <a:xfrm>
                  <a:off x="7275513" y="1603375"/>
                  <a:ext cx="711200" cy="53975"/>
                </a:xfrm>
                <a:custGeom>
                  <a:avLst/>
                  <a:gdLst>
                    <a:gd name="T0" fmla="*/ 0 w 448"/>
                    <a:gd name="T1" fmla="*/ 2147483647 h 34"/>
                    <a:gd name="T2" fmla="*/ 2147483647 w 448"/>
                    <a:gd name="T3" fmla="*/ 2147483647 h 34"/>
                    <a:gd name="T4" fmla="*/ 2147483647 w 448"/>
                    <a:gd name="T5" fmla="*/ 2147483647 h 34"/>
                    <a:gd name="T6" fmla="*/ 2147483647 w 448"/>
                    <a:gd name="T7" fmla="*/ 2147483647 h 34"/>
                    <a:gd name="T8" fmla="*/ 2147483647 w 448"/>
                    <a:gd name="T9" fmla="*/ 2147483647 h 34"/>
                    <a:gd name="T10" fmla="*/ 2147483647 w 448"/>
                    <a:gd name="T11" fmla="*/ 2147483647 h 34"/>
                    <a:gd name="T12" fmla="*/ 2147483647 w 448"/>
                    <a:gd name="T13" fmla="*/ 2147483647 h 34"/>
                    <a:gd name="T14" fmla="*/ 2147483647 w 448"/>
                    <a:gd name="T15" fmla="*/ 2147483647 h 34"/>
                    <a:gd name="T16" fmla="*/ 2147483647 w 448"/>
                    <a:gd name="T17" fmla="*/ 0 h 34"/>
                    <a:gd name="T18" fmla="*/ 2147483647 w 448"/>
                    <a:gd name="T19" fmla="*/ 2147483647 h 34"/>
                    <a:gd name="T20" fmla="*/ 0 w 448"/>
                    <a:gd name="T21" fmla="*/ 2147483647 h 3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48" h="34">
                      <a:moveTo>
                        <a:pt x="0" y="34"/>
                      </a:moveTo>
                      <a:lnTo>
                        <a:pt x="442" y="28"/>
                      </a:lnTo>
                      <a:lnTo>
                        <a:pt x="444" y="26"/>
                      </a:lnTo>
                      <a:lnTo>
                        <a:pt x="448" y="22"/>
                      </a:lnTo>
                      <a:lnTo>
                        <a:pt x="448" y="18"/>
                      </a:lnTo>
                      <a:lnTo>
                        <a:pt x="448" y="14"/>
                      </a:lnTo>
                      <a:lnTo>
                        <a:pt x="446" y="8"/>
                      </a:lnTo>
                      <a:lnTo>
                        <a:pt x="442" y="0"/>
                      </a:lnTo>
                      <a:lnTo>
                        <a:pt x="8" y="2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A19B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0" name="Freeform 905"/>
                <p:cNvSpPr>
                  <a:spLocks/>
                </p:cNvSpPr>
                <p:nvPr/>
              </p:nvSpPr>
              <p:spPr bwMode="auto">
                <a:xfrm>
                  <a:off x="7142163" y="1489075"/>
                  <a:ext cx="149225" cy="168275"/>
                </a:xfrm>
                <a:custGeom>
                  <a:avLst/>
                  <a:gdLst>
                    <a:gd name="T0" fmla="*/ 2147483647 w 94"/>
                    <a:gd name="T1" fmla="*/ 2147483647 h 106"/>
                    <a:gd name="T2" fmla="*/ 2147483647 w 94"/>
                    <a:gd name="T3" fmla="*/ 2147483647 h 106"/>
                    <a:gd name="T4" fmla="*/ 2147483647 w 94"/>
                    <a:gd name="T5" fmla="*/ 2147483647 h 106"/>
                    <a:gd name="T6" fmla="*/ 2147483647 w 94"/>
                    <a:gd name="T7" fmla="*/ 2147483647 h 106"/>
                    <a:gd name="T8" fmla="*/ 2147483647 w 94"/>
                    <a:gd name="T9" fmla="*/ 2147483647 h 106"/>
                    <a:gd name="T10" fmla="*/ 2147483647 w 94"/>
                    <a:gd name="T11" fmla="*/ 2147483647 h 106"/>
                    <a:gd name="T12" fmla="*/ 2147483647 w 94"/>
                    <a:gd name="T13" fmla="*/ 2147483647 h 106"/>
                    <a:gd name="T14" fmla="*/ 0 w 94"/>
                    <a:gd name="T15" fmla="*/ 2147483647 h 106"/>
                    <a:gd name="T16" fmla="*/ 2147483647 w 94"/>
                    <a:gd name="T17" fmla="*/ 2147483647 h 106"/>
                    <a:gd name="T18" fmla="*/ 2147483647 w 94"/>
                    <a:gd name="T19" fmla="*/ 2147483647 h 106"/>
                    <a:gd name="T20" fmla="*/ 2147483647 w 94"/>
                    <a:gd name="T21" fmla="*/ 2147483647 h 106"/>
                    <a:gd name="T22" fmla="*/ 2147483647 w 94"/>
                    <a:gd name="T23" fmla="*/ 2147483647 h 106"/>
                    <a:gd name="T24" fmla="*/ 2147483647 w 94"/>
                    <a:gd name="T25" fmla="*/ 0 h 106"/>
                    <a:gd name="T26" fmla="*/ 2147483647 w 94"/>
                    <a:gd name="T27" fmla="*/ 2147483647 h 106"/>
                    <a:gd name="T28" fmla="*/ 2147483647 w 94"/>
                    <a:gd name="T29" fmla="*/ 2147483647 h 106"/>
                    <a:gd name="T30" fmla="*/ 2147483647 w 94"/>
                    <a:gd name="T31" fmla="*/ 2147483647 h 106"/>
                    <a:gd name="T32" fmla="*/ 2147483647 w 94"/>
                    <a:gd name="T33" fmla="*/ 2147483647 h 106"/>
                    <a:gd name="T34" fmla="*/ 2147483647 w 94"/>
                    <a:gd name="T35" fmla="*/ 2147483647 h 106"/>
                    <a:gd name="T36" fmla="*/ 2147483647 w 94"/>
                    <a:gd name="T37" fmla="*/ 2147483647 h 10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94" h="106">
                      <a:moveTo>
                        <a:pt x="92" y="96"/>
                      </a:moveTo>
                      <a:lnTo>
                        <a:pt x="92" y="96"/>
                      </a:lnTo>
                      <a:lnTo>
                        <a:pt x="88" y="104"/>
                      </a:lnTo>
                      <a:lnTo>
                        <a:pt x="86" y="106"/>
                      </a:lnTo>
                      <a:lnTo>
                        <a:pt x="84" y="106"/>
                      </a:lnTo>
                      <a:lnTo>
                        <a:pt x="2" y="26"/>
                      </a:lnTo>
                      <a:lnTo>
                        <a:pt x="0" y="20"/>
                      </a:lnTo>
                      <a:lnTo>
                        <a:pt x="2" y="10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92" y="80"/>
                      </a:lnTo>
                      <a:lnTo>
                        <a:pt x="94" y="86"/>
                      </a:lnTo>
                      <a:lnTo>
                        <a:pt x="92" y="96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1" name="Freeform 906"/>
                <p:cNvSpPr>
                  <a:spLocks/>
                </p:cNvSpPr>
                <p:nvPr/>
              </p:nvSpPr>
              <p:spPr bwMode="auto">
                <a:xfrm>
                  <a:off x="7145338" y="1470025"/>
                  <a:ext cx="593725" cy="146050"/>
                </a:xfrm>
                <a:custGeom>
                  <a:avLst/>
                  <a:gdLst>
                    <a:gd name="T0" fmla="*/ 0 w 374"/>
                    <a:gd name="T1" fmla="*/ 2147483647 h 92"/>
                    <a:gd name="T2" fmla="*/ 2147483647 w 374"/>
                    <a:gd name="T3" fmla="*/ 0 h 92"/>
                    <a:gd name="T4" fmla="*/ 2147483647 w 374"/>
                    <a:gd name="T5" fmla="*/ 2147483647 h 92"/>
                    <a:gd name="T6" fmla="*/ 2147483647 w 374"/>
                    <a:gd name="T7" fmla="*/ 2147483647 h 92"/>
                    <a:gd name="T8" fmla="*/ 0 w 3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4" h="92">
                      <a:moveTo>
                        <a:pt x="0" y="12"/>
                      </a:moveTo>
                      <a:lnTo>
                        <a:pt x="310" y="0"/>
                      </a:lnTo>
                      <a:lnTo>
                        <a:pt x="374" y="68"/>
                      </a:lnTo>
                      <a:lnTo>
                        <a:pt x="90" y="9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E8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2" name="Freeform 907"/>
                <p:cNvSpPr>
                  <a:spLocks/>
                </p:cNvSpPr>
                <p:nvPr/>
              </p:nvSpPr>
              <p:spPr bwMode="auto">
                <a:xfrm>
                  <a:off x="6764338" y="784225"/>
                  <a:ext cx="742950" cy="701675"/>
                </a:xfrm>
                <a:custGeom>
                  <a:avLst/>
                  <a:gdLst>
                    <a:gd name="T0" fmla="*/ 2147483647 w 468"/>
                    <a:gd name="T1" fmla="*/ 2147483647 h 442"/>
                    <a:gd name="T2" fmla="*/ 2147483647 w 468"/>
                    <a:gd name="T3" fmla="*/ 2147483647 h 442"/>
                    <a:gd name="T4" fmla="*/ 2147483647 w 468"/>
                    <a:gd name="T5" fmla="*/ 2147483647 h 442"/>
                    <a:gd name="T6" fmla="*/ 2147483647 w 468"/>
                    <a:gd name="T7" fmla="*/ 2147483647 h 442"/>
                    <a:gd name="T8" fmla="*/ 2147483647 w 468"/>
                    <a:gd name="T9" fmla="*/ 2147483647 h 442"/>
                    <a:gd name="T10" fmla="*/ 2147483647 w 468"/>
                    <a:gd name="T11" fmla="*/ 2147483647 h 442"/>
                    <a:gd name="T12" fmla="*/ 0 w 468"/>
                    <a:gd name="T13" fmla="*/ 2147483647 h 442"/>
                    <a:gd name="T14" fmla="*/ 2147483647 w 468"/>
                    <a:gd name="T15" fmla="*/ 2147483647 h 442"/>
                    <a:gd name="T16" fmla="*/ 2147483647 w 468"/>
                    <a:gd name="T17" fmla="*/ 2147483647 h 442"/>
                    <a:gd name="T18" fmla="*/ 2147483647 w 468"/>
                    <a:gd name="T19" fmla="*/ 2147483647 h 442"/>
                    <a:gd name="T20" fmla="*/ 2147483647 w 468"/>
                    <a:gd name="T21" fmla="*/ 2147483647 h 442"/>
                    <a:gd name="T22" fmla="*/ 2147483647 w 468"/>
                    <a:gd name="T23" fmla="*/ 2147483647 h 442"/>
                    <a:gd name="T24" fmla="*/ 2147483647 w 468"/>
                    <a:gd name="T25" fmla="*/ 2147483647 h 442"/>
                    <a:gd name="T26" fmla="*/ 2147483647 w 468"/>
                    <a:gd name="T27" fmla="*/ 2147483647 h 442"/>
                    <a:gd name="T28" fmla="*/ 2147483647 w 468"/>
                    <a:gd name="T29" fmla="*/ 2147483647 h 442"/>
                    <a:gd name="T30" fmla="*/ 2147483647 w 468"/>
                    <a:gd name="T31" fmla="*/ 2147483647 h 442"/>
                    <a:gd name="T32" fmla="*/ 2147483647 w 468"/>
                    <a:gd name="T33" fmla="*/ 2147483647 h 442"/>
                    <a:gd name="T34" fmla="*/ 2147483647 w 468"/>
                    <a:gd name="T35" fmla="*/ 2147483647 h 442"/>
                    <a:gd name="T36" fmla="*/ 2147483647 w 468"/>
                    <a:gd name="T37" fmla="*/ 2147483647 h 442"/>
                    <a:gd name="T38" fmla="*/ 2147483647 w 468"/>
                    <a:gd name="T39" fmla="*/ 2147483647 h 442"/>
                    <a:gd name="T40" fmla="*/ 2147483647 w 468"/>
                    <a:gd name="T41" fmla="*/ 2147483647 h 442"/>
                    <a:gd name="T42" fmla="*/ 2147483647 w 468"/>
                    <a:gd name="T43" fmla="*/ 2147483647 h 442"/>
                    <a:gd name="T44" fmla="*/ 2147483647 w 468"/>
                    <a:gd name="T45" fmla="*/ 2147483647 h 442"/>
                    <a:gd name="T46" fmla="*/ 2147483647 w 468"/>
                    <a:gd name="T47" fmla="*/ 2147483647 h 442"/>
                    <a:gd name="T48" fmla="*/ 2147483647 w 468"/>
                    <a:gd name="T49" fmla="*/ 2147483647 h 442"/>
                    <a:gd name="T50" fmla="*/ 2147483647 w 468"/>
                    <a:gd name="T51" fmla="*/ 2147483647 h 442"/>
                    <a:gd name="T52" fmla="*/ 2147483647 w 468"/>
                    <a:gd name="T53" fmla="*/ 2147483647 h 442"/>
                    <a:gd name="T54" fmla="*/ 2147483647 w 468"/>
                    <a:gd name="T55" fmla="*/ 2147483647 h 442"/>
                    <a:gd name="T56" fmla="*/ 2147483647 w 468"/>
                    <a:gd name="T57" fmla="*/ 2147483647 h 442"/>
                    <a:gd name="T58" fmla="*/ 2147483647 w 468"/>
                    <a:gd name="T59" fmla="*/ 2147483647 h 442"/>
                    <a:gd name="T60" fmla="*/ 2147483647 w 468"/>
                    <a:gd name="T61" fmla="*/ 0 h 442"/>
                    <a:gd name="T62" fmla="*/ 2147483647 w 468"/>
                    <a:gd name="T63" fmla="*/ 2147483647 h 442"/>
                    <a:gd name="T64" fmla="*/ 2147483647 w 468"/>
                    <a:gd name="T65" fmla="*/ 2147483647 h 44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68" h="442">
                      <a:moveTo>
                        <a:pt x="218" y="14"/>
                      </a:moveTo>
                      <a:lnTo>
                        <a:pt x="218" y="14"/>
                      </a:lnTo>
                      <a:lnTo>
                        <a:pt x="216" y="16"/>
                      </a:lnTo>
                      <a:lnTo>
                        <a:pt x="210" y="22"/>
                      </a:lnTo>
                      <a:lnTo>
                        <a:pt x="194" y="30"/>
                      </a:lnTo>
                      <a:lnTo>
                        <a:pt x="166" y="38"/>
                      </a:lnTo>
                      <a:lnTo>
                        <a:pt x="130" y="48"/>
                      </a:lnTo>
                      <a:lnTo>
                        <a:pt x="110" y="56"/>
                      </a:lnTo>
                      <a:lnTo>
                        <a:pt x="90" y="64"/>
                      </a:lnTo>
                      <a:lnTo>
                        <a:pt x="68" y="74"/>
                      </a:lnTo>
                      <a:lnTo>
                        <a:pt x="46" y="86"/>
                      </a:lnTo>
                      <a:lnTo>
                        <a:pt x="24" y="102"/>
                      </a:lnTo>
                      <a:lnTo>
                        <a:pt x="0" y="118"/>
                      </a:lnTo>
                      <a:lnTo>
                        <a:pt x="8" y="158"/>
                      </a:lnTo>
                      <a:lnTo>
                        <a:pt x="16" y="198"/>
                      </a:lnTo>
                      <a:lnTo>
                        <a:pt x="28" y="246"/>
                      </a:lnTo>
                      <a:lnTo>
                        <a:pt x="44" y="296"/>
                      </a:lnTo>
                      <a:lnTo>
                        <a:pt x="54" y="320"/>
                      </a:lnTo>
                      <a:lnTo>
                        <a:pt x="66" y="344"/>
                      </a:lnTo>
                      <a:lnTo>
                        <a:pt x="78" y="364"/>
                      </a:lnTo>
                      <a:lnTo>
                        <a:pt x="92" y="382"/>
                      </a:lnTo>
                      <a:lnTo>
                        <a:pt x="106" y="396"/>
                      </a:lnTo>
                      <a:lnTo>
                        <a:pt x="122" y="406"/>
                      </a:lnTo>
                      <a:lnTo>
                        <a:pt x="138" y="414"/>
                      </a:lnTo>
                      <a:lnTo>
                        <a:pt x="156" y="420"/>
                      </a:lnTo>
                      <a:lnTo>
                        <a:pt x="190" y="430"/>
                      </a:lnTo>
                      <a:lnTo>
                        <a:pt x="226" y="436"/>
                      </a:lnTo>
                      <a:lnTo>
                        <a:pt x="260" y="440"/>
                      </a:lnTo>
                      <a:lnTo>
                        <a:pt x="290" y="442"/>
                      </a:lnTo>
                      <a:lnTo>
                        <a:pt x="314" y="442"/>
                      </a:lnTo>
                      <a:lnTo>
                        <a:pt x="346" y="440"/>
                      </a:lnTo>
                      <a:lnTo>
                        <a:pt x="368" y="434"/>
                      </a:lnTo>
                      <a:lnTo>
                        <a:pt x="394" y="422"/>
                      </a:lnTo>
                      <a:lnTo>
                        <a:pt x="420" y="408"/>
                      </a:lnTo>
                      <a:lnTo>
                        <a:pt x="428" y="402"/>
                      </a:lnTo>
                      <a:lnTo>
                        <a:pt x="432" y="394"/>
                      </a:lnTo>
                      <a:lnTo>
                        <a:pt x="440" y="348"/>
                      </a:lnTo>
                      <a:lnTo>
                        <a:pt x="452" y="258"/>
                      </a:lnTo>
                      <a:lnTo>
                        <a:pt x="464" y="158"/>
                      </a:lnTo>
                      <a:lnTo>
                        <a:pt x="468" y="118"/>
                      </a:lnTo>
                      <a:lnTo>
                        <a:pt x="468" y="90"/>
                      </a:lnTo>
                      <a:lnTo>
                        <a:pt x="440" y="76"/>
                      </a:lnTo>
                      <a:lnTo>
                        <a:pt x="414" y="64"/>
                      </a:lnTo>
                      <a:lnTo>
                        <a:pt x="388" y="54"/>
                      </a:lnTo>
                      <a:lnTo>
                        <a:pt x="346" y="42"/>
                      </a:lnTo>
                      <a:lnTo>
                        <a:pt x="334" y="38"/>
                      </a:lnTo>
                      <a:lnTo>
                        <a:pt x="330" y="36"/>
                      </a:lnTo>
                      <a:lnTo>
                        <a:pt x="326" y="32"/>
                      </a:lnTo>
                      <a:lnTo>
                        <a:pt x="322" y="26"/>
                      </a:lnTo>
                      <a:lnTo>
                        <a:pt x="312" y="22"/>
                      </a:lnTo>
                      <a:lnTo>
                        <a:pt x="290" y="12"/>
                      </a:lnTo>
                      <a:lnTo>
                        <a:pt x="266" y="4"/>
                      </a:lnTo>
                      <a:lnTo>
                        <a:pt x="250" y="0"/>
                      </a:lnTo>
                      <a:lnTo>
                        <a:pt x="240" y="2"/>
                      </a:lnTo>
                      <a:lnTo>
                        <a:pt x="230" y="6"/>
                      </a:lnTo>
                      <a:lnTo>
                        <a:pt x="218" y="14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3" name="Freeform 908"/>
                <p:cNvSpPr>
                  <a:spLocks/>
                </p:cNvSpPr>
                <p:nvPr/>
              </p:nvSpPr>
              <p:spPr bwMode="auto">
                <a:xfrm>
                  <a:off x="7050088" y="704850"/>
                  <a:ext cx="273050" cy="434975"/>
                </a:xfrm>
                <a:custGeom>
                  <a:avLst/>
                  <a:gdLst>
                    <a:gd name="T0" fmla="*/ 2147483647 w 172"/>
                    <a:gd name="T1" fmla="*/ 2147483647 h 274"/>
                    <a:gd name="T2" fmla="*/ 2147483647 w 172"/>
                    <a:gd name="T3" fmla="*/ 2147483647 h 274"/>
                    <a:gd name="T4" fmla="*/ 2147483647 w 172"/>
                    <a:gd name="T5" fmla="*/ 2147483647 h 274"/>
                    <a:gd name="T6" fmla="*/ 2147483647 w 172"/>
                    <a:gd name="T7" fmla="*/ 2147483647 h 274"/>
                    <a:gd name="T8" fmla="*/ 2147483647 w 172"/>
                    <a:gd name="T9" fmla="*/ 2147483647 h 274"/>
                    <a:gd name="T10" fmla="*/ 2147483647 w 172"/>
                    <a:gd name="T11" fmla="*/ 2147483647 h 274"/>
                    <a:gd name="T12" fmla="*/ 2147483647 w 172"/>
                    <a:gd name="T13" fmla="*/ 2147483647 h 274"/>
                    <a:gd name="T14" fmla="*/ 2147483647 w 172"/>
                    <a:gd name="T15" fmla="*/ 2147483647 h 274"/>
                    <a:gd name="T16" fmla="*/ 2147483647 w 172"/>
                    <a:gd name="T17" fmla="*/ 2147483647 h 274"/>
                    <a:gd name="T18" fmla="*/ 2147483647 w 172"/>
                    <a:gd name="T19" fmla="*/ 2147483647 h 274"/>
                    <a:gd name="T20" fmla="*/ 2147483647 w 172"/>
                    <a:gd name="T21" fmla="*/ 2147483647 h 274"/>
                    <a:gd name="T22" fmla="*/ 2147483647 w 172"/>
                    <a:gd name="T23" fmla="*/ 2147483647 h 274"/>
                    <a:gd name="T24" fmla="*/ 2147483647 w 172"/>
                    <a:gd name="T25" fmla="*/ 2147483647 h 274"/>
                    <a:gd name="T26" fmla="*/ 0 w 172"/>
                    <a:gd name="T27" fmla="*/ 2147483647 h 274"/>
                    <a:gd name="T28" fmla="*/ 0 w 172"/>
                    <a:gd name="T29" fmla="*/ 2147483647 h 274"/>
                    <a:gd name="T30" fmla="*/ 0 w 172"/>
                    <a:gd name="T31" fmla="*/ 2147483647 h 274"/>
                    <a:gd name="T32" fmla="*/ 2147483647 w 172"/>
                    <a:gd name="T33" fmla="*/ 2147483647 h 274"/>
                    <a:gd name="T34" fmla="*/ 2147483647 w 172"/>
                    <a:gd name="T35" fmla="*/ 2147483647 h 274"/>
                    <a:gd name="T36" fmla="*/ 2147483647 w 172"/>
                    <a:gd name="T37" fmla="*/ 2147483647 h 274"/>
                    <a:gd name="T38" fmla="*/ 2147483647 w 172"/>
                    <a:gd name="T39" fmla="*/ 2147483647 h 274"/>
                    <a:gd name="T40" fmla="*/ 2147483647 w 172"/>
                    <a:gd name="T41" fmla="*/ 2147483647 h 274"/>
                    <a:gd name="T42" fmla="*/ 2147483647 w 172"/>
                    <a:gd name="T43" fmla="*/ 2147483647 h 274"/>
                    <a:gd name="T44" fmla="*/ 2147483647 w 172"/>
                    <a:gd name="T45" fmla="*/ 2147483647 h 274"/>
                    <a:gd name="T46" fmla="*/ 2147483647 w 172"/>
                    <a:gd name="T47" fmla="*/ 2147483647 h 274"/>
                    <a:gd name="T48" fmla="*/ 2147483647 w 172"/>
                    <a:gd name="T49" fmla="*/ 2147483647 h 274"/>
                    <a:gd name="T50" fmla="*/ 2147483647 w 172"/>
                    <a:gd name="T51" fmla="*/ 2147483647 h 274"/>
                    <a:gd name="T52" fmla="*/ 2147483647 w 172"/>
                    <a:gd name="T53" fmla="*/ 2147483647 h 274"/>
                    <a:gd name="T54" fmla="*/ 2147483647 w 172"/>
                    <a:gd name="T55" fmla="*/ 2147483647 h 274"/>
                    <a:gd name="T56" fmla="*/ 2147483647 w 172"/>
                    <a:gd name="T57" fmla="*/ 2147483647 h 274"/>
                    <a:gd name="T58" fmla="*/ 2147483647 w 172"/>
                    <a:gd name="T59" fmla="*/ 2147483647 h 274"/>
                    <a:gd name="T60" fmla="*/ 2147483647 w 172"/>
                    <a:gd name="T61" fmla="*/ 2147483647 h 274"/>
                    <a:gd name="T62" fmla="*/ 2147483647 w 172"/>
                    <a:gd name="T63" fmla="*/ 2147483647 h 274"/>
                    <a:gd name="T64" fmla="*/ 2147483647 w 172"/>
                    <a:gd name="T65" fmla="*/ 2147483647 h 274"/>
                    <a:gd name="T66" fmla="*/ 2147483647 w 172"/>
                    <a:gd name="T67" fmla="*/ 2147483647 h 274"/>
                    <a:gd name="T68" fmla="*/ 2147483647 w 172"/>
                    <a:gd name="T69" fmla="*/ 2147483647 h 274"/>
                    <a:gd name="T70" fmla="*/ 2147483647 w 172"/>
                    <a:gd name="T71" fmla="*/ 2147483647 h 274"/>
                    <a:gd name="T72" fmla="*/ 2147483647 w 172"/>
                    <a:gd name="T73" fmla="*/ 2147483647 h 274"/>
                    <a:gd name="T74" fmla="*/ 2147483647 w 172"/>
                    <a:gd name="T75" fmla="*/ 2147483647 h 274"/>
                    <a:gd name="T76" fmla="*/ 2147483647 w 172"/>
                    <a:gd name="T77" fmla="*/ 2147483647 h 274"/>
                    <a:gd name="T78" fmla="*/ 2147483647 w 172"/>
                    <a:gd name="T79" fmla="*/ 2147483647 h 274"/>
                    <a:gd name="T80" fmla="*/ 2147483647 w 172"/>
                    <a:gd name="T81" fmla="*/ 2147483647 h 274"/>
                    <a:gd name="T82" fmla="*/ 2147483647 w 172"/>
                    <a:gd name="T83" fmla="*/ 2147483647 h 274"/>
                    <a:gd name="T84" fmla="*/ 2147483647 w 172"/>
                    <a:gd name="T85" fmla="*/ 2147483647 h 274"/>
                    <a:gd name="T86" fmla="*/ 2147483647 w 172"/>
                    <a:gd name="T87" fmla="*/ 2147483647 h 274"/>
                    <a:gd name="T88" fmla="*/ 2147483647 w 172"/>
                    <a:gd name="T89" fmla="*/ 2147483647 h 274"/>
                    <a:gd name="T90" fmla="*/ 2147483647 w 172"/>
                    <a:gd name="T91" fmla="*/ 2147483647 h 274"/>
                    <a:gd name="T92" fmla="*/ 2147483647 w 172"/>
                    <a:gd name="T93" fmla="*/ 2147483647 h 274"/>
                    <a:gd name="T94" fmla="*/ 2147483647 w 172"/>
                    <a:gd name="T95" fmla="*/ 2147483647 h 274"/>
                    <a:gd name="T96" fmla="*/ 2147483647 w 172"/>
                    <a:gd name="T97" fmla="*/ 2147483647 h 274"/>
                    <a:gd name="T98" fmla="*/ 2147483647 w 172"/>
                    <a:gd name="T99" fmla="*/ 2147483647 h 274"/>
                    <a:gd name="T100" fmla="*/ 2147483647 w 172"/>
                    <a:gd name="T101" fmla="*/ 2147483647 h 274"/>
                    <a:gd name="T102" fmla="*/ 2147483647 w 172"/>
                    <a:gd name="T103" fmla="*/ 2147483647 h 274"/>
                    <a:gd name="T104" fmla="*/ 2147483647 w 172"/>
                    <a:gd name="T105" fmla="*/ 0 h 274"/>
                    <a:gd name="T106" fmla="*/ 2147483647 w 172"/>
                    <a:gd name="T107" fmla="*/ 0 h 274"/>
                    <a:gd name="T108" fmla="*/ 2147483647 w 172"/>
                    <a:gd name="T109" fmla="*/ 2147483647 h 274"/>
                    <a:gd name="T110" fmla="*/ 2147483647 w 172"/>
                    <a:gd name="T111" fmla="*/ 2147483647 h 274"/>
                    <a:gd name="T112" fmla="*/ 2147483647 w 172"/>
                    <a:gd name="T113" fmla="*/ 2147483647 h 27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2" h="274">
                      <a:moveTo>
                        <a:pt x="48" y="4"/>
                      </a:moveTo>
                      <a:lnTo>
                        <a:pt x="48" y="4"/>
                      </a:lnTo>
                      <a:lnTo>
                        <a:pt x="48" y="18"/>
                      </a:lnTo>
                      <a:lnTo>
                        <a:pt x="44" y="48"/>
                      </a:lnTo>
                      <a:lnTo>
                        <a:pt x="40" y="66"/>
                      </a:lnTo>
                      <a:lnTo>
                        <a:pt x="36" y="84"/>
                      </a:lnTo>
                      <a:lnTo>
                        <a:pt x="30" y="98"/>
                      </a:lnTo>
                      <a:lnTo>
                        <a:pt x="26" y="102"/>
                      </a:lnTo>
                      <a:lnTo>
                        <a:pt x="22" y="106"/>
                      </a:lnTo>
                      <a:lnTo>
                        <a:pt x="14" y="114"/>
                      </a:lnTo>
                      <a:lnTo>
                        <a:pt x="8" y="124"/>
                      </a:lnTo>
                      <a:lnTo>
                        <a:pt x="4" y="136"/>
                      </a:lnTo>
                      <a:lnTo>
                        <a:pt x="0" y="148"/>
                      </a:lnTo>
                      <a:lnTo>
                        <a:pt x="0" y="162"/>
                      </a:lnTo>
                      <a:lnTo>
                        <a:pt x="0" y="176"/>
                      </a:lnTo>
                      <a:lnTo>
                        <a:pt x="4" y="190"/>
                      </a:lnTo>
                      <a:lnTo>
                        <a:pt x="8" y="204"/>
                      </a:lnTo>
                      <a:lnTo>
                        <a:pt x="12" y="218"/>
                      </a:lnTo>
                      <a:lnTo>
                        <a:pt x="20" y="232"/>
                      </a:lnTo>
                      <a:lnTo>
                        <a:pt x="26" y="244"/>
                      </a:lnTo>
                      <a:lnTo>
                        <a:pt x="36" y="254"/>
                      </a:lnTo>
                      <a:lnTo>
                        <a:pt x="46" y="262"/>
                      </a:lnTo>
                      <a:lnTo>
                        <a:pt x="56" y="268"/>
                      </a:lnTo>
                      <a:lnTo>
                        <a:pt x="68" y="274"/>
                      </a:lnTo>
                      <a:lnTo>
                        <a:pt x="80" y="274"/>
                      </a:lnTo>
                      <a:lnTo>
                        <a:pt x="104" y="272"/>
                      </a:lnTo>
                      <a:lnTo>
                        <a:pt x="122" y="266"/>
                      </a:lnTo>
                      <a:lnTo>
                        <a:pt x="138" y="258"/>
                      </a:lnTo>
                      <a:lnTo>
                        <a:pt x="150" y="248"/>
                      </a:lnTo>
                      <a:lnTo>
                        <a:pt x="160" y="234"/>
                      </a:lnTo>
                      <a:lnTo>
                        <a:pt x="166" y="222"/>
                      </a:lnTo>
                      <a:lnTo>
                        <a:pt x="170" y="208"/>
                      </a:lnTo>
                      <a:lnTo>
                        <a:pt x="172" y="196"/>
                      </a:lnTo>
                      <a:lnTo>
                        <a:pt x="170" y="184"/>
                      </a:lnTo>
                      <a:lnTo>
                        <a:pt x="166" y="174"/>
                      </a:lnTo>
                      <a:lnTo>
                        <a:pt x="152" y="152"/>
                      </a:lnTo>
                      <a:lnTo>
                        <a:pt x="146" y="138"/>
                      </a:lnTo>
                      <a:lnTo>
                        <a:pt x="142" y="122"/>
                      </a:lnTo>
                      <a:lnTo>
                        <a:pt x="140" y="104"/>
                      </a:lnTo>
                      <a:lnTo>
                        <a:pt x="142" y="80"/>
                      </a:lnTo>
                      <a:lnTo>
                        <a:pt x="142" y="68"/>
                      </a:lnTo>
                      <a:lnTo>
                        <a:pt x="142" y="58"/>
                      </a:lnTo>
                      <a:lnTo>
                        <a:pt x="138" y="48"/>
                      </a:lnTo>
                      <a:lnTo>
                        <a:pt x="134" y="38"/>
                      </a:lnTo>
                      <a:lnTo>
                        <a:pt x="128" y="30"/>
                      </a:lnTo>
                      <a:lnTo>
                        <a:pt x="122" y="24"/>
                      </a:lnTo>
                      <a:lnTo>
                        <a:pt x="104" y="12"/>
                      </a:lnTo>
                      <a:lnTo>
                        <a:pt x="88" y="4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52" y="2"/>
                      </a:lnTo>
                      <a:lnTo>
                        <a:pt x="48" y="4"/>
                      </a:lnTo>
                      <a:close/>
                    </a:path>
                  </a:pathLst>
                </a:custGeom>
                <a:solidFill>
                  <a:srgbClr val="DC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4" name="Freeform 909"/>
                <p:cNvSpPr>
                  <a:spLocks/>
                </p:cNvSpPr>
                <p:nvPr/>
              </p:nvSpPr>
              <p:spPr bwMode="auto">
                <a:xfrm>
                  <a:off x="7050088" y="990600"/>
                  <a:ext cx="266700" cy="250825"/>
                </a:xfrm>
                <a:custGeom>
                  <a:avLst/>
                  <a:gdLst>
                    <a:gd name="T0" fmla="*/ 0 w 168"/>
                    <a:gd name="T1" fmla="*/ 0 h 158"/>
                    <a:gd name="T2" fmla="*/ 0 w 168"/>
                    <a:gd name="T3" fmla="*/ 0 h 158"/>
                    <a:gd name="T4" fmla="*/ 2147483647 w 168"/>
                    <a:gd name="T5" fmla="*/ 2147483647 h 158"/>
                    <a:gd name="T6" fmla="*/ 2147483647 w 168"/>
                    <a:gd name="T7" fmla="*/ 2147483647 h 158"/>
                    <a:gd name="T8" fmla="*/ 2147483647 w 168"/>
                    <a:gd name="T9" fmla="*/ 2147483647 h 158"/>
                    <a:gd name="T10" fmla="*/ 2147483647 w 168"/>
                    <a:gd name="T11" fmla="*/ 2147483647 h 158"/>
                    <a:gd name="T12" fmla="*/ 2147483647 w 168"/>
                    <a:gd name="T13" fmla="*/ 2147483647 h 158"/>
                    <a:gd name="T14" fmla="*/ 2147483647 w 168"/>
                    <a:gd name="T15" fmla="*/ 2147483647 h 158"/>
                    <a:gd name="T16" fmla="*/ 2147483647 w 168"/>
                    <a:gd name="T17" fmla="*/ 2147483647 h 158"/>
                    <a:gd name="T18" fmla="*/ 2147483647 w 168"/>
                    <a:gd name="T19" fmla="*/ 2147483647 h 158"/>
                    <a:gd name="T20" fmla="*/ 2147483647 w 168"/>
                    <a:gd name="T21" fmla="*/ 2147483647 h 158"/>
                    <a:gd name="T22" fmla="*/ 2147483647 w 168"/>
                    <a:gd name="T23" fmla="*/ 0 h 158"/>
                    <a:gd name="T24" fmla="*/ 2147483647 w 168"/>
                    <a:gd name="T25" fmla="*/ 0 h 158"/>
                    <a:gd name="T26" fmla="*/ 2147483647 w 168"/>
                    <a:gd name="T27" fmla="*/ 2147483647 h 158"/>
                    <a:gd name="T28" fmla="*/ 2147483647 w 168"/>
                    <a:gd name="T29" fmla="*/ 2147483647 h 158"/>
                    <a:gd name="T30" fmla="*/ 2147483647 w 168"/>
                    <a:gd name="T31" fmla="*/ 2147483647 h 158"/>
                    <a:gd name="T32" fmla="*/ 2147483647 w 168"/>
                    <a:gd name="T33" fmla="*/ 2147483647 h 158"/>
                    <a:gd name="T34" fmla="*/ 2147483647 w 168"/>
                    <a:gd name="T35" fmla="*/ 2147483647 h 158"/>
                    <a:gd name="T36" fmla="*/ 2147483647 w 168"/>
                    <a:gd name="T37" fmla="*/ 2147483647 h 158"/>
                    <a:gd name="T38" fmla="*/ 2147483647 w 168"/>
                    <a:gd name="T39" fmla="*/ 2147483647 h 158"/>
                    <a:gd name="T40" fmla="*/ 2147483647 w 168"/>
                    <a:gd name="T41" fmla="*/ 2147483647 h 158"/>
                    <a:gd name="T42" fmla="*/ 2147483647 w 168"/>
                    <a:gd name="T43" fmla="*/ 2147483647 h 158"/>
                    <a:gd name="T44" fmla="*/ 2147483647 w 168"/>
                    <a:gd name="T45" fmla="*/ 2147483647 h 158"/>
                    <a:gd name="T46" fmla="*/ 2147483647 w 168"/>
                    <a:gd name="T47" fmla="*/ 2147483647 h 158"/>
                    <a:gd name="T48" fmla="*/ 2147483647 w 168"/>
                    <a:gd name="T49" fmla="*/ 2147483647 h 158"/>
                    <a:gd name="T50" fmla="*/ 2147483647 w 168"/>
                    <a:gd name="T51" fmla="*/ 2147483647 h 158"/>
                    <a:gd name="T52" fmla="*/ 2147483647 w 168"/>
                    <a:gd name="T53" fmla="*/ 2147483647 h 158"/>
                    <a:gd name="T54" fmla="*/ 2147483647 w 168"/>
                    <a:gd name="T55" fmla="*/ 2147483647 h 158"/>
                    <a:gd name="T56" fmla="*/ 2147483647 w 168"/>
                    <a:gd name="T57" fmla="*/ 2147483647 h 158"/>
                    <a:gd name="T58" fmla="*/ 0 w 168"/>
                    <a:gd name="T59" fmla="*/ 0 h 158"/>
                    <a:gd name="T60" fmla="*/ 0 w 168"/>
                    <a:gd name="T61" fmla="*/ 0 h 158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168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0" y="16"/>
                      </a:lnTo>
                      <a:lnTo>
                        <a:pt x="52" y="22"/>
                      </a:lnTo>
                      <a:lnTo>
                        <a:pt x="76" y="26"/>
                      </a:lnTo>
                      <a:lnTo>
                        <a:pt x="90" y="26"/>
                      </a:lnTo>
                      <a:lnTo>
                        <a:pt x="104" y="26"/>
                      </a:lnTo>
                      <a:lnTo>
                        <a:pt x="120" y="22"/>
                      </a:lnTo>
                      <a:lnTo>
                        <a:pt x="134" y="18"/>
                      </a:lnTo>
                      <a:lnTo>
                        <a:pt x="150" y="10"/>
                      </a:lnTo>
                      <a:lnTo>
                        <a:pt x="166" y="0"/>
                      </a:lnTo>
                      <a:lnTo>
                        <a:pt x="168" y="16"/>
                      </a:lnTo>
                      <a:lnTo>
                        <a:pt x="166" y="34"/>
                      </a:lnTo>
                      <a:lnTo>
                        <a:pt x="164" y="56"/>
                      </a:lnTo>
                      <a:lnTo>
                        <a:pt x="158" y="82"/>
                      </a:lnTo>
                      <a:lnTo>
                        <a:pt x="150" y="108"/>
                      </a:lnTo>
                      <a:lnTo>
                        <a:pt x="142" y="120"/>
                      </a:lnTo>
                      <a:lnTo>
                        <a:pt x="134" y="134"/>
                      </a:lnTo>
                      <a:lnTo>
                        <a:pt x="124" y="146"/>
                      </a:lnTo>
                      <a:lnTo>
                        <a:pt x="112" y="158"/>
                      </a:lnTo>
                      <a:lnTo>
                        <a:pt x="104" y="150"/>
                      </a:lnTo>
                      <a:lnTo>
                        <a:pt x="96" y="142"/>
                      </a:lnTo>
                      <a:lnTo>
                        <a:pt x="82" y="128"/>
                      </a:lnTo>
                      <a:lnTo>
                        <a:pt x="66" y="106"/>
                      </a:lnTo>
                      <a:lnTo>
                        <a:pt x="48" y="80"/>
                      </a:lnTo>
                      <a:lnTo>
                        <a:pt x="24" y="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5" name="Freeform 910"/>
                <p:cNvSpPr>
                  <a:spLocks/>
                </p:cNvSpPr>
                <p:nvPr/>
              </p:nvSpPr>
              <p:spPr bwMode="auto">
                <a:xfrm>
                  <a:off x="6996113" y="815975"/>
                  <a:ext cx="231775" cy="425450"/>
                </a:xfrm>
                <a:custGeom>
                  <a:avLst/>
                  <a:gdLst>
                    <a:gd name="T0" fmla="*/ 2147483647 w 146"/>
                    <a:gd name="T1" fmla="*/ 0 h 268"/>
                    <a:gd name="T2" fmla="*/ 2147483647 w 146"/>
                    <a:gd name="T3" fmla="*/ 0 h 268"/>
                    <a:gd name="T4" fmla="*/ 2147483647 w 146"/>
                    <a:gd name="T5" fmla="*/ 2147483647 h 268"/>
                    <a:gd name="T6" fmla="*/ 2147483647 w 146"/>
                    <a:gd name="T7" fmla="*/ 2147483647 h 268"/>
                    <a:gd name="T8" fmla="*/ 2147483647 w 146"/>
                    <a:gd name="T9" fmla="*/ 2147483647 h 268"/>
                    <a:gd name="T10" fmla="*/ 2147483647 w 146"/>
                    <a:gd name="T11" fmla="*/ 2147483647 h 268"/>
                    <a:gd name="T12" fmla="*/ 2147483647 w 146"/>
                    <a:gd name="T13" fmla="*/ 2147483647 h 268"/>
                    <a:gd name="T14" fmla="*/ 2147483647 w 146"/>
                    <a:gd name="T15" fmla="*/ 2147483647 h 268"/>
                    <a:gd name="T16" fmla="*/ 2147483647 w 146"/>
                    <a:gd name="T17" fmla="*/ 2147483647 h 268"/>
                    <a:gd name="T18" fmla="*/ 2147483647 w 146"/>
                    <a:gd name="T19" fmla="*/ 2147483647 h 268"/>
                    <a:gd name="T20" fmla="*/ 2147483647 w 146"/>
                    <a:gd name="T21" fmla="*/ 2147483647 h 268"/>
                    <a:gd name="T22" fmla="*/ 2147483647 w 146"/>
                    <a:gd name="T23" fmla="*/ 2147483647 h 268"/>
                    <a:gd name="T24" fmla="*/ 2147483647 w 146"/>
                    <a:gd name="T25" fmla="*/ 2147483647 h 268"/>
                    <a:gd name="T26" fmla="*/ 2147483647 w 146"/>
                    <a:gd name="T27" fmla="*/ 2147483647 h 268"/>
                    <a:gd name="T28" fmla="*/ 2147483647 w 146"/>
                    <a:gd name="T29" fmla="*/ 2147483647 h 268"/>
                    <a:gd name="T30" fmla="*/ 2147483647 w 146"/>
                    <a:gd name="T31" fmla="*/ 2147483647 h 268"/>
                    <a:gd name="T32" fmla="*/ 2147483647 w 146"/>
                    <a:gd name="T33" fmla="*/ 2147483647 h 268"/>
                    <a:gd name="T34" fmla="*/ 2147483647 w 146"/>
                    <a:gd name="T35" fmla="*/ 2147483647 h 268"/>
                    <a:gd name="T36" fmla="*/ 2147483647 w 146"/>
                    <a:gd name="T37" fmla="*/ 2147483647 h 268"/>
                    <a:gd name="T38" fmla="*/ 2147483647 w 146"/>
                    <a:gd name="T39" fmla="*/ 2147483647 h 268"/>
                    <a:gd name="T40" fmla="*/ 2147483647 w 146"/>
                    <a:gd name="T41" fmla="*/ 2147483647 h 268"/>
                    <a:gd name="T42" fmla="*/ 2147483647 w 146"/>
                    <a:gd name="T43" fmla="*/ 2147483647 h 268"/>
                    <a:gd name="T44" fmla="*/ 2147483647 w 146"/>
                    <a:gd name="T45" fmla="*/ 2147483647 h 268"/>
                    <a:gd name="T46" fmla="*/ 0 w 146"/>
                    <a:gd name="T47" fmla="*/ 2147483647 h 268"/>
                    <a:gd name="T48" fmla="*/ 0 w 146"/>
                    <a:gd name="T49" fmla="*/ 2147483647 h 268"/>
                    <a:gd name="T50" fmla="*/ 2147483647 w 146"/>
                    <a:gd name="T51" fmla="*/ 2147483647 h 268"/>
                    <a:gd name="T52" fmla="*/ 2147483647 w 146"/>
                    <a:gd name="T53" fmla="*/ 2147483647 h 268"/>
                    <a:gd name="T54" fmla="*/ 2147483647 w 146"/>
                    <a:gd name="T55" fmla="*/ 2147483647 h 268"/>
                    <a:gd name="T56" fmla="*/ 2147483647 w 146"/>
                    <a:gd name="T57" fmla="*/ 2147483647 h 268"/>
                    <a:gd name="T58" fmla="*/ 2147483647 w 146"/>
                    <a:gd name="T59" fmla="*/ 2147483647 h 268"/>
                    <a:gd name="T60" fmla="*/ 2147483647 w 146"/>
                    <a:gd name="T61" fmla="*/ 2147483647 h 268"/>
                    <a:gd name="T62" fmla="*/ 2147483647 w 146"/>
                    <a:gd name="T63" fmla="*/ 2147483647 h 268"/>
                    <a:gd name="T64" fmla="*/ 2147483647 w 146"/>
                    <a:gd name="T65" fmla="*/ 2147483647 h 268"/>
                    <a:gd name="T66" fmla="*/ 2147483647 w 146"/>
                    <a:gd name="T67" fmla="*/ 0 h 268"/>
                    <a:gd name="T68" fmla="*/ 2147483647 w 146"/>
                    <a:gd name="T69" fmla="*/ 0 h 268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46" h="268">
                      <a:moveTo>
                        <a:pt x="72" y="0"/>
                      </a:moveTo>
                      <a:lnTo>
                        <a:pt x="72" y="0"/>
                      </a:lnTo>
                      <a:lnTo>
                        <a:pt x="70" y="6"/>
                      </a:lnTo>
                      <a:lnTo>
                        <a:pt x="64" y="22"/>
                      </a:lnTo>
                      <a:lnTo>
                        <a:pt x="60" y="48"/>
                      </a:lnTo>
                      <a:lnTo>
                        <a:pt x="58" y="62"/>
                      </a:lnTo>
                      <a:lnTo>
                        <a:pt x="58" y="80"/>
                      </a:lnTo>
                      <a:lnTo>
                        <a:pt x="58" y="100"/>
                      </a:lnTo>
                      <a:lnTo>
                        <a:pt x="62" y="120"/>
                      </a:lnTo>
                      <a:lnTo>
                        <a:pt x="68" y="142"/>
                      </a:lnTo>
                      <a:lnTo>
                        <a:pt x="76" y="164"/>
                      </a:lnTo>
                      <a:lnTo>
                        <a:pt x="88" y="190"/>
                      </a:lnTo>
                      <a:lnTo>
                        <a:pt x="104" y="214"/>
                      </a:lnTo>
                      <a:lnTo>
                        <a:pt x="122" y="240"/>
                      </a:lnTo>
                      <a:lnTo>
                        <a:pt x="146" y="268"/>
                      </a:lnTo>
                      <a:lnTo>
                        <a:pt x="134" y="260"/>
                      </a:lnTo>
                      <a:lnTo>
                        <a:pt x="102" y="240"/>
                      </a:lnTo>
                      <a:lnTo>
                        <a:pt x="82" y="226"/>
                      </a:lnTo>
                      <a:lnTo>
                        <a:pt x="62" y="210"/>
                      </a:lnTo>
                      <a:lnTo>
                        <a:pt x="42" y="192"/>
                      </a:lnTo>
                      <a:lnTo>
                        <a:pt x="22" y="172"/>
                      </a:lnTo>
                      <a:lnTo>
                        <a:pt x="32" y="148"/>
                      </a:lnTo>
                      <a:lnTo>
                        <a:pt x="0" y="124"/>
                      </a:lnTo>
                      <a:lnTo>
                        <a:pt x="2" y="110"/>
                      </a:lnTo>
                      <a:lnTo>
                        <a:pt x="6" y="94"/>
                      </a:lnTo>
                      <a:lnTo>
                        <a:pt x="12" y="76"/>
                      </a:lnTo>
                      <a:lnTo>
                        <a:pt x="20" y="56"/>
                      </a:lnTo>
                      <a:lnTo>
                        <a:pt x="32" y="36"/>
                      </a:lnTo>
                      <a:lnTo>
                        <a:pt x="40" y="26"/>
                      </a:lnTo>
                      <a:lnTo>
                        <a:pt x="50" y="16"/>
                      </a:lnTo>
                      <a:lnTo>
                        <a:pt x="60" y="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6" name="Freeform 911"/>
                <p:cNvSpPr>
                  <a:spLocks/>
                </p:cNvSpPr>
                <p:nvPr/>
              </p:nvSpPr>
              <p:spPr bwMode="auto">
                <a:xfrm>
                  <a:off x="7192963" y="892175"/>
                  <a:ext cx="193675" cy="387350"/>
                </a:xfrm>
                <a:custGeom>
                  <a:avLst/>
                  <a:gdLst>
                    <a:gd name="T0" fmla="*/ 2147483647 w 122"/>
                    <a:gd name="T1" fmla="*/ 2147483647 h 244"/>
                    <a:gd name="T2" fmla="*/ 2147483647 w 122"/>
                    <a:gd name="T3" fmla="*/ 2147483647 h 244"/>
                    <a:gd name="T4" fmla="*/ 2147483647 w 122"/>
                    <a:gd name="T5" fmla="*/ 2147483647 h 244"/>
                    <a:gd name="T6" fmla="*/ 2147483647 w 122"/>
                    <a:gd name="T7" fmla="*/ 2147483647 h 244"/>
                    <a:gd name="T8" fmla="*/ 2147483647 w 122"/>
                    <a:gd name="T9" fmla="*/ 2147483647 h 244"/>
                    <a:gd name="T10" fmla="*/ 2147483647 w 122"/>
                    <a:gd name="T11" fmla="*/ 2147483647 h 244"/>
                    <a:gd name="T12" fmla="*/ 2147483647 w 122"/>
                    <a:gd name="T13" fmla="*/ 2147483647 h 244"/>
                    <a:gd name="T14" fmla="*/ 2147483647 w 122"/>
                    <a:gd name="T15" fmla="*/ 2147483647 h 244"/>
                    <a:gd name="T16" fmla="*/ 2147483647 w 122"/>
                    <a:gd name="T17" fmla="*/ 2147483647 h 244"/>
                    <a:gd name="T18" fmla="*/ 2147483647 w 122"/>
                    <a:gd name="T19" fmla="*/ 2147483647 h 244"/>
                    <a:gd name="T20" fmla="*/ 2147483647 w 122"/>
                    <a:gd name="T21" fmla="*/ 2147483647 h 244"/>
                    <a:gd name="T22" fmla="*/ 2147483647 w 122"/>
                    <a:gd name="T23" fmla="*/ 2147483647 h 244"/>
                    <a:gd name="T24" fmla="*/ 0 w 122"/>
                    <a:gd name="T25" fmla="*/ 2147483647 h 244"/>
                    <a:gd name="T26" fmla="*/ 0 w 122"/>
                    <a:gd name="T27" fmla="*/ 2147483647 h 244"/>
                    <a:gd name="T28" fmla="*/ 2147483647 w 122"/>
                    <a:gd name="T29" fmla="*/ 2147483647 h 244"/>
                    <a:gd name="T30" fmla="*/ 2147483647 w 122"/>
                    <a:gd name="T31" fmla="*/ 2147483647 h 244"/>
                    <a:gd name="T32" fmla="*/ 2147483647 w 122"/>
                    <a:gd name="T33" fmla="*/ 2147483647 h 244"/>
                    <a:gd name="T34" fmla="*/ 2147483647 w 122"/>
                    <a:gd name="T35" fmla="*/ 2147483647 h 244"/>
                    <a:gd name="T36" fmla="*/ 2147483647 w 122"/>
                    <a:gd name="T37" fmla="*/ 2147483647 h 244"/>
                    <a:gd name="T38" fmla="*/ 2147483647 w 122"/>
                    <a:gd name="T39" fmla="*/ 2147483647 h 244"/>
                    <a:gd name="T40" fmla="*/ 2147483647 w 122"/>
                    <a:gd name="T41" fmla="*/ 2147483647 h 244"/>
                    <a:gd name="T42" fmla="*/ 2147483647 w 122"/>
                    <a:gd name="T43" fmla="*/ 2147483647 h 244"/>
                    <a:gd name="T44" fmla="*/ 2147483647 w 122"/>
                    <a:gd name="T45" fmla="*/ 2147483647 h 244"/>
                    <a:gd name="T46" fmla="*/ 2147483647 w 122"/>
                    <a:gd name="T47" fmla="*/ 2147483647 h 244"/>
                    <a:gd name="T48" fmla="*/ 2147483647 w 122"/>
                    <a:gd name="T49" fmla="*/ 2147483647 h 244"/>
                    <a:gd name="T50" fmla="*/ 2147483647 w 122"/>
                    <a:gd name="T51" fmla="*/ 2147483647 h 244"/>
                    <a:gd name="T52" fmla="*/ 2147483647 w 122"/>
                    <a:gd name="T53" fmla="*/ 2147483647 h 244"/>
                    <a:gd name="T54" fmla="*/ 2147483647 w 122"/>
                    <a:gd name="T55" fmla="*/ 2147483647 h 244"/>
                    <a:gd name="T56" fmla="*/ 2147483647 w 122"/>
                    <a:gd name="T57" fmla="*/ 0 h 244"/>
                    <a:gd name="T58" fmla="*/ 2147483647 w 122"/>
                    <a:gd name="T59" fmla="*/ 2147483647 h 24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22" h="244">
                      <a:moveTo>
                        <a:pt x="54" y="10"/>
                      </a:moveTo>
                      <a:lnTo>
                        <a:pt x="54" y="10"/>
                      </a:lnTo>
                      <a:lnTo>
                        <a:pt x="58" y="32"/>
                      </a:lnTo>
                      <a:lnTo>
                        <a:pt x="62" y="56"/>
                      </a:lnTo>
                      <a:lnTo>
                        <a:pt x="62" y="86"/>
                      </a:lnTo>
                      <a:lnTo>
                        <a:pt x="62" y="104"/>
                      </a:lnTo>
                      <a:lnTo>
                        <a:pt x="60" y="122"/>
                      </a:lnTo>
                      <a:lnTo>
                        <a:pt x="56" y="142"/>
                      </a:lnTo>
                      <a:lnTo>
                        <a:pt x="48" y="160"/>
                      </a:lnTo>
                      <a:lnTo>
                        <a:pt x="40" y="182"/>
                      </a:lnTo>
                      <a:lnTo>
                        <a:pt x="30" y="202"/>
                      </a:lnTo>
                      <a:lnTo>
                        <a:pt x="16" y="224"/>
                      </a:lnTo>
                      <a:lnTo>
                        <a:pt x="0" y="244"/>
                      </a:lnTo>
                      <a:lnTo>
                        <a:pt x="12" y="232"/>
                      </a:lnTo>
                      <a:lnTo>
                        <a:pt x="42" y="202"/>
                      </a:lnTo>
                      <a:lnTo>
                        <a:pt x="60" y="182"/>
                      </a:lnTo>
                      <a:lnTo>
                        <a:pt x="78" y="158"/>
                      </a:lnTo>
                      <a:lnTo>
                        <a:pt x="94" y="132"/>
                      </a:lnTo>
                      <a:lnTo>
                        <a:pt x="108" y="102"/>
                      </a:lnTo>
                      <a:lnTo>
                        <a:pt x="104" y="96"/>
                      </a:lnTo>
                      <a:lnTo>
                        <a:pt x="98" y="90"/>
                      </a:lnTo>
                      <a:lnTo>
                        <a:pt x="88" y="82"/>
                      </a:lnTo>
                      <a:lnTo>
                        <a:pt x="122" y="78"/>
                      </a:lnTo>
                      <a:lnTo>
                        <a:pt x="106" y="48"/>
                      </a:lnTo>
                      <a:lnTo>
                        <a:pt x="90" y="22"/>
                      </a:lnTo>
                      <a:lnTo>
                        <a:pt x="72" y="0"/>
                      </a:lnTo>
                      <a:lnTo>
                        <a:pt x="54" y="1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7" name="Freeform 912"/>
                <p:cNvSpPr>
                  <a:spLocks/>
                </p:cNvSpPr>
                <p:nvPr/>
              </p:nvSpPr>
              <p:spPr bwMode="auto">
                <a:xfrm>
                  <a:off x="7339013" y="1006475"/>
                  <a:ext cx="161925" cy="492125"/>
                </a:xfrm>
                <a:custGeom>
                  <a:avLst/>
                  <a:gdLst>
                    <a:gd name="T0" fmla="*/ 2147483647 w 102"/>
                    <a:gd name="T1" fmla="*/ 0 h 310"/>
                    <a:gd name="T2" fmla="*/ 2147483647 w 102"/>
                    <a:gd name="T3" fmla="*/ 0 h 310"/>
                    <a:gd name="T4" fmla="*/ 2147483647 w 102"/>
                    <a:gd name="T5" fmla="*/ 2147483647 h 310"/>
                    <a:gd name="T6" fmla="*/ 2147483647 w 102"/>
                    <a:gd name="T7" fmla="*/ 2147483647 h 310"/>
                    <a:gd name="T8" fmla="*/ 2147483647 w 102"/>
                    <a:gd name="T9" fmla="*/ 2147483647 h 310"/>
                    <a:gd name="T10" fmla="*/ 2147483647 w 102"/>
                    <a:gd name="T11" fmla="*/ 2147483647 h 310"/>
                    <a:gd name="T12" fmla="*/ 2147483647 w 102"/>
                    <a:gd name="T13" fmla="*/ 2147483647 h 310"/>
                    <a:gd name="T14" fmla="*/ 2147483647 w 102"/>
                    <a:gd name="T15" fmla="*/ 2147483647 h 310"/>
                    <a:gd name="T16" fmla="*/ 2147483647 w 102"/>
                    <a:gd name="T17" fmla="*/ 2147483647 h 310"/>
                    <a:gd name="T18" fmla="*/ 2147483647 w 102"/>
                    <a:gd name="T19" fmla="*/ 2147483647 h 310"/>
                    <a:gd name="T20" fmla="*/ 2147483647 w 102"/>
                    <a:gd name="T21" fmla="*/ 2147483647 h 310"/>
                    <a:gd name="T22" fmla="*/ 2147483647 w 102"/>
                    <a:gd name="T23" fmla="*/ 2147483647 h 310"/>
                    <a:gd name="T24" fmla="*/ 2147483647 w 102"/>
                    <a:gd name="T25" fmla="*/ 2147483647 h 310"/>
                    <a:gd name="T26" fmla="*/ 2147483647 w 102"/>
                    <a:gd name="T27" fmla="*/ 2147483647 h 310"/>
                    <a:gd name="T28" fmla="*/ 0 w 102"/>
                    <a:gd name="T29" fmla="*/ 2147483647 h 310"/>
                    <a:gd name="T30" fmla="*/ 0 w 102"/>
                    <a:gd name="T31" fmla="*/ 2147483647 h 310"/>
                    <a:gd name="T32" fmla="*/ 0 w 102"/>
                    <a:gd name="T33" fmla="*/ 2147483647 h 310"/>
                    <a:gd name="T34" fmla="*/ 2147483647 w 102"/>
                    <a:gd name="T35" fmla="*/ 2147483647 h 310"/>
                    <a:gd name="T36" fmla="*/ 2147483647 w 102"/>
                    <a:gd name="T37" fmla="*/ 2147483647 h 310"/>
                    <a:gd name="T38" fmla="*/ 2147483647 w 102"/>
                    <a:gd name="T39" fmla="*/ 2147483647 h 310"/>
                    <a:gd name="T40" fmla="*/ 2147483647 w 102"/>
                    <a:gd name="T41" fmla="*/ 2147483647 h 310"/>
                    <a:gd name="T42" fmla="*/ 2147483647 w 102"/>
                    <a:gd name="T43" fmla="*/ 2147483647 h 310"/>
                    <a:gd name="T44" fmla="*/ 2147483647 w 102"/>
                    <a:gd name="T45" fmla="*/ 2147483647 h 310"/>
                    <a:gd name="T46" fmla="*/ 2147483647 w 102"/>
                    <a:gd name="T47" fmla="*/ 2147483647 h 310"/>
                    <a:gd name="T48" fmla="*/ 2147483647 w 102"/>
                    <a:gd name="T49" fmla="*/ 2147483647 h 310"/>
                    <a:gd name="T50" fmla="*/ 2147483647 w 102"/>
                    <a:gd name="T51" fmla="*/ 2147483647 h 310"/>
                    <a:gd name="T52" fmla="*/ 2147483647 w 102"/>
                    <a:gd name="T53" fmla="*/ 2147483647 h 310"/>
                    <a:gd name="T54" fmla="*/ 2147483647 w 102"/>
                    <a:gd name="T55" fmla="*/ 2147483647 h 310"/>
                    <a:gd name="T56" fmla="*/ 2147483647 w 102"/>
                    <a:gd name="T57" fmla="*/ 0 h 310"/>
                    <a:gd name="T58" fmla="*/ 2147483647 w 102"/>
                    <a:gd name="T59" fmla="*/ 0 h 31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02" h="310">
                      <a:moveTo>
                        <a:pt x="64" y="0"/>
                      </a:moveTo>
                      <a:lnTo>
                        <a:pt x="64" y="0"/>
                      </a:lnTo>
                      <a:lnTo>
                        <a:pt x="68" y="14"/>
                      </a:lnTo>
                      <a:lnTo>
                        <a:pt x="70" y="32"/>
                      </a:lnTo>
                      <a:lnTo>
                        <a:pt x="70" y="54"/>
                      </a:lnTo>
                      <a:lnTo>
                        <a:pt x="68" y="78"/>
                      </a:lnTo>
                      <a:lnTo>
                        <a:pt x="64" y="106"/>
                      </a:lnTo>
                      <a:lnTo>
                        <a:pt x="56" y="134"/>
                      </a:lnTo>
                      <a:lnTo>
                        <a:pt x="50" y="148"/>
                      </a:lnTo>
                      <a:lnTo>
                        <a:pt x="42" y="162"/>
                      </a:lnTo>
                      <a:lnTo>
                        <a:pt x="18" y="210"/>
                      </a:lnTo>
                      <a:lnTo>
                        <a:pt x="10" y="228"/>
                      </a:lnTo>
                      <a:lnTo>
                        <a:pt x="4" y="244"/>
                      </a:lnTo>
                      <a:lnTo>
                        <a:pt x="0" y="260"/>
                      </a:lnTo>
                      <a:lnTo>
                        <a:pt x="0" y="276"/>
                      </a:lnTo>
                      <a:lnTo>
                        <a:pt x="0" y="292"/>
                      </a:lnTo>
                      <a:lnTo>
                        <a:pt x="2" y="310"/>
                      </a:lnTo>
                      <a:lnTo>
                        <a:pt x="98" y="306"/>
                      </a:lnTo>
                      <a:lnTo>
                        <a:pt x="100" y="272"/>
                      </a:lnTo>
                      <a:lnTo>
                        <a:pt x="102" y="232"/>
                      </a:lnTo>
                      <a:lnTo>
                        <a:pt x="102" y="186"/>
                      </a:lnTo>
                      <a:lnTo>
                        <a:pt x="98" y="136"/>
                      </a:lnTo>
                      <a:lnTo>
                        <a:pt x="92" y="84"/>
                      </a:lnTo>
                      <a:lnTo>
                        <a:pt x="88" y="60"/>
                      </a:lnTo>
                      <a:lnTo>
                        <a:pt x="82" y="38"/>
                      </a:lnTo>
                      <a:lnTo>
                        <a:pt x="74" y="18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2D2D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8" name="Freeform 913"/>
                <p:cNvSpPr>
                  <a:spLocks/>
                </p:cNvSpPr>
                <p:nvPr/>
              </p:nvSpPr>
              <p:spPr bwMode="auto">
                <a:xfrm>
                  <a:off x="7462838" y="920750"/>
                  <a:ext cx="215900" cy="504825"/>
                </a:xfrm>
                <a:custGeom>
                  <a:avLst/>
                  <a:gdLst>
                    <a:gd name="T0" fmla="*/ 2147483647 w 136"/>
                    <a:gd name="T1" fmla="*/ 2147483647 h 318"/>
                    <a:gd name="T2" fmla="*/ 2147483647 w 136"/>
                    <a:gd name="T3" fmla="*/ 2147483647 h 318"/>
                    <a:gd name="T4" fmla="*/ 2147483647 w 136"/>
                    <a:gd name="T5" fmla="*/ 0 h 318"/>
                    <a:gd name="T6" fmla="*/ 2147483647 w 136"/>
                    <a:gd name="T7" fmla="*/ 0 h 318"/>
                    <a:gd name="T8" fmla="*/ 2147483647 w 136"/>
                    <a:gd name="T9" fmla="*/ 0 h 318"/>
                    <a:gd name="T10" fmla="*/ 2147483647 w 136"/>
                    <a:gd name="T11" fmla="*/ 2147483647 h 318"/>
                    <a:gd name="T12" fmla="*/ 2147483647 w 136"/>
                    <a:gd name="T13" fmla="*/ 2147483647 h 318"/>
                    <a:gd name="T14" fmla="*/ 2147483647 w 136"/>
                    <a:gd name="T15" fmla="*/ 2147483647 h 318"/>
                    <a:gd name="T16" fmla="*/ 2147483647 w 136"/>
                    <a:gd name="T17" fmla="*/ 2147483647 h 318"/>
                    <a:gd name="T18" fmla="*/ 2147483647 w 136"/>
                    <a:gd name="T19" fmla="*/ 2147483647 h 318"/>
                    <a:gd name="T20" fmla="*/ 2147483647 w 136"/>
                    <a:gd name="T21" fmla="*/ 2147483647 h 318"/>
                    <a:gd name="T22" fmla="*/ 2147483647 w 136"/>
                    <a:gd name="T23" fmla="*/ 2147483647 h 318"/>
                    <a:gd name="T24" fmla="*/ 2147483647 w 136"/>
                    <a:gd name="T25" fmla="*/ 2147483647 h 318"/>
                    <a:gd name="T26" fmla="*/ 2147483647 w 136"/>
                    <a:gd name="T27" fmla="*/ 2147483647 h 318"/>
                    <a:gd name="T28" fmla="*/ 2147483647 w 136"/>
                    <a:gd name="T29" fmla="*/ 2147483647 h 318"/>
                    <a:gd name="T30" fmla="*/ 2147483647 w 136"/>
                    <a:gd name="T31" fmla="*/ 2147483647 h 318"/>
                    <a:gd name="T32" fmla="*/ 0 w 136"/>
                    <a:gd name="T33" fmla="*/ 2147483647 h 318"/>
                    <a:gd name="T34" fmla="*/ 0 w 136"/>
                    <a:gd name="T35" fmla="*/ 2147483647 h 318"/>
                    <a:gd name="T36" fmla="*/ 2147483647 w 136"/>
                    <a:gd name="T37" fmla="*/ 2147483647 h 318"/>
                    <a:gd name="T38" fmla="*/ 2147483647 w 136"/>
                    <a:gd name="T39" fmla="*/ 2147483647 h 318"/>
                    <a:gd name="T40" fmla="*/ 2147483647 w 136"/>
                    <a:gd name="T41" fmla="*/ 2147483647 h 318"/>
                    <a:gd name="T42" fmla="*/ 2147483647 w 136"/>
                    <a:gd name="T43" fmla="*/ 2147483647 h 318"/>
                    <a:gd name="T44" fmla="*/ 2147483647 w 136"/>
                    <a:gd name="T45" fmla="*/ 2147483647 h 318"/>
                    <a:gd name="T46" fmla="*/ 2147483647 w 136"/>
                    <a:gd name="T47" fmla="*/ 2147483647 h 318"/>
                    <a:gd name="T48" fmla="*/ 2147483647 w 136"/>
                    <a:gd name="T49" fmla="*/ 2147483647 h 318"/>
                    <a:gd name="T50" fmla="*/ 2147483647 w 136"/>
                    <a:gd name="T51" fmla="*/ 2147483647 h 318"/>
                    <a:gd name="T52" fmla="*/ 2147483647 w 136"/>
                    <a:gd name="T53" fmla="*/ 2147483647 h 318"/>
                    <a:gd name="T54" fmla="*/ 2147483647 w 136"/>
                    <a:gd name="T55" fmla="*/ 2147483647 h 31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36" h="318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30" y="2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4" y="26"/>
                      </a:lnTo>
                      <a:lnTo>
                        <a:pt x="56" y="78"/>
                      </a:lnTo>
                      <a:lnTo>
                        <a:pt x="78" y="162"/>
                      </a:lnTo>
                      <a:lnTo>
                        <a:pt x="92" y="208"/>
                      </a:lnTo>
                      <a:lnTo>
                        <a:pt x="106" y="250"/>
                      </a:lnTo>
                      <a:lnTo>
                        <a:pt x="122" y="288"/>
                      </a:lnTo>
                      <a:lnTo>
                        <a:pt x="136" y="318"/>
                      </a:lnTo>
                      <a:lnTo>
                        <a:pt x="0" y="316"/>
                      </a:lnTo>
                      <a:lnTo>
                        <a:pt x="4" y="256"/>
                      </a:lnTo>
                      <a:lnTo>
                        <a:pt x="6" y="210"/>
                      </a:lnTo>
                      <a:lnTo>
                        <a:pt x="4" y="190"/>
                      </a:lnTo>
                      <a:lnTo>
                        <a:pt x="2" y="176"/>
                      </a:lnTo>
                      <a:lnTo>
                        <a:pt x="2" y="160"/>
                      </a:lnTo>
                      <a:lnTo>
                        <a:pt x="2" y="136"/>
                      </a:lnTo>
                      <a:lnTo>
                        <a:pt x="4" y="78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9" name="Freeform 914"/>
                <p:cNvSpPr>
                  <a:spLocks/>
                </p:cNvSpPr>
                <p:nvPr/>
              </p:nvSpPr>
              <p:spPr bwMode="auto">
                <a:xfrm>
                  <a:off x="7240588" y="590550"/>
                  <a:ext cx="203200" cy="276225"/>
                </a:xfrm>
                <a:custGeom>
                  <a:avLst/>
                  <a:gdLst>
                    <a:gd name="T0" fmla="*/ 2147483647 w 128"/>
                    <a:gd name="T1" fmla="*/ 2147483647 h 174"/>
                    <a:gd name="T2" fmla="*/ 2147483647 w 128"/>
                    <a:gd name="T3" fmla="*/ 2147483647 h 174"/>
                    <a:gd name="T4" fmla="*/ 2147483647 w 128"/>
                    <a:gd name="T5" fmla="*/ 2147483647 h 174"/>
                    <a:gd name="T6" fmla="*/ 2147483647 w 128"/>
                    <a:gd name="T7" fmla="*/ 2147483647 h 174"/>
                    <a:gd name="T8" fmla="*/ 2147483647 w 128"/>
                    <a:gd name="T9" fmla="*/ 2147483647 h 174"/>
                    <a:gd name="T10" fmla="*/ 2147483647 w 128"/>
                    <a:gd name="T11" fmla="*/ 2147483647 h 174"/>
                    <a:gd name="T12" fmla="*/ 2147483647 w 128"/>
                    <a:gd name="T13" fmla="*/ 2147483647 h 174"/>
                    <a:gd name="T14" fmla="*/ 2147483647 w 128"/>
                    <a:gd name="T15" fmla="*/ 2147483647 h 174"/>
                    <a:gd name="T16" fmla="*/ 2147483647 w 128"/>
                    <a:gd name="T17" fmla="*/ 2147483647 h 174"/>
                    <a:gd name="T18" fmla="*/ 2147483647 w 128"/>
                    <a:gd name="T19" fmla="*/ 2147483647 h 174"/>
                    <a:gd name="T20" fmla="*/ 2147483647 w 128"/>
                    <a:gd name="T21" fmla="*/ 2147483647 h 174"/>
                    <a:gd name="T22" fmla="*/ 2147483647 w 128"/>
                    <a:gd name="T23" fmla="*/ 2147483647 h 174"/>
                    <a:gd name="T24" fmla="*/ 2147483647 w 128"/>
                    <a:gd name="T25" fmla="*/ 2147483647 h 174"/>
                    <a:gd name="T26" fmla="*/ 2147483647 w 128"/>
                    <a:gd name="T27" fmla="*/ 2147483647 h 174"/>
                    <a:gd name="T28" fmla="*/ 2147483647 w 128"/>
                    <a:gd name="T29" fmla="*/ 2147483647 h 174"/>
                    <a:gd name="T30" fmla="*/ 2147483647 w 128"/>
                    <a:gd name="T31" fmla="*/ 2147483647 h 174"/>
                    <a:gd name="T32" fmla="*/ 2147483647 w 128"/>
                    <a:gd name="T33" fmla="*/ 2147483647 h 174"/>
                    <a:gd name="T34" fmla="*/ 2147483647 w 128"/>
                    <a:gd name="T35" fmla="*/ 2147483647 h 174"/>
                    <a:gd name="T36" fmla="*/ 2147483647 w 128"/>
                    <a:gd name="T37" fmla="*/ 2147483647 h 174"/>
                    <a:gd name="T38" fmla="*/ 2147483647 w 128"/>
                    <a:gd name="T39" fmla="*/ 2147483647 h 174"/>
                    <a:gd name="T40" fmla="*/ 2147483647 w 128"/>
                    <a:gd name="T41" fmla="*/ 2147483647 h 174"/>
                    <a:gd name="T42" fmla="*/ 2147483647 w 128"/>
                    <a:gd name="T43" fmla="*/ 2147483647 h 174"/>
                    <a:gd name="T44" fmla="*/ 2147483647 w 128"/>
                    <a:gd name="T45" fmla="*/ 2147483647 h 174"/>
                    <a:gd name="T46" fmla="*/ 2147483647 w 128"/>
                    <a:gd name="T47" fmla="*/ 2147483647 h 174"/>
                    <a:gd name="T48" fmla="*/ 2147483647 w 128"/>
                    <a:gd name="T49" fmla="*/ 2147483647 h 174"/>
                    <a:gd name="T50" fmla="*/ 2147483647 w 128"/>
                    <a:gd name="T51" fmla="*/ 2147483647 h 174"/>
                    <a:gd name="T52" fmla="*/ 2147483647 w 128"/>
                    <a:gd name="T53" fmla="*/ 2147483647 h 174"/>
                    <a:gd name="T54" fmla="*/ 2147483647 w 128"/>
                    <a:gd name="T55" fmla="*/ 2147483647 h 174"/>
                    <a:gd name="T56" fmla="*/ 2147483647 w 128"/>
                    <a:gd name="T57" fmla="*/ 2147483647 h 174"/>
                    <a:gd name="T58" fmla="*/ 2147483647 w 128"/>
                    <a:gd name="T59" fmla="*/ 2147483647 h 174"/>
                    <a:gd name="T60" fmla="*/ 2147483647 w 128"/>
                    <a:gd name="T61" fmla="*/ 2147483647 h 174"/>
                    <a:gd name="T62" fmla="*/ 2147483647 w 128"/>
                    <a:gd name="T63" fmla="*/ 2147483647 h 174"/>
                    <a:gd name="T64" fmla="*/ 2147483647 w 128"/>
                    <a:gd name="T65" fmla="*/ 2147483647 h 174"/>
                    <a:gd name="T66" fmla="*/ 2147483647 w 128"/>
                    <a:gd name="T67" fmla="*/ 2147483647 h 174"/>
                    <a:gd name="T68" fmla="*/ 2147483647 w 128"/>
                    <a:gd name="T69" fmla="*/ 2147483647 h 174"/>
                    <a:gd name="T70" fmla="*/ 2147483647 w 128"/>
                    <a:gd name="T71" fmla="*/ 2147483647 h 174"/>
                    <a:gd name="T72" fmla="*/ 2147483647 w 128"/>
                    <a:gd name="T73" fmla="*/ 2147483647 h 174"/>
                    <a:gd name="T74" fmla="*/ 2147483647 w 128"/>
                    <a:gd name="T75" fmla="*/ 2147483647 h 174"/>
                    <a:gd name="T76" fmla="*/ 2147483647 w 128"/>
                    <a:gd name="T77" fmla="*/ 2147483647 h 174"/>
                    <a:gd name="T78" fmla="*/ 2147483647 w 128"/>
                    <a:gd name="T79" fmla="*/ 2147483647 h 174"/>
                    <a:gd name="T80" fmla="*/ 2147483647 w 128"/>
                    <a:gd name="T81" fmla="*/ 2147483647 h 174"/>
                    <a:gd name="T82" fmla="*/ 2147483647 w 128"/>
                    <a:gd name="T83" fmla="*/ 2147483647 h 174"/>
                    <a:gd name="T84" fmla="*/ 2147483647 w 128"/>
                    <a:gd name="T85" fmla="*/ 2147483647 h 174"/>
                    <a:gd name="T86" fmla="*/ 0 w 128"/>
                    <a:gd name="T87" fmla="*/ 2147483647 h 174"/>
                    <a:gd name="T88" fmla="*/ 0 w 128"/>
                    <a:gd name="T89" fmla="*/ 2147483647 h 174"/>
                    <a:gd name="T90" fmla="*/ 2147483647 w 128"/>
                    <a:gd name="T91" fmla="*/ 2147483647 h 174"/>
                    <a:gd name="T92" fmla="*/ 2147483647 w 128"/>
                    <a:gd name="T93" fmla="*/ 2147483647 h 174"/>
                    <a:gd name="T94" fmla="*/ 2147483647 w 128"/>
                    <a:gd name="T95" fmla="*/ 2147483647 h 174"/>
                    <a:gd name="T96" fmla="*/ 2147483647 w 128"/>
                    <a:gd name="T97" fmla="*/ 2147483647 h 174"/>
                    <a:gd name="T98" fmla="*/ 2147483647 w 128"/>
                    <a:gd name="T99" fmla="*/ 2147483647 h 174"/>
                    <a:gd name="T100" fmla="*/ 2147483647 w 128"/>
                    <a:gd name="T101" fmla="*/ 2147483647 h 174"/>
                    <a:gd name="T102" fmla="*/ 2147483647 w 128"/>
                    <a:gd name="T103" fmla="*/ 2147483647 h 174"/>
                    <a:gd name="T104" fmla="*/ 2147483647 w 128"/>
                    <a:gd name="T105" fmla="*/ 0 h 174"/>
                    <a:gd name="T106" fmla="*/ 2147483647 w 128"/>
                    <a:gd name="T107" fmla="*/ 0 h 174"/>
                    <a:gd name="T108" fmla="*/ 2147483647 w 128"/>
                    <a:gd name="T109" fmla="*/ 2147483647 h 174"/>
                    <a:gd name="T110" fmla="*/ 2147483647 w 128"/>
                    <a:gd name="T111" fmla="*/ 2147483647 h 174"/>
                    <a:gd name="T112" fmla="*/ 2147483647 w 128"/>
                    <a:gd name="T113" fmla="*/ 2147483647 h 174"/>
                    <a:gd name="T114" fmla="*/ 2147483647 w 128"/>
                    <a:gd name="T115" fmla="*/ 2147483647 h 174"/>
                    <a:gd name="T116" fmla="*/ 2147483647 w 128"/>
                    <a:gd name="T117" fmla="*/ 2147483647 h 174"/>
                    <a:gd name="T118" fmla="*/ 2147483647 w 128"/>
                    <a:gd name="T119" fmla="*/ 2147483647 h 174"/>
                    <a:gd name="T120" fmla="*/ 2147483647 w 128"/>
                    <a:gd name="T121" fmla="*/ 2147483647 h 174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28" h="174">
                      <a:moveTo>
                        <a:pt x="108" y="32"/>
                      </a:moveTo>
                      <a:lnTo>
                        <a:pt x="108" y="32"/>
                      </a:lnTo>
                      <a:lnTo>
                        <a:pt x="110" y="36"/>
                      </a:lnTo>
                      <a:lnTo>
                        <a:pt x="112" y="50"/>
                      </a:lnTo>
                      <a:lnTo>
                        <a:pt x="112" y="72"/>
                      </a:lnTo>
                      <a:lnTo>
                        <a:pt x="110" y="84"/>
                      </a:lnTo>
                      <a:lnTo>
                        <a:pt x="108" y="98"/>
                      </a:lnTo>
                      <a:lnTo>
                        <a:pt x="104" y="110"/>
                      </a:lnTo>
                      <a:lnTo>
                        <a:pt x="104" y="122"/>
                      </a:lnTo>
                      <a:lnTo>
                        <a:pt x="104" y="130"/>
                      </a:lnTo>
                      <a:lnTo>
                        <a:pt x="106" y="138"/>
                      </a:lnTo>
                      <a:lnTo>
                        <a:pt x="110" y="142"/>
                      </a:lnTo>
                      <a:lnTo>
                        <a:pt x="116" y="146"/>
                      </a:lnTo>
                      <a:lnTo>
                        <a:pt x="122" y="148"/>
                      </a:lnTo>
                      <a:lnTo>
                        <a:pt x="128" y="148"/>
                      </a:lnTo>
                      <a:lnTo>
                        <a:pt x="124" y="148"/>
                      </a:lnTo>
                      <a:lnTo>
                        <a:pt x="116" y="150"/>
                      </a:lnTo>
                      <a:lnTo>
                        <a:pt x="110" y="148"/>
                      </a:lnTo>
                      <a:lnTo>
                        <a:pt x="106" y="146"/>
                      </a:lnTo>
                      <a:lnTo>
                        <a:pt x="100" y="142"/>
                      </a:lnTo>
                      <a:lnTo>
                        <a:pt x="96" y="134"/>
                      </a:lnTo>
                      <a:lnTo>
                        <a:pt x="94" y="140"/>
                      </a:lnTo>
                      <a:lnTo>
                        <a:pt x="94" y="150"/>
                      </a:lnTo>
                      <a:lnTo>
                        <a:pt x="96" y="158"/>
                      </a:lnTo>
                      <a:lnTo>
                        <a:pt x="100" y="164"/>
                      </a:lnTo>
                      <a:lnTo>
                        <a:pt x="106" y="168"/>
                      </a:lnTo>
                      <a:lnTo>
                        <a:pt x="116" y="172"/>
                      </a:lnTo>
                      <a:lnTo>
                        <a:pt x="106" y="174"/>
                      </a:lnTo>
                      <a:lnTo>
                        <a:pt x="94" y="172"/>
                      </a:lnTo>
                      <a:lnTo>
                        <a:pt x="80" y="170"/>
                      </a:lnTo>
                      <a:lnTo>
                        <a:pt x="64" y="166"/>
                      </a:lnTo>
                      <a:lnTo>
                        <a:pt x="48" y="158"/>
                      </a:lnTo>
                      <a:lnTo>
                        <a:pt x="32" y="146"/>
                      </a:lnTo>
                      <a:lnTo>
                        <a:pt x="24" y="136"/>
                      </a:lnTo>
                      <a:lnTo>
                        <a:pt x="16" y="128"/>
                      </a:lnTo>
                      <a:lnTo>
                        <a:pt x="10" y="118"/>
                      </a:lnTo>
                      <a:lnTo>
                        <a:pt x="6" y="106"/>
                      </a:lnTo>
                      <a:lnTo>
                        <a:pt x="2" y="96"/>
                      </a:lnTo>
                      <a:lnTo>
                        <a:pt x="0" y="86"/>
                      </a:lnTo>
                      <a:lnTo>
                        <a:pt x="0" y="66"/>
                      </a:lnTo>
                      <a:lnTo>
                        <a:pt x="4" y="48"/>
                      </a:lnTo>
                      <a:lnTo>
                        <a:pt x="10" y="32"/>
                      </a:lnTo>
                      <a:lnTo>
                        <a:pt x="22" y="18"/>
                      </a:lnTo>
                      <a:lnTo>
                        <a:pt x="36" y="8"/>
                      </a:lnTo>
                      <a:lnTo>
                        <a:pt x="44" y="6"/>
                      </a:lnTo>
                      <a:lnTo>
                        <a:pt x="54" y="2"/>
                      </a:lnTo>
                      <a:lnTo>
                        <a:pt x="68" y="0"/>
                      </a:lnTo>
                      <a:lnTo>
                        <a:pt x="82" y="0"/>
                      </a:lnTo>
                      <a:lnTo>
                        <a:pt x="92" y="2"/>
                      </a:lnTo>
                      <a:lnTo>
                        <a:pt x="98" y="4"/>
                      </a:lnTo>
                      <a:lnTo>
                        <a:pt x="104" y="10"/>
                      </a:lnTo>
                      <a:lnTo>
                        <a:pt x="106" y="16"/>
                      </a:lnTo>
                      <a:lnTo>
                        <a:pt x="108" y="22"/>
                      </a:lnTo>
                      <a:lnTo>
                        <a:pt x="108" y="3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0" name="Freeform 915"/>
                <p:cNvSpPr>
                  <a:spLocks/>
                </p:cNvSpPr>
                <p:nvPr/>
              </p:nvSpPr>
              <p:spPr bwMode="auto">
                <a:xfrm>
                  <a:off x="7135813" y="774700"/>
                  <a:ext cx="136525" cy="158750"/>
                </a:xfrm>
                <a:custGeom>
                  <a:avLst/>
                  <a:gdLst>
                    <a:gd name="T0" fmla="*/ 0 w 86"/>
                    <a:gd name="T1" fmla="*/ 2147483647 h 100"/>
                    <a:gd name="T2" fmla="*/ 0 w 86"/>
                    <a:gd name="T3" fmla="*/ 2147483647 h 100"/>
                    <a:gd name="T4" fmla="*/ 2147483647 w 86"/>
                    <a:gd name="T5" fmla="*/ 2147483647 h 100"/>
                    <a:gd name="T6" fmla="*/ 2147483647 w 86"/>
                    <a:gd name="T7" fmla="*/ 2147483647 h 100"/>
                    <a:gd name="T8" fmla="*/ 2147483647 w 86"/>
                    <a:gd name="T9" fmla="*/ 2147483647 h 100"/>
                    <a:gd name="T10" fmla="*/ 2147483647 w 86"/>
                    <a:gd name="T11" fmla="*/ 2147483647 h 100"/>
                    <a:gd name="T12" fmla="*/ 2147483647 w 86"/>
                    <a:gd name="T13" fmla="*/ 2147483647 h 100"/>
                    <a:gd name="T14" fmla="*/ 2147483647 w 86"/>
                    <a:gd name="T15" fmla="*/ 2147483647 h 100"/>
                    <a:gd name="T16" fmla="*/ 2147483647 w 86"/>
                    <a:gd name="T17" fmla="*/ 2147483647 h 100"/>
                    <a:gd name="T18" fmla="*/ 2147483647 w 86"/>
                    <a:gd name="T19" fmla="*/ 2147483647 h 100"/>
                    <a:gd name="T20" fmla="*/ 2147483647 w 86"/>
                    <a:gd name="T21" fmla="*/ 2147483647 h 100"/>
                    <a:gd name="T22" fmla="*/ 2147483647 w 86"/>
                    <a:gd name="T23" fmla="*/ 2147483647 h 100"/>
                    <a:gd name="T24" fmla="*/ 2147483647 w 86"/>
                    <a:gd name="T25" fmla="*/ 2147483647 h 100"/>
                    <a:gd name="T26" fmla="*/ 2147483647 w 86"/>
                    <a:gd name="T27" fmla="*/ 2147483647 h 100"/>
                    <a:gd name="T28" fmla="*/ 2147483647 w 86"/>
                    <a:gd name="T29" fmla="*/ 2147483647 h 100"/>
                    <a:gd name="T30" fmla="*/ 2147483647 w 86"/>
                    <a:gd name="T31" fmla="*/ 2147483647 h 100"/>
                    <a:gd name="T32" fmla="*/ 2147483647 w 86"/>
                    <a:gd name="T33" fmla="*/ 2147483647 h 100"/>
                    <a:gd name="T34" fmla="*/ 2147483647 w 86"/>
                    <a:gd name="T35" fmla="*/ 2147483647 h 100"/>
                    <a:gd name="T36" fmla="*/ 2147483647 w 86"/>
                    <a:gd name="T37" fmla="*/ 2147483647 h 100"/>
                    <a:gd name="T38" fmla="*/ 2147483647 w 86"/>
                    <a:gd name="T39" fmla="*/ 2147483647 h 100"/>
                    <a:gd name="T40" fmla="*/ 2147483647 w 86"/>
                    <a:gd name="T41" fmla="*/ 2147483647 h 100"/>
                    <a:gd name="T42" fmla="*/ 2147483647 w 86"/>
                    <a:gd name="T43" fmla="*/ 2147483647 h 100"/>
                    <a:gd name="T44" fmla="*/ 2147483647 w 86"/>
                    <a:gd name="T45" fmla="*/ 2147483647 h 100"/>
                    <a:gd name="T46" fmla="*/ 2147483647 w 86"/>
                    <a:gd name="T47" fmla="*/ 0 h 100"/>
                    <a:gd name="T48" fmla="*/ 2147483647 w 86"/>
                    <a:gd name="T49" fmla="*/ 0 h 100"/>
                    <a:gd name="T50" fmla="*/ 0 w 86"/>
                    <a:gd name="T51" fmla="*/ 2147483647 h 100"/>
                    <a:gd name="T52" fmla="*/ 0 w 86"/>
                    <a:gd name="T53" fmla="*/ 2147483647 h 10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86" h="10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16"/>
                      </a:lnTo>
                      <a:lnTo>
                        <a:pt x="14" y="46"/>
                      </a:lnTo>
                      <a:lnTo>
                        <a:pt x="20" y="64"/>
                      </a:lnTo>
                      <a:lnTo>
                        <a:pt x="30" y="80"/>
                      </a:lnTo>
                      <a:lnTo>
                        <a:pt x="40" y="92"/>
                      </a:lnTo>
                      <a:lnTo>
                        <a:pt x="44" y="96"/>
                      </a:lnTo>
                      <a:lnTo>
                        <a:pt x="50" y="100"/>
                      </a:lnTo>
                      <a:lnTo>
                        <a:pt x="56" y="100"/>
                      </a:lnTo>
                      <a:lnTo>
                        <a:pt x="60" y="100"/>
                      </a:lnTo>
                      <a:lnTo>
                        <a:pt x="64" y="98"/>
                      </a:lnTo>
                      <a:lnTo>
                        <a:pt x="68" y="94"/>
                      </a:lnTo>
                      <a:lnTo>
                        <a:pt x="74" y="86"/>
                      </a:lnTo>
                      <a:lnTo>
                        <a:pt x="80" y="76"/>
                      </a:lnTo>
                      <a:lnTo>
                        <a:pt x="84" y="54"/>
                      </a:lnTo>
                      <a:lnTo>
                        <a:pt x="86" y="44"/>
                      </a:lnTo>
                      <a:lnTo>
                        <a:pt x="74" y="36"/>
                      </a:lnTo>
                      <a:lnTo>
                        <a:pt x="44" y="18"/>
                      </a:lnTo>
                      <a:lnTo>
                        <a:pt x="30" y="8"/>
                      </a:lnTo>
                      <a:lnTo>
                        <a:pt x="1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D482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1" name="Freeform 916"/>
                <p:cNvSpPr>
                  <a:spLocks/>
                </p:cNvSpPr>
                <p:nvPr/>
              </p:nvSpPr>
              <p:spPr bwMode="auto">
                <a:xfrm>
                  <a:off x="7116763" y="501650"/>
                  <a:ext cx="298450" cy="393700"/>
                </a:xfrm>
                <a:custGeom>
                  <a:avLst/>
                  <a:gdLst>
                    <a:gd name="T0" fmla="*/ 2147483647 w 188"/>
                    <a:gd name="T1" fmla="*/ 2147483647 h 248"/>
                    <a:gd name="T2" fmla="*/ 2147483647 w 188"/>
                    <a:gd name="T3" fmla="*/ 2147483647 h 248"/>
                    <a:gd name="T4" fmla="*/ 2147483647 w 188"/>
                    <a:gd name="T5" fmla="*/ 2147483647 h 248"/>
                    <a:gd name="T6" fmla="*/ 2147483647 w 188"/>
                    <a:gd name="T7" fmla="*/ 2147483647 h 248"/>
                    <a:gd name="T8" fmla="*/ 2147483647 w 188"/>
                    <a:gd name="T9" fmla="*/ 2147483647 h 248"/>
                    <a:gd name="T10" fmla="*/ 2147483647 w 188"/>
                    <a:gd name="T11" fmla="*/ 2147483647 h 248"/>
                    <a:gd name="T12" fmla="*/ 2147483647 w 188"/>
                    <a:gd name="T13" fmla="*/ 2147483647 h 248"/>
                    <a:gd name="T14" fmla="*/ 2147483647 w 188"/>
                    <a:gd name="T15" fmla="*/ 2147483647 h 248"/>
                    <a:gd name="T16" fmla="*/ 2147483647 w 188"/>
                    <a:gd name="T17" fmla="*/ 2147483647 h 248"/>
                    <a:gd name="T18" fmla="*/ 2147483647 w 188"/>
                    <a:gd name="T19" fmla="*/ 2147483647 h 248"/>
                    <a:gd name="T20" fmla="*/ 2147483647 w 188"/>
                    <a:gd name="T21" fmla="*/ 2147483647 h 248"/>
                    <a:gd name="T22" fmla="*/ 2147483647 w 188"/>
                    <a:gd name="T23" fmla="*/ 2147483647 h 248"/>
                    <a:gd name="T24" fmla="*/ 2147483647 w 188"/>
                    <a:gd name="T25" fmla="*/ 2147483647 h 248"/>
                    <a:gd name="T26" fmla="*/ 2147483647 w 188"/>
                    <a:gd name="T27" fmla="*/ 2147483647 h 248"/>
                    <a:gd name="T28" fmla="*/ 2147483647 w 188"/>
                    <a:gd name="T29" fmla="*/ 2147483647 h 248"/>
                    <a:gd name="T30" fmla="*/ 2147483647 w 188"/>
                    <a:gd name="T31" fmla="*/ 2147483647 h 248"/>
                    <a:gd name="T32" fmla="*/ 2147483647 w 188"/>
                    <a:gd name="T33" fmla="*/ 2147483647 h 248"/>
                    <a:gd name="T34" fmla="*/ 2147483647 w 188"/>
                    <a:gd name="T35" fmla="*/ 2147483647 h 248"/>
                    <a:gd name="T36" fmla="*/ 2147483647 w 188"/>
                    <a:gd name="T37" fmla="*/ 2147483647 h 248"/>
                    <a:gd name="T38" fmla="*/ 2147483647 w 188"/>
                    <a:gd name="T39" fmla="*/ 2147483647 h 248"/>
                    <a:gd name="T40" fmla="*/ 2147483647 w 188"/>
                    <a:gd name="T41" fmla="*/ 2147483647 h 248"/>
                    <a:gd name="T42" fmla="*/ 2147483647 w 188"/>
                    <a:gd name="T43" fmla="*/ 2147483647 h 248"/>
                    <a:gd name="T44" fmla="*/ 2147483647 w 188"/>
                    <a:gd name="T45" fmla="*/ 2147483647 h 248"/>
                    <a:gd name="T46" fmla="*/ 2147483647 w 188"/>
                    <a:gd name="T47" fmla="*/ 2147483647 h 248"/>
                    <a:gd name="T48" fmla="*/ 2147483647 w 188"/>
                    <a:gd name="T49" fmla="*/ 2147483647 h 248"/>
                    <a:gd name="T50" fmla="*/ 2147483647 w 188"/>
                    <a:gd name="T51" fmla="*/ 2147483647 h 248"/>
                    <a:gd name="T52" fmla="*/ 2147483647 w 188"/>
                    <a:gd name="T53" fmla="*/ 2147483647 h 248"/>
                    <a:gd name="T54" fmla="*/ 2147483647 w 188"/>
                    <a:gd name="T55" fmla="*/ 2147483647 h 248"/>
                    <a:gd name="T56" fmla="*/ 2147483647 w 188"/>
                    <a:gd name="T57" fmla="*/ 2147483647 h 248"/>
                    <a:gd name="T58" fmla="*/ 2147483647 w 188"/>
                    <a:gd name="T59" fmla="*/ 2147483647 h 248"/>
                    <a:gd name="T60" fmla="*/ 2147483647 w 188"/>
                    <a:gd name="T61" fmla="*/ 2147483647 h 248"/>
                    <a:gd name="T62" fmla="*/ 2147483647 w 188"/>
                    <a:gd name="T63" fmla="*/ 2147483647 h 248"/>
                    <a:gd name="T64" fmla="*/ 2147483647 w 188"/>
                    <a:gd name="T65" fmla="*/ 2147483647 h 248"/>
                    <a:gd name="T66" fmla="*/ 0 w 188"/>
                    <a:gd name="T67" fmla="*/ 2147483647 h 248"/>
                    <a:gd name="T68" fmla="*/ 0 w 188"/>
                    <a:gd name="T69" fmla="*/ 2147483647 h 248"/>
                    <a:gd name="T70" fmla="*/ 2147483647 w 188"/>
                    <a:gd name="T71" fmla="*/ 2147483647 h 248"/>
                    <a:gd name="T72" fmla="*/ 2147483647 w 188"/>
                    <a:gd name="T73" fmla="*/ 2147483647 h 248"/>
                    <a:gd name="T74" fmla="*/ 2147483647 w 188"/>
                    <a:gd name="T75" fmla="*/ 2147483647 h 248"/>
                    <a:gd name="T76" fmla="*/ 2147483647 w 188"/>
                    <a:gd name="T77" fmla="*/ 2147483647 h 248"/>
                    <a:gd name="T78" fmla="*/ 2147483647 w 188"/>
                    <a:gd name="T79" fmla="*/ 2147483647 h 248"/>
                    <a:gd name="T80" fmla="*/ 2147483647 w 188"/>
                    <a:gd name="T81" fmla="*/ 2147483647 h 248"/>
                    <a:gd name="T82" fmla="*/ 2147483647 w 188"/>
                    <a:gd name="T83" fmla="*/ 2147483647 h 248"/>
                    <a:gd name="T84" fmla="*/ 2147483647 w 188"/>
                    <a:gd name="T85" fmla="*/ 2147483647 h 248"/>
                    <a:gd name="T86" fmla="*/ 2147483647 w 188"/>
                    <a:gd name="T87" fmla="*/ 2147483647 h 248"/>
                    <a:gd name="T88" fmla="*/ 2147483647 w 188"/>
                    <a:gd name="T89" fmla="*/ 2147483647 h 248"/>
                    <a:gd name="T90" fmla="*/ 2147483647 w 188"/>
                    <a:gd name="T91" fmla="*/ 2147483647 h 248"/>
                    <a:gd name="T92" fmla="*/ 2147483647 w 188"/>
                    <a:gd name="T93" fmla="*/ 0 h 248"/>
                    <a:gd name="T94" fmla="*/ 2147483647 w 188"/>
                    <a:gd name="T95" fmla="*/ 0 h 248"/>
                    <a:gd name="T96" fmla="*/ 2147483647 w 188"/>
                    <a:gd name="T97" fmla="*/ 2147483647 h 248"/>
                    <a:gd name="T98" fmla="*/ 2147483647 w 188"/>
                    <a:gd name="T99" fmla="*/ 2147483647 h 248"/>
                    <a:gd name="T100" fmla="*/ 2147483647 w 188"/>
                    <a:gd name="T101" fmla="*/ 2147483647 h 248"/>
                    <a:gd name="T102" fmla="*/ 2147483647 w 188"/>
                    <a:gd name="T103" fmla="*/ 2147483647 h 24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8" h="248">
                      <a:moveTo>
                        <a:pt x="172" y="20"/>
                      </a:moveTo>
                      <a:lnTo>
                        <a:pt x="172" y="20"/>
                      </a:lnTo>
                      <a:lnTo>
                        <a:pt x="176" y="26"/>
                      </a:lnTo>
                      <a:lnTo>
                        <a:pt x="182" y="34"/>
                      </a:lnTo>
                      <a:lnTo>
                        <a:pt x="184" y="46"/>
                      </a:lnTo>
                      <a:lnTo>
                        <a:pt x="188" y="60"/>
                      </a:lnTo>
                      <a:lnTo>
                        <a:pt x="188" y="78"/>
                      </a:lnTo>
                      <a:lnTo>
                        <a:pt x="184" y="98"/>
                      </a:lnTo>
                      <a:lnTo>
                        <a:pt x="176" y="122"/>
                      </a:lnTo>
                      <a:lnTo>
                        <a:pt x="176" y="130"/>
                      </a:lnTo>
                      <a:lnTo>
                        <a:pt x="174" y="150"/>
                      </a:lnTo>
                      <a:lnTo>
                        <a:pt x="170" y="164"/>
                      </a:lnTo>
                      <a:lnTo>
                        <a:pt x="164" y="178"/>
                      </a:lnTo>
                      <a:lnTo>
                        <a:pt x="156" y="192"/>
                      </a:lnTo>
                      <a:lnTo>
                        <a:pt x="144" y="206"/>
                      </a:lnTo>
                      <a:lnTo>
                        <a:pt x="118" y="234"/>
                      </a:lnTo>
                      <a:lnTo>
                        <a:pt x="110" y="244"/>
                      </a:lnTo>
                      <a:lnTo>
                        <a:pt x="106" y="246"/>
                      </a:lnTo>
                      <a:lnTo>
                        <a:pt x="98" y="248"/>
                      </a:lnTo>
                      <a:lnTo>
                        <a:pt x="92" y="248"/>
                      </a:lnTo>
                      <a:lnTo>
                        <a:pt x="84" y="248"/>
                      </a:lnTo>
                      <a:lnTo>
                        <a:pt x="76" y="244"/>
                      </a:lnTo>
                      <a:lnTo>
                        <a:pt x="68" y="238"/>
                      </a:lnTo>
                      <a:lnTo>
                        <a:pt x="50" y="226"/>
                      </a:lnTo>
                      <a:lnTo>
                        <a:pt x="40" y="216"/>
                      </a:lnTo>
                      <a:lnTo>
                        <a:pt x="30" y="204"/>
                      </a:lnTo>
                      <a:lnTo>
                        <a:pt x="18" y="192"/>
                      </a:lnTo>
                      <a:lnTo>
                        <a:pt x="10" y="176"/>
                      </a:lnTo>
                      <a:lnTo>
                        <a:pt x="4" y="158"/>
                      </a:lnTo>
                      <a:lnTo>
                        <a:pt x="0" y="138"/>
                      </a:lnTo>
                      <a:lnTo>
                        <a:pt x="2" y="128"/>
                      </a:lnTo>
                      <a:lnTo>
                        <a:pt x="6" y="102"/>
                      </a:lnTo>
                      <a:lnTo>
                        <a:pt x="14" y="66"/>
                      </a:lnTo>
                      <a:lnTo>
                        <a:pt x="22" y="50"/>
                      </a:lnTo>
                      <a:lnTo>
                        <a:pt x="28" y="32"/>
                      </a:lnTo>
                      <a:lnTo>
                        <a:pt x="34" y="26"/>
                      </a:lnTo>
                      <a:lnTo>
                        <a:pt x="40" y="18"/>
                      </a:lnTo>
                      <a:lnTo>
                        <a:pt x="46" y="14"/>
                      </a:lnTo>
                      <a:lnTo>
                        <a:pt x="54" y="8"/>
                      </a:lnTo>
                      <a:lnTo>
                        <a:pt x="72" y="2"/>
                      </a:lnTo>
                      <a:lnTo>
                        <a:pt x="92" y="0"/>
                      </a:lnTo>
                      <a:lnTo>
                        <a:pt x="114" y="0"/>
                      </a:lnTo>
                      <a:lnTo>
                        <a:pt x="134" y="4"/>
                      </a:lnTo>
                      <a:lnTo>
                        <a:pt x="154" y="10"/>
                      </a:lnTo>
                      <a:lnTo>
                        <a:pt x="172" y="20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2" name="Freeform 917"/>
                <p:cNvSpPr>
                  <a:spLocks/>
                </p:cNvSpPr>
                <p:nvPr/>
              </p:nvSpPr>
              <p:spPr bwMode="auto">
                <a:xfrm>
                  <a:off x="7310438" y="650875"/>
                  <a:ext cx="57150" cy="130175"/>
                </a:xfrm>
                <a:custGeom>
                  <a:avLst/>
                  <a:gdLst>
                    <a:gd name="T0" fmla="*/ 0 w 36"/>
                    <a:gd name="T1" fmla="*/ 2147483647 h 82"/>
                    <a:gd name="T2" fmla="*/ 0 w 36"/>
                    <a:gd name="T3" fmla="*/ 2147483647 h 82"/>
                    <a:gd name="T4" fmla="*/ 2147483647 w 36"/>
                    <a:gd name="T5" fmla="*/ 2147483647 h 82"/>
                    <a:gd name="T6" fmla="*/ 2147483647 w 36"/>
                    <a:gd name="T7" fmla="*/ 2147483647 h 82"/>
                    <a:gd name="T8" fmla="*/ 2147483647 w 36"/>
                    <a:gd name="T9" fmla="*/ 2147483647 h 82"/>
                    <a:gd name="T10" fmla="*/ 2147483647 w 36"/>
                    <a:gd name="T11" fmla="*/ 2147483647 h 82"/>
                    <a:gd name="T12" fmla="*/ 2147483647 w 36"/>
                    <a:gd name="T13" fmla="*/ 2147483647 h 82"/>
                    <a:gd name="T14" fmla="*/ 2147483647 w 36"/>
                    <a:gd name="T15" fmla="*/ 2147483647 h 82"/>
                    <a:gd name="T16" fmla="*/ 2147483647 w 36"/>
                    <a:gd name="T17" fmla="*/ 2147483647 h 82"/>
                    <a:gd name="T18" fmla="*/ 2147483647 w 36"/>
                    <a:gd name="T19" fmla="*/ 2147483647 h 82"/>
                    <a:gd name="T20" fmla="*/ 2147483647 w 36"/>
                    <a:gd name="T21" fmla="*/ 2147483647 h 82"/>
                    <a:gd name="T22" fmla="*/ 2147483647 w 36"/>
                    <a:gd name="T23" fmla="*/ 0 h 82"/>
                    <a:gd name="T24" fmla="*/ 2147483647 w 36"/>
                    <a:gd name="T25" fmla="*/ 0 h 82"/>
                    <a:gd name="T26" fmla="*/ 2147483647 w 36"/>
                    <a:gd name="T27" fmla="*/ 2147483647 h 82"/>
                    <a:gd name="T28" fmla="*/ 2147483647 w 36"/>
                    <a:gd name="T29" fmla="*/ 2147483647 h 82"/>
                    <a:gd name="T30" fmla="*/ 2147483647 w 36"/>
                    <a:gd name="T31" fmla="*/ 2147483647 h 82"/>
                    <a:gd name="T32" fmla="*/ 2147483647 w 36"/>
                    <a:gd name="T33" fmla="*/ 2147483647 h 82"/>
                    <a:gd name="T34" fmla="*/ 2147483647 w 36"/>
                    <a:gd name="T35" fmla="*/ 2147483647 h 82"/>
                    <a:gd name="T36" fmla="*/ 2147483647 w 36"/>
                    <a:gd name="T37" fmla="*/ 2147483647 h 82"/>
                    <a:gd name="T38" fmla="*/ 2147483647 w 36"/>
                    <a:gd name="T39" fmla="*/ 2147483647 h 82"/>
                    <a:gd name="T40" fmla="*/ 2147483647 w 36"/>
                    <a:gd name="T41" fmla="*/ 2147483647 h 82"/>
                    <a:gd name="T42" fmla="*/ 2147483647 w 36"/>
                    <a:gd name="T43" fmla="*/ 2147483647 h 82"/>
                    <a:gd name="T44" fmla="*/ 2147483647 w 36"/>
                    <a:gd name="T45" fmla="*/ 2147483647 h 82"/>
                    <a:gd name="T46" fmla="*/ 2147483647 w 36"/>
                    <a:gd name="T47" fmla="*/ 2147483647 h 82"/>
                    <a:gd name="T48" fmla="*/ 2147483647 w 36"/>
                    <a:gd name="T49" fmla="*/ 2147483647 h 82"/>
                    <a:gd name="T50" fmla="*/ 0 w 36"/>
                    <a:gd name="T51" fmla="*/ 2147483647 h 82"/>
                    <a:gd name="T52" fmla="*/ 0 w 36"/>
                    <a:gd name="T53" fmla="*/ 2147483647 h 8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6" h="8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76"/>
                      </a:lnTo>
                      <a:lnTo>
                        <a:pt x="12" y="66"/>
                      </a:lnTo>
                      <a:lnTo>
                        <a:pt x="14" y="56"/>
                      </a:lnTo>
                      <a:lnTo>
                        <a:pt x="14" y="42"/>
                      </a:lnTo>
                      <a:lnTo>
                        <a:pt x="14" y="24"/>
                      </a:lnTo>
                      <a:lnTo>
                        <a:pt x="18" y="16"/>
                      </a:lnTo>
                      <a:lnTo>
                        <a:pt x="22" y="10"/>
                      </a:lnTo>
                      <a:lnTo>
                        <a:pt x="26" y="4"/>
                      </a:lnTo>
                      <a:lnTo>
                        <a:pt x="36" y="0"/>
                      </a:lnTo>
                      <a:lnTo>
                        <a:pt x="32" y="2"/>
                      </a:lnTo>
                      <a:lnTo>
                        <a:pt x="26" y="8"/>
                      </a:lnTo>
                      <a:lnTo>
                        <a:pt x="22" y="14"/>
                      </a:lnTo>
                      <a:lnTo>
                        <a:pt x="20" y="22"/>
                      </a:lnTo>
                      <a:lnTo>
                        <a:pt x="18" y="32"/>
                      </a:lnTo>
                      <a:lnTo>
                        <a:pt x="18" y="44"/>
                      </a:lnTo>
                      <a:lnTo>
                        <a:pt x="20" y="50"/>
                      </a:lnTo>
                      <a:lnTo>
                        <a:pt x="20" y="62"/>
                      </a:lnTo>
                      <a:lnTo>
                        <a:pt x="18" y="68"/>
                      </a:lnTo>
                      <a:lnTo>
                        <a:pt x="14" y="74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CF78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3" name="Freeform 918"/>
                <p:cNvSpPr>
                  <a:spLocks/>
                </p:cNvSpPr>
                <p:nvPr/>
              </p:nvSpPr>
              <p:spPr bwMode="auto">
                <a:xfrm>
                  <a:off x="7234238" y="784225"/>
                  <a:ext cx="104775" cy="57150"/>
                </a:xfrm>
                <a:custGeom>
                  <a:avLst/>
                  <a:gdLst>
                    <a:gd name="T0" fmla="*/ 0 w 66"/>
                    <a:gd name="T1" fmla="*/ 0 h 36"/>
                    <a:gd name="T2" fmla="*/ 0 w 66"/>
                    <a:gd name="T3" fmla="*/ 0 h 36"/>
                    <a:gd name="T4" fmla="*/ 2147483647 w 66"/>
                    <a:gd name="T5" fmla="*/ 2147483647 h 36"/>
                    <a:gd name="T6" fmla="*/ 2147483647 w 66"/>
                    <a:gd name="T7" fmla="*/ 2147483647 h 36"/>
                    <a:gd name="T8" fmla="*/ 2147483647 w 66"/>
                    <a:gd name="T9" fmla="*/ 2147483647 h 36"/>
                    <a:gd name="T10" fmla="*/ 2147483647 w 66"/>
                    <a:gd name="T11" fmla="*/ 2147483647 h 36"/>
                    <a:gd name="T12" fmla="*/ 2147483647 w 66"/>
                    <a:gd name="T13" fmla="*/ 2147483647 h 36"/>
                    <a:gd name="T14" fmla="*/ 2147483647 w 66"/>
                    <a:gd name="T15" fmla="*/ 2147483647 h 36"/>
                    <a:gd name="T16" fmla="*/ 2147483647 w 66"/>
                    <a:gd name="T17" fmla="*/ 2147483647 h 36"/>
                    <a:gd name="T18" fmla="*/ 2147483647 w 66"/>
                    <a:gd name="T19" fmla="*/ 2147483647 h 36"/>
                    <a:gd name="T20" fmla="*/ 2147483647 w 66"/>
                    <a:gd name="T21" fmla="*/ 2147483647 h 36"/>
                    <a:gd name="T22" fmla="*/ 2147483647 w 66"/>
                    <a:gd name="T23" fmla="*/ 2147483647 h 36"/>
                    <a:gd name="T24" fmla="*/ 2147483647 w 66"/>
                    <a:gd name="T25" fmla="*/ 2147483647 h 36"/>
                    <a:gd name="T26" fmla="*/ 2147483647 w 66"/>
                    <a:gd name="T27" fmla="*/ 2147483647 h 36"/>
                    <a:gd name="T28" fmla="*/ 2147483647 w 66"/>
                    <a:gd name="T29" fmla="*/ 2147483647 h 36"/>
                    <a:gd name="T30" fmla="*/ 2147483647 w 66"/>
                    <a:gd name="T31" fmla="*/ 2147483647 h 36"/>
                    <a:gd name="T32" fmla="*/ 2147483647 w 66"/>
                    <a:gd name="T33" fmla="*/ 2147483647 h 36"/>
                    <a:gd name="T34" fmla="*/ 2147483647 w 66"/>
                    <a:gd name="T35" fmla="*/ 2147483647 h 36"/>
                    <a:gd name="T36" fmla="*/ 2147483647 w 66"/>
                    <a:gd name="T37" fmla="*/ 2147483647 h 36"/>
                    <a:gd name="T38" fmla="*/ 2147483647 w 66"/>
                    <a:gd name="T39" fmla="*/ 2147483647 h 36"/>
                    <a:gd name="T40" fmla="*/ 2147483647 w 66"/>
                    <a:gd name="T41" fmla="*/ 2147483647 h 36"/>
                    <a:gd name="T42" fmla="*/ 2147483647 w 66"/>
                    <a:gd name="T43" fmla="*/ 2147483647 h 36"/>
                    <a:gd name="T44" fmla="*/ 2147483647 w 66"/>
                    <a:gd name="T45" fmla="*/ 2147483647 h 36"/>
                    <a:gd name="T46" fmla="*/ 2147483647 w 66"/>
                    <a:gd name="T47" fmla="*/ 2147483647 h 36"/>
                    <a:gd name="T48" fmla="*/ 2147483647 w 66"/>
                    <a:gd name="T49" fmla="*/ 2147483647 h 36"/>
                    <a:gd name="T50" fmla="*/ 0 w 66"/>
                    <a:gd name="T51" fmla="*/ 0 h 36"/>
                    <a:gd name="T52" fmla="*/ 0 w 66"/>
                    <a:gd name="T53" fmla="*/ 0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66" h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2" y="4"/>
                      </a:lnTo>
                      <a:lnTo>
                        <a:pt x="28" y="4"/>
                      </a:lnTo>
                      <a:lnTo>
                        <a:pt x="36" y="6"/>
                      </a:lnTo>
                      <a:lnTo>
                        <a:pt x="44" y="10"/>
                      </a:lnTo>
                      <a:lnTo>
                        <a:pt x="52" y="8"/>
                      </a:lnTo>
                      <a:lnTo>
                        <a:pt x="60" y="8"/>
                      </a:lnTo>
                      <a:lnTo>
                        <a:pt x="66" y="8"/>
                      </a:lnTo>
                      <a:lnTo>
                        <a:pt x="64" y="14"/>
                      </a:lnTo>
                      <a:lnTo>
                        <a:pt x="58" y="24"/>
                      </a:lnTo>
                      <a:lnTo>
                        <a:pt x="52" y="28"/>
                      </a:lnTo>
                      <a:lnTo>
                        <a:pt x="46" y="34"/>
                      </a:lnTo>
                      <a:lnTo>
                        <a:pt x="40" y="36"/>
                      </a:lnTo>
                      <a:lnTo>
                        <a:pt x="32" y="36"/>
                      </a:lnTo>
                      <a:lnTo>
                        <a:pt x="24" y="36"/>
                      </a:lnTo>
                      <a:lnTo>
                        <a:pt x="16" y="32"/>
                      </a:lnTo>
                      <a:lnTo>
                        <a:pt x="12" y="26"/>
                      </a:lnTo>
                      <a:lnTo>
                        <a:pt x="8" y="20"/>
                      </a:lnTo>
                      <a:lnTo>
                        <a:pt x="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6A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4" name="Freeform 919"/>
                <p:cNvSpPr>
                  <a:spLocks/>
                </p:cNvSpPr>
                <p:nvPr/>
              </p:nvSpPr>
              <p:spPr bwMode="auto">
                <a:xfrm>
                  <a:off x="7243763" y="793750"/>
                  <a:ext cx="85725" cy="34925"/>
                </a:xfrm>
                <a:custGeom>
                  <a:avLst/>
                  <a:gdLst>
                    <a:gd name="T0" fmla="*/ 0 w 54"/>
                    <a:gd name="T1" fmla="*/ 0 h 22"/>
                    <a:gd name="T2" fmla="*/ 0 w 54"/>
                    <a:gd name="T3" fmla="*/ 0 h 22"/>
                    <a:gd name="T4" fmla="*/ 2147483647 w 54"/>
                    <a:gd name="T5" fmla="*/ 2147483647 h 22"/>
                    <a:gd name="T6" fmla="*/ 2147483647 w 54"/>
                    <a:gd name="T7" fmla="*/ 2147483647 h 22"/>
                    <a:gd name="T8" fmla="*/ 2147483647 w 54"/>
                    <a:gd name="T9" fmla="*/ 2147483647 h 22"/>
                    <a:gd name="T10" fmla="*/ 2147483647 w 54"/>
                    <a:gd name="T11" fmla="*/ 2147483647 h 22"/>
                    <a:gd name="T12" fmla="*/ 2147483647 w 54"/>
                    <a:gd name="T13" fmla="*/ 2147483647 h 22"/>
                    <a:gd name="T14" fmla="*/ 2147483647 w 54"/>
                    <a:gd name="T15" fmla="*/ 2147483647 h 22"/>
                    <a:gd name="T16" fmla="*/ 2147483647 w 54"/>
                    <a:gd name="T17" fmla="*/ 2147483647 h 22"/>
                    <a:gd name="T18" fmla="*/ 2147483647 w 54"/>
                    <a:gd name="T19" fmla="*/ 2147483647 h 22"/>
                    <a:gd name="T20" fmla="*/ 2147483647 w 54"/>
                    <a:gd name="T21" fmla="*/ 2147483647 h 22"/>
                    <a:gd name="T22" fmla="*/ 2147483647 w 54"/>
                    <a:gd name="T23" fmla="*/ 2147483647 h 22"/>
                    <a:gd name="T24" fmla="*/ 2147483647 w 54"/>
                    <a:gd name="T25" fmla="*/ 2147483647 h 22"/>
                    <a:gd name="T26" fmla="*/ 2147483647 w 54"/>
                    <a:gd name="T27" fmla="*/ 2147483647 h 22"/>
                    <a:gd name="T28" fmla="*/ 2147483647 w 54"/>
                    <a:gd name="T29" fmla="*/ 2147483647 h 22"/>
                    <a:gd name="T30" fmla="*/ 2147483647 w 54"/>
                    <a:gd name="T31" fmla="*/ 2147483647 h 22"/>
                    <a:gd name="T32" fmla="*/ 2147483647 w 54"/>
                    <a:gd name="T33" fmla="*/ 2147483647 h 22"/>
                    <a:gd name="T34" fmla="*/ 0 w 54"/>
                    <a:gd name="T35" fmla="*/ 0 h 22"/>
                    <a:gd name="T36" fmla="*/ 0 w 54"/>
                    <a:gd name="T37" fmla="*/ 0 h 2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4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10"/>
                      </a:lnTo>
                      <a:lnTo>
                        <a:pt x="16" y="18"/>
                      </a:lnTo>
                      <a:lnTo>
                        <a:pt x="22" y="20"/>
                      </a:lnTo>
                      <a:lnTo>
                        <a:pt x="28" y="22"/>
                      </a:lnTo>
                      <a:lnTo>
                        <a:pt x="34" y="22"/>
                      </a:lnTo>
                      <a:lnTo>
                        <a:pt x="40" y="20"/>
                      </a:lnTo>
                      <a:lnTo>
                        <a:pt x="48" y="14"/>
                      </a:lnTo>
                      <a:lnTo>
                        <a:pt x="52" y="10"/>
                      </a:lnTo>
                      <a:lnTo>
                        <a:pt x="54" y="6"/>
                      </a:lnTo>
                      <a:lnTo>
                        <a:pt x="50" y="8"/>
                      </a:lnTo>
                      <a:lnTo>
                        <a:pt x="40" y="8"/>
                      </a:lnTo>
                      <a:lnTo>
                        <a:pt x="22" y="6"/>
                      </a:lnTo>
                      <a:lnTo>
                        <a:pt x="12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4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5" name="Freeform 920"/>
                <p:cNvSpPr>
                  <a:spLocks/>
                </p:cNvSpPr>
                <p:nvPr/>
              </p:nvSpPr>
              <p:spPr bwMode="auto">
                <a:xfrm>
                  <a:off x="7199313" y="654050"/>
                  <a:ext cx="82550" cy="41275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2147483647 h 26"/>
                    <a:gd name="T14" fmla="*/ 2147483647 w 52"/>
                    <a:gd name="T15" fmla="*/ 2147483647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2147483647 w 52"/>
                    <a:gd name="T37" fmla="*/ 2147483647 h 26"/>
                    <a:gd name="T38" fmla="*/ 2147483647 w 52"/>
                    <a:gd name="T39" fmla="*/ 0 h 26"/>
                    <a:gd name="T40" fmla="*/ 2147483647 w 52"/>
                    <a:gd name="T41" fmla="*/ 0 h 26"/>
                    <a:gd name="T42" fmla="*/ 2147483647 w 52"/>
                    <a:gd name="T43" fmla="*/ 0 h 26"/>
                    <a:gd name="T44" fmla="*/ 0 w 52"/>
                    <a:gd name="T45" fmla="*/ 2147483647 h 26"/>
                    <a:gd name="T46" fmla="*/ 0 w 52"/>
                    <a:gd name="T47" fmla="*/ 2147483647 h 2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52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8"/>
                      </a:lnTo>
                      <a:lnTo>
                        <a:pt x="10" y="14"/>
                      </a:lnTo>
                      <a:lnTo>
                        <a:pt x="22" y="20"/>
                      </a:lnTo>
                      <a:lnTo>
                        <a:pt x="36" y="24"/>
                      </a:lnTo>
                      <a:lnTo>
                        <a:pt x="50" y="26"/>
                      </a:lnTo>
                      <a:lnTo>
                        <a:pt x="52" y="26"/>
                      </a:lnTo>
                      <a:lnTo>
                        <a:pt x="52" y="24"/>
                      </a:lnTo>
                      <a:lnTo>
                        <a:pt x="50" y="22"/>
                      </a:lnTo>
                      <a:lnTo>
                        <a:pt x="46" y="20"/>
                      </a:lnTo>
                      <a:lnTo>
                        <a:pt x="36" y="18"/>
                      </a:lnTo>
                      <a:lnTo>
                        <a:pt x="26" y="16"/>
                      </a:lnTo>
                      <a:lnTo>
                        <a:pt x="18" y="12"/>
                      </a:lnTo>
                      <a:lnTo>
                        <a:pt x="10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6" name="Freeform 921"/>
                <p:cNvSpPr>
                  <a:spLocks/>
                </p:cNvSpPr>
                <p:nvPr/>
              </p:nvSpPr>
              <p:spPr bwMode="auto">
                <a:xfrm>
                  <a:off x="7348538" y="6889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0 h 10"/>
                    <a:gd name="T18" fmla="*/ 2147483647 w 30"/>
                    <a:gd name="T19" fmla="*/ 0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0 w 30"/>
                    <a:gd name="T25" fmla="*/ 2147483647 h 10"/>
                    <a:gd name="T26" fmla="*/ 0 w 30"/>
                    <a:gd name="T27" fmla="*/ 2147483647 h 10"/>
                    <a:gd name="T28" fmla="*/ 0 w 30"/>
                    <a:gd name="T29" fmla="*/ 2147483647 h 10"/>
                    <a:gd name="T30" fmla="*/ 0 w 30"/>
                    <a:gd name="T31" fmla="*/ 2147483647 h 1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0" h="10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8" y="10"/>
                      </a:lnTo>
                      <a:lnTo>
                        <a:pt x="16" y="10"/>
                      </a:lnTo>
                      <a:lnTo>
                        <a:pt x="24" y="8"/>
                      </a:lnTo>
                      <a:lnTo>
                        <a:pt x="30" y="2"/>
                      </a:lnTo>
                      <a:lnTo>
                        <a:pt x="28" y="0"/>
                      </a:lnTo>
                      <a:lnTo>
                        <a:pt x="16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7" name="Freeform 922"/>
                <p:cNvSpPr>
                  <a:spLocks/>
                </p:cNvSpPr>
                <p:nvPr/>
              </p:nvSpPr>
              <p:spPr bwMode="auto">
                <a:xfrm>
                  <a:off x="7208838" y="422275"/>
                  <a:ext cx="266700" cy="361950"/>
                </a:xfrm>
                <a:custGeom>
                  <a:avLst/>
                  <a:gdLst>
                    <a:gd name="T0" fmla="*/ 2147483647 w 168"/>
                    <a:gd name="T1" fmla="*/ 2147483647 h 228"/>
                    <a:gd name="T2" fmla="*/ 2147483647 w 168"/>
                    <a:gd name="T3" fmla="*/ 2147483647 h 228"/>
                    <a:gd name="T4" fmla="*/ 2147483647 w 168"/>
                    <a:gd name="T5" fmla="*/ 2147483647 h 228"/>
                    <a:gd name="T6" fmla="*/ 2147483647 w 168"/>
                    <a:gd name="T7" fmla="*/ 2147483647 h 228"/>
                    <a:gd name="T8" fmla="*/ 2147483647 w 168"/>
                    <a:gd name="T9" fmla="*/ 2147483647 h 228"/>
                    <a:gd name="T10" fmla="*/ 2147483647 w 168"/>
                    <a:gd name="T11" fmla="*/ 2147483647 h 228"/>
                    <a:gd name="T12" fmla="*/ 2147483647 w 168"/>
                    <a:gd name="T13" fmla="*/ 2147483647 h 228"/>
                    <a:gd name="T14" fmla="*/ 2147483647 w 168"/>
                    <a:gd name="T15" fmla="*/ 2147483647 h 228"/>
                    <a:gd name="T16" fmla="*/ 2147483647 w 168"/>
                    <a:gd name="T17" fmla="*/ 2147483647 h 228"/>
                    <a:gd name="T18" fmla="*/ 2147483647 w 168"/>
                    <a:gd name="T19" fmla="*/ 2147483647 h 228"/>
                    <a:gd name="T20" fmla="*/ 2147483647 w 168"/>
                    <a:gd name="T21" fmla="*/ 2147483647 h 228"/>
                    <a:gd name="T22" fmla="*/ 2147483647 w 168"/>
                    <a:gd name="T23" fmla="*/ 2147483647 h 228"/>
                    <a:gd name="T24" fmla="*/ 2147483647 w 168"/>
                    <a:gd name="T25" fmla="*/ 2147483647 h 228"/>
                    <a:gd name="T26" fmla="*/ 2147483647 w 168"/>
                    <a:gd name="T27" fmla="*/ 2147483647 h 228"/>
                    <a:gd name="T28" fmla="*/ 2147483647 w 168"/>
                    <a:gd name="T29" fmla="*/ 2147483647 h 228"/>
                    <a:gd name="T30" fmla="*/ 2147483647 w 168"/>
                    <a:gd name="T31" fmla="*/ 2147483647 h 228"/>
                    <a:gd name="T32" fmla="*/ 2147483647 w 168"/>
                    <a:gd name="T33" fmla="*/ 2147483647 h 228"/>
                    <a:gd name="T34" fmla="*/ 2147483647 w 168"/>
                    <a:gd name="T35" fmla="*/ 2147483647 h 228"/>
                    <a:gd name="T36" fmla="*/ 2147483647 w 168"/>
                    <a:gd name="T37" fmla="*/ 2147483647 h 228"/>
                    <a:gd name="T38" fmla="*/ 2147483647 w 168"/>
                    <a:gd name="T39" fmla="*/ 2147483647 h 228"/>
                    <a:gd name="T40" fmla="*/ 2147483647 w 168"/>
                    <a:gd name="T41" fmla="*/ 2147483647 h 228"/>
                    <a:gd name="T42" fmla="*/ 2147483647 w 168"/>
                    <a:gd name="T43" fmla="*/ 2147483647 h 228"/>
                    <a:gd name="T44" fmla="*/ 2147483647 w 168"/>
                    <a:gd name="T45" fmla="*/ 2147483647 h 228"/>
                    <a:gd name="T46" fmla="*/ 2147483647 w 168"/>
                    <a:gd name="T47" fmla="*/ 2147483647 h 228"/>
                    <a:gd name="T48" fmla="*/ 2147483647 w 168"/>
                    <a:gd name="T49" fmla="*/ 2147483647 h 228"/>
                    <a:gd name="T50" fmla="*/ 2147483647 w 168"/>
                    <a:gd name="T51" fmla="*/ 2147483647 h 228"/>
                    <a:gd name="T52" fmla="*/ 2147483647 w 168"/>
                    <a:gd name="T53" fmla="*/ 2147483647 h 228"/>
                    <a:gd name="T54" fmla="*/ 2147483647 w 168"/>
                    <a:gd name="T55" fmla="*/ 2147483647 h 228"/>
                    <a:gd name="T56" fmla="*/ 2147483647 w 168"/>
                    <a:gd name="T57" fmla="*/ 2147483647 h 228"/>
                    <a:gd name="T58" fmla="*/ 2147483647 w 168"/>
                    <a:gd name="T59" fmla="*/ 0 h 228"/>
                    <a:gd name="T60" fmla="*/ 0 w 168"/>
                    <a:gd name="T61" fmla="*/ 0 h 228"/>
                    <a:gd name="T62" fmla="*/ 2147483647 w 168"/>
                    <a:gd name="T63" fmla="*/ 2147483647 h 228"/>
                    <a:gd name="T64" fmla="*/ 2147483647 w 168"/>
                    <a:gd name="T65" fmla="*/ 2147483647 h 228"/>
                    <a:gd name="T66" fmla="*/ 2147483647 w 168"/>
                    <a:gd name="T67" fmla="*/ 2147483647 h 2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68" h="228">
                      <a:moveTo>
                        <a:pt x="38" y="66"/>
                      </a:moveTo>
                      <a:lnTo>
                        <a:pt x="38" y="66"/>
                      </a:lnTo>
                      <a:lnTo>
                        <a:pt x="42" y="72"/>
                      </a:lnTo>
                      <a:lnTo>
                        <a:pt x="50" y="88"/>
                      </a:lnTo>
                      <a:lnTo>
                        <a:pt x="64" y="110"/>
                      </a:lnTo>
                      <a:lnTo>
                        <a:pt x="72" y="120"/>
                      </a:lnTo>
                      <a:lnTo>
                        <a:pt x="84" y="130"/>
                      </a:lnTo>
                      <a:lnTo>
                        <a:pt x="108" y="150"/>
                      </a:lnTo>
                      <a:lnTo>
                        <a:pt x="118" y="162"/>
                      </a:lnTo>
                      <a:lnTo>
                        <a:pt x="128" y="172"/>
                      </a:lnTo>
                      <a:lnTo>
                        <a:pt x="136" y="186"/>
                      </a:lnTo>
                      <a:lnTo>
                        <a:pt x="140" y="198"/>
                      </a:lnTo>
                      <a:lnTo>
                        <a:pt x="138" y="214"/>
                      </a:lnTo>
                      <a:lnTo>
                        <a:pt x="134" y="228"/>
                      </a:lnTo>
                      <a:lnTo>
                        <a:pt x="138" y="224"/>
                      </a:lnTo>
                      <a:lnTo>
                        <a:pt x="144" y="216"/>
                      </a:lnTo>
                      <a:lnTo>
                        <a:pt x="146" y="208"/>
                      </a:lnTo>
                      <a:lnTo>
                        <a:pt x="146" y="200"/>
                      </a:lnTo>
                      <a:lnTo>
                        <a:pt x="144" y="190"/>
                      </a:lnTo>
                      <a:lnTo>
                        <a:pt x="140" y="178"/>
                      </a:lnTo>
                      <a:lnTo>
                        <a:pt x="132" y="166"/>
                      </a:lnTo>
                      <a:lnTo>
                        <a:pt x="124" y="154"/>
                      </a:lnTo>
                      <a:lnTo>
                        <a:pt x="106" y="136"/>
                      </a:lnTo>
                      <a:lnTo>
                        <a:pt x="92" y="122"/>
                      </a:lnTo>
                      <a:lnTo>
                        <a:pt x="86" y="114"/>
                      </a:lnTo>
                      <a:lnTo>
                        <a:pt x="80" y="108"/>
                      </a:lnTo>
                      <a:lnTo>
                        <a:pt x="98" y="124"/>
                      </a:lnTo>
                      <a:lnTo>
                        <a:pt x="114" y="136"/>
                      </a:lnTo>
                      <a:lnTo>
                        <a:pt x="128" y="146"/>
                      </a:lnTo>
                      <a:lnTo>
                        <a:pt x="134" y="150"/>
                      </a:lnTo>
                      <a:lnTo>
                        <a:pt x="140" y="156"/>
                      </a:lnTo>
                      <a:lnTo>
                        <a:pt x="150" y="172"/>
                      </a:lnTo>
                      <a:lnTo>
                        <a:pt x="154" y="180"/>
                      </a:lnTo>
                      <a:lnTo>
                        <a:pt x="156" y="188"/>
                      </a:lnTo>
                      <a:lnTo>
                        <a:pt x="156" y="196"/>
                      </a:lnTo>
                      <a:lnTo>
                        <a:pt x="154" y="204"/>
                      </a:lnTo>
                      <a:lnTo>
                        <a:pt x="158" y="198"/>
                      </a:lnTo>
                      <a:lnTo>
                        <a:pt x="164" y="180"/>
                      </a:lnTo>
                      <a:lnTo>
                        <a:pt x="166" y="166"/>
                      </a:lnTo>
                      <a:lnTo>
                        <a:pt x="168" y="152"/>
                      </a:lnTo>
                      <a:lnTo>
                        <a:pt x="166" y="136"/>
                      </a:lnTo>
                      <a:lnTo>
                        <a:pt x="162" y="116"/>
                      </a:lnTo>
                      <a:lnTo>
                        <a:pt x="152" y="92"/>
                      </a:lnTo>
                      <a:lnTo>
                        <a:pt x="140" y="70"/>
                      </a:lnTo>
                      <a:lnTo>
                        <a:pt x="126" y="48"/>
                      </a:lnTo>
                      <a:lnTo>
                        <a:pt x="108" y="30"/>
                      </a:lnTo>
                      <a:lnTo>
                        <a:pt x="98" y="22"/>
                      </a:lnTo>
                      <a:lnTo>
                        <a:pt x="86" y="16"/>
                      </a:lnTo>
                      <a:lnTo>
                        <a:pt x="74" y="10"/>
                      </a:lnTo>
                      <a:lnTo>
                        <a:pt x="62" y="4"/>
                      </a:lnTo>
                      <a:lnTo>
                        <a:pt x="48" y="2"/>
                      </a:lnTo>
                      <a:lnTo>
                        <a:pt x="32" y="0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16" y="18"/>
                      </a:lnTo>
                      <a:lnTo>
                        <a:pt x="22" y="28"/>
                      </a:lnTo>
                      <a:lnTo>
                        <a:pt x="30" y="38"/>
                      </a:lnTo>
                      <a:lnTo>
                        <a:pt x="34" y="52"/>
                      </a:lnTo>
                      <a:lnTo>
                        <a:pt x="38" y="6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8" name="Freeform 923"/>
                <p:cNvSpPr>
                  <a:spLocks/>
                </p:cNvSpPr>
                <p:nvPr/>
              </p:nvSpPr>
              <p:spPr bwMode="auto">
                <a:xfrm>
                  <a:off x="7123113" y="454025"/>
                  <a:ext cx="142875" cy="330200"/>
                </a:xfrm>
                <a:custGeom>
                  <a:avLst/>
                  <a:gdLst>
                    <a:gd name="T0" fmla="*/ 2147483647 w 90"/>
                    <a:gd name="T1" fmla="*/ 2147483647 h 208"/>
                    <a:gd name="T2" fmla="*/ 2147483647 w 90"/>
                    <a:gd name="T3" fmla="*/ 2147483647 h 208"/>
                    <a:gd name="T4" fmla="*/ 2147483647 w 90"/>
                    <a:gd name="T5" fmla="*/ 2147483647 h 208"/>
                    <a:gd name="T6" fmla="*/ 2147483647 w 90"/>
                    <a:gd name="T7" fmla="*/ 2147483647 h 208"/>
                    <a:gd name="T8" fmla="*/ 2147483647 w 90"/>
                    <a:gd name="T9" fmla="*/ 2147483647 h 208"/>
                    <a:gd name="T10" fmla="*/ 2147483647 w 90"/>
                    <a:gd name="T11" fmla="*/ 2147483647 h 208"/>
                    <a:gd name="T12" fmla="*/ 2147483647 w 90"/>
                    <a:gd name="T13" fmla="*/ 2147483647 h 208"/>
                    <a:gd name="T14" fmla="*/ 2147483647 w 90"/>
                    <a:gd name="T15" fmla="*/ 2147483647 h 208"/>
                    <a:gd name="T16" fmla="*/ 2147483647 w 90"/>
                    <a:gd name="T17" fmla="*/ 2147483647 h 208"/>
                    <a:gd name="T18" fmla="*/ 2147483647 w 90"/>
                    <a:gd name="T19" fmla="*/ 2147483647 h 208"/>
                    <a:gd name="T20" fmla="*/ 2147483647 w 90"/>
                    <a:gd name="T21" fmla="*/ 2147483647 h 208"/>
                    <a:gd name="T22" fmla="*/ 2147483647 w 90"/>
                    <a:gd name="T23" fmla="*/ 2147483647 h 208"/>
                    <a:gd name="T24" fmla="*/ 2147483647 w 90"/>
                    <a:gd name="T25" fmla="*/ 2147483647 h 208"/>
                    <a:gd name="T26" fmla="*/ 2147483647 w 90"/>
                    <a:gd name="T27" fmla="*/ 2147483647 h 208"/>
                    <a:gd name="T28" fmla="*/ 2147483647 w 90"/>
                    <a:gd name="T29" fmla="*/ 2147483647 h 208"/>
                    <a:gd name="T30" fmla="*/ 2147483647 w 90"/>
                    <a:gd name="T31" fmla="*/ 2147483647 h 208"/>
                    <a:gd name="T32" fmla="*/ 2147483647 w 90"/>
                    <a:gd name="T33" fmla="*/ 2147483647 h 208"/>
                    <a:gd name="T34" fmla="*/ 2147483647 w 90"/>
                    <a:gd name="T35" fmla="*/ 2147483647 h 208"/>
                    <a:gd name="T36" fmla="*/ 2147483647 w 90"/>
                    <a:gd name="T37" fmla="*/ 2147483647 h 208"/>
                    <a:gd name="T38" fmla="*/ 2147483647 w 90"/>
                    <a:gd name="T39" fmla="*/ 2147483647 h 208"/>
                    <a:gd name="T40" fmla="*/ 0 w 90"/>
                    <a:gd name="T41" fmla="*/ 2147483647 h 208"/>
                    <a:gd name="T42" fmla="*/ 0 w 90"/>
                    <a:gd name="T43" fmla="*/ 2147483647 h 208"/>
                    <a:gd name="T44" fmla="*/ 0 w 90"/>
                    <a:gd name="T45" fmla="*/ 2147483647 h 208"/>
                    <a:gd name="T46" fmla="*/ 2147483647 w 90"/>
                    <a:gd name="T47" fmla="*/ 2147483647 h 208"/>
                    <a:gd name="T48" fmla="*/ 2147483647 w 90"/>
                    <a:gd name="T49" fmla="*/ 2147483647 h 208"/>
                    <a:gd name="T50" fmla="*/ 2147483647 w 90"/>
                    <a:gd name="T51" fmla="*/ 2147483647 h 208"/>
                    <a:gd name="T52" fmla="*/ 2147483647 w 90"/>
                    <a:gd name="T53" fmla="*/ 2147483647 h 208"/>
                    <a:gd name="T54" fmla="*/ 2147483647 w 90"/>
                    <a:gd name="T55" fmla="*/ 2147483647 h 208"/>
                    <a:gd name="T56" fmla="*/ 2147483647 w 90"/>
                    <a:gd name="T57" fmla="*/ 2147483647 h 208"/>
                    <a:gd name="T58" fmla="*/ 2147483647 w 90"/>
                    <a:gd name="T59" fmla="*/ 2147483647 h 208"/>
                    <a:gd name="T60" fmla="*/ 2147483647 w 90"/>
                    <a:gd name="T61" fmla="*/ 0 h 208"/>
                    <a:gd name="T62" fmla="*/ 2147483647 w 90"/>
                    <a:gd name="T63" fmla="*/ 0 h 208"/>
                    <a:gd name="T64" fmla="*/ 2147483647 w 90"/>
                    <a:gd name="T65" fmla="*/ 0 h 208"/>
                    <a:gd name="T66" fmla="*/ 2147483647 w 90"/>
                    <a:gd name="T67" fmla="*/ 2147483647 h 208"/>
                    <a:gd name="T68" fmla="*/ 2147483647 w 90"/>
                    <a:gd name="T69" fmla="*/ 2147483647 h 208"/>
                    <a:gd name="T70" fmla="*/ 2147483647 w 90"/>
                    <a:gd name="T71" fmla="*/ 2147483647 h 208"/>
                    <a:gd name="T72" fmla="*/ 2147483647 w 90"/>
                    <a:gd name="T73" fmla="*/ 2147483647 h 20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0" h="208">
                      <a:moveTo>
                        <a:pt x="88" y="22"/>
                      </a:moveTo>
                      <a:lnTo>
                        <a:pt x="88" y="22"/>
                      </a:lnTo>
                      <a:lnTo>
                        <a:pt x="90" y="30"/>
                      </a:lnTo>
                      <a:lnTo>
                        <a:pt x="88" y="50"/>
                      </a:lnTo>
                      <a:lnTo>
                        <a:pt x="84" y="62"/>
                      </a:lnTo>
                      <a:lnTo>
                        <a:pt x="78" y="76"/>
                      </a:lnTo>
                      <a:lnTo>
                        <a:pt x="70" y="90"/>
                      </a:lnTo>
                      <a:lnTo>
                        <a:pt x="58" y="104"/>
                      </a:lnTo>
                      <a:lnTo>
                        <a:pt x="32" y="128"/>
                      </a:lnTo>
                      <a:lnTo>
                        <a:pt x="22" y="142"/>
                      </a:lnTo>
                      <a:lnTo>
                        <a:pt x="14" y="154"/>
                      </a:lnTo>
                      <a:lnTo>
                        <a:pt x="8" y="168"/>
                      </a:lnTo>
                      <a:lnTo>
                        <a:pt x="6" y="182"/>
                      </a:lnTo>
                      <a:lnTo>
                        <a:pt x="8" y="194"/>
                      </a:lnTo>
                      <a:lnTo>
                        <a:pt x="14" y="208"/>
                      </a:lnTo>
                      <a:lnTo>
                        <a:pt x="10" y="206"/>
                      </a:lnTo>
                      <a:lnTo>
                        <a:pt x="8" y="202"/>
                      </a:lnTo>
                      <a:lnTo>
                        <a:pt x="4" y="196"/>
                      </a:lnTo>
                      <a:lnTo>
                        <a:pt x="0" y="188"/>
                      </a:lnTo>
                      <a:lnTo>
                        <a:pt x="0" y="176"/>
                      </a:lnTo>
                      <a:lnTo>
                        <a:pt x="0" y="160"/>
                      </a:lnTo>
                      <a:lnTo>
                        <a:pt x="4" y="140"/>
                      </a:lnTo>
                      <a:lnTo>
                        <a:pt x="12" y="116"/>
                      </a:lnTo>
                      <a:lnTo>
                        <a:pt x="20" y="94"/>
                      </a:lnTo>
                      <a:lnTo>
                        <a:pt x="40" y="50"/>
                      </a:lnTo>
                      <a:lnTo>
                        <a:pt x="58" y="16"/>
                      </a:lnTo>
                      <a:lnTo>
                        <a:pt x="64" y="6"/>
                      </a:lnTo>
                      <a:lnTo>
                        <a:pt x="70" y="0"/>
                      </a:lnTo>
                      <a:lnTo>
                        <a:pt x="72" y="0"/>
                      </a:lnTo>
                      <a:lnTo>
                        <a:pt x="76" y="2"/>
                      </a:lnTo>
                      <a:lnTo>
                        <a:pt x="82" y="10"/>
                      </a:lnTo>
                      <a:lnTo>
                        <a:pt x="88" y="2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9" name="Freeform 924"/>
                <p:cNvSpPr>
                  <a:spLocks/>
                </p:cNvSpPr>
                <p:nvPr/>
              </p:nvSpPr>
              <p:spPr bwMode="auto">
                <a:xfrm>
                  <a:off x="6948488" y="422275"/>
                  <a:ext cx="304800" cy="463550"/>
                </a:xfrm>
                <a:custGeom>
                  <a:avLst/>
                  <a:gdLst>
                    <a:gd name="T0" fmla="*/ 2147483647 w 192"/>
                    <a:gd name="T1" fmla="*/ 2147483647 h 292"/>
                    <a:gd name="T2" fmla="*/ 2147483647 w 192"/>
                    <a:gd name="T3" fmla="*/ 2147483647 h 292"/>
                    <a:gd name="T4" fmla="*/ 2147483647 w 192"/>
                    <a:gd name="T5" fmla="*/ 2147483647 h 292"/>
                    <a:gd name="T6" fmla="*/ 2147483647 w 192"/>
                    <a:gd name="T7" fmla="*/ 2147483647 h 292"/>
                    <a:gd name="T8" fmla="*/ 2147483647 w 192"/>
                    <a:gd name="T9" fmla="*/ 2147483647 h 292"/>
                    <a:gd name="T10" fmla="*/ 2147483647 w 192"/>
                    <a:gd name="T11" fmla="*/ 2147483647 h 292"/>
                    <a:gd name="T12" fmla="*/ 2147483647 w 192"/>
                    <a:gd name="T13" fmla="*/ 2147483647 h 292"/>
                    <a:gd name="T14" fmla="*/ 2147483647 w 192"/>
                    <a:gd name="T15" fmla="*/ 2147483647 h 292"/>
                    <a:gd name="T16" fmla="*/ 2147483647 w 192"/>
                    <a:gd name="T17" fmla="*/ 2147483647 h 292"/>
                    <a:gd name="T18" fmla="*/ 2147483647 w 192"/>
                    <a:gd name="T19" fmla="*/ 2147483647 h 292"/>
                    <a:gd name="T20" fmla="*/ 2147483647 w 192"/>
                    <a:gd name="T21" fmla="*/ 2147483647 h 292"/>
                    <a:gd name="T22" fmla="*/ 2147483647 w 192"/>
                    <a:gd name="T23" fmla="*/ 2147483647 h 292"/>
                    <a:gd name="T24" fmla="*/ 2147483647 w 192"/>
                    <a:gd name="T25" fmla="*/ 2147483647 h 292"/>
                    <a:gd name="T26" fmla="*/ 0 w 192"/>
                    <a:gd name="T27" fmla="*/ 2147483647 h 292"/>
                    <a:gd name="T28" fmla="*/ 2147483647 w 192"/>
                    <a:gd name="T29" fmla="*/ 2147483647 h 292"/>
                    <a:gd name="T30" fmla="*/ 2147483647 w 192"/>
                    <a:gd name="T31" fmla="*/ 2147483647 h 292"/>
                    <a:gd name="T32" fmla="*/ 2147483647 w 192"/>
                    <a:gd name="T33" fmla="*/ 2147483647 h 292"/>
                    <a:gd name="T34" fmla="*/ 2147483647 w 192"/>
                    <a:gd name="T35" fmla="*/ 2147483647 h 292"/>
                    <a:gd name="T36" fmla="*/ 2147483647 w 192"/>
                    <a:gd name="T37" fmla="*/ 2147483647 h 292"/>
                    <a:gd name="T38" fmla="*/ 2147483647 w 192"/>
                    <a:gd name="T39" fmla="*/ 2147483647 h 292"/>
                    <a:gd name="T40" fmla="*/ 2147483647 w 192"/>
                    <a:gd name="T41" fmla="*/ 2147483647 h 292"/>
                    <a:gd name="T42" fmla="*/ 2147483647 w 192"/>
                    <a:gd name="T43" fmla="*/ 2147483647 h 292"/>
                    <a:gd name="T44" fmla="*/ 2147483647 w 192"/>
                    <a:gd name="T45" fmla="*/ 2147483647 h 292"/>
                    <a:gd name="T46" fmla="*/ 2147483647 w 192"/>
                    <a:gd name="T47" fmla="*/ 2147483647 h 292"/>
                    <a:gd name="T48" fmla="*/ 2147483647 w 192"/>
                    <a:gd name="T49" fmla="*/ 2147483647 h 292"/>
                    <a:gd name="T50" fmla="*/ 2147483647 w 192"/>
                    <a:gd name="T51" fmla="*/ 2147483647 h 292"/>
                    <a:gd name="T52" fmla="*/ 2147483647 w 192"/>
                    <a:gd name="T53" fmla="*/ 2147483647 h 292"/>
                    <a:gd name="T54" fmla="*/ 2147483647 w 192"/>
                    <a:gd name="T55" fmla="*/ 2147483647 h 292"/>
                    <a:gd name="T56" fmla="*/ 2147483647 w 192"/>
                    <a:gd name="T57" fmla="*/ 2147483647 h 292"/>
                    <a:gd name="T58" fmla="*/ 2147483647 w 192"/>
                    <a:gd name="T59" fmla="*/ 2147483647 h 292"/>
                    <a:gd name="T60" fmla="*/ 2147483647 w 192"/>
                    <a:gd name="T61" fmla="*/ 2147483647 h 292"/>
                    <a:gd name="T62" fmla="*/ 2147483647 w 192"/>
                    <a:gd name="T63" fmla="*/ 2147483647 h 292"/>
                    <a:gd name="T64" fmla="*/ 2147483647 w 192"/>
                    <a:gd name="T65" fmla="*/ 2147483647 h 292"/>
                    <a:gd name="T66" fmla="*/ 2147483647 w 192"/>
                    <a:gd name="T67" fmla="*/ 2147483647 h 292"/>
                    <a:gd name="T68" fmla="*/ 2147483647 w 192"/>
                    <a:gd name="T69" fmla="*/ 2147483647 h 292"/>
                    <a:gd name="T70" fmla="*/ 2147483647 w 192"/>
                    <a:gd name="T71" fmla="*/ 2147483647 h 292"/>
                    <a:gd name="T72" fmla="*/ 2147483647 w 192"/>
                    <a:gd name="T73" fmla="*/ 2147483647 h 292"/>
                    <a:gd name="T74" fmla="*/ 2147483647 w 192"/>
                    <a:gd name="T75" fmla="*/ 2147483647 h 292"/>
                    <a:gd name="T76" fmla="*/ 2147483647 w 192"/>
                    <a:gd name="T77" fmla="*/ 2147483647 h 292"/>
                    <a:gd name="T78" fmla="*/ 2147483647 w 192"/>
                    <a:gd name="T79" fmla="*/ 2147483647 h 292"/>
                    <a:gd name="T80" fmla="*/ 2147483647 w 192"/>
                    <a:gd name="T81" fmla="*/ 2147483647 h 292"/>
                    <a:gd name="T82" fmla="*/ 2147483647 w 192"/>
                    <a:gd name="T83" fmla="*/ 2147483647 h 292"/>
                    <a:gd name="T84" fmla="*/ 2147483647 w 192"/>
                    <a:gd name="T85" fmla="*/ 2147483647 h 292"/>
                    <a:gd name="T86" fmla="*/ 2147483647 w 192"/>
                    <a:gd name="T87" fmla="*/ 2147483647 h 292"/>
                    <a:gd name="T88" fmla="*/ 2147483647 w 192"/>
                    <a:gd name="T89" fmla="*/ 2147483647 h 292"/>
                    <a:gd name="T90" fmla="*/ 2147483647 w 192"/>
                    <a:gd name="T91" fmla="*/ 2147483647 h 292"/>
                    <a:gd name="T92" fmla="*/ 2147483647 w 192"/>
                    <a:gd name="T93" fmla="*/ 2147483647 h 292"/>
                    <a:gd name="T94" fmla="*/ 2147483647 w 192"/>
                    <a:gd name="T95" fmla="*/ 2147483647 h 292"/>
                    <a:gd name="T96" fmla="*/ 2147483647 w 192"/>
                    <a:gd name="T97" fmla="*/ 2147483647 h 292"/>
                    <a:gd name="T98" fmla="*/ 2147483647 w 192"/>
                    <a:gd name="T99" fmla="*/ 2147483647 h 292"/>
                    <a:gd name="T100" fmla="*/ 2147483647 w 192"/>
                    <a:gd name="T101" fmla="*/ 2147483647 h 292"/>
                    <a:gd name="T102" fmla="*/ 2147483647 w 192"/>
                    <a:gd name="T103" fmla="*/ 2147483647 h 292"/>
                    <a:gd name="T104" fmla="*/ 2147483647 w 192"/>
                    <a:gd name="T105" fmla="*/ 2147483647 h 29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92" h="292">
                      <a:moveTo>
                        <a:pt x="182" y="6"/>
                      </a:moveTo>
                      <a:lnTo>
                        <a:pt x="182" y="6"/>
                      </a:lnTo>
                      <a:lnTo>
                        <a:pt x="176" y="4"/>
                      </a:lnTo>
                      <a:lnTo>
                        <a:pt x="170" y="2"/>
                      </a:lnTo>
                      <a:lnTo>
                        <a:pt x="162" y="0"/>
                      </a:lnTo>
                      <a:lnTo>
                        <a:pt x="150" y="2"/>
                      </a:lnTo>
                      <a:lnTo>
                        <a:pt x="138" y="6"/>
                      </a:lnTo>
                      <a:lnTo>
                        <a:pt x="122" y="16"/>
                      </a:lnTo>
                      <a:lnTo>
                        <a:pt x="104" y="28"/>
                      </a:lnTo>
                      <a:lnTo>
                        <a:pt x="92" y="40"/>
                      </a:lnTo>
                      <a:lnTo>
                        <a:pt x="80" y="52"/>
                      </a:lnTo>
                      <a:lnTo>
                        <a:pt x="72" y="64"/>
                      </a:lnTo>
                      <a:lnTo>
                        <a:pt x="66" y="74"/>
                      </a:lnTo>
                      <a:lnTo>
                        <a:pt x="62" y="86"/>
                      </a:lnTo>
                      <a:lnTo>
                        <a:pt x="58" y="96"/>
                      </a:lnTo>
                      <a:lnTo>
                        <a:pt x="54" y="118"/>
                      </a:lnTo>
                      <a:lnTo>
                        <a:pt x="52" y="136"/>
                      </a:lnTo>
                      <a:lnTo>
                        <a:pt x="52" y="154"/>
                      </a:lnTo>
                      <a:lnTo>
                        <a:pt x="52" y="168"/>
                      </a:lnTo>
                      <a:lnTo>
                        <a:pt x="48" y="180"/>
                      </a:lnTo>
                      <a:lnTo>
                        <a:pt x="42" y="190"/>
                      </a:lnTo>
                      <a:lnTo>
                        <a:pt x="36" y="196"/>
                      </a:lnTo>
                      <a:lnTo>
                        <a:pt x="28" y="198"/>
                      </a:lnTo>
                      <a:lnTo>
                        <a:pt x="20" y="200"/>
                      </a:lnTo>
                      <a:lnTo>
                        <a:pt x="6" y="200"/>
                      </a:lnTo>
                      <a:lnTo>
                        <a:pt x="0" y="200"/>
                      </a:lnTo>
                      <a:lnTo>
                        <a:pt x="2" y="202"/>
                      </a:lnTo>
                      <a:lnTo>
                        <a:pt x="12" y="210"/>
                      </a:lnTo>
                      <a:lnTo>
                        <a:pt x="20" y="212"/>
                      </a:lnTo>
                      <a:lnTo>
                        <a:pt x="28" y="212"/>
                      </a:lnTo>
                      <a:lnTo>
                        <a:pt x="38" y="212"/>
                      </a:lnTo>
                      <a:lnTo>
                        <a:pt x="50" y="208"/>
                      </a:lnTo>
                      <a:lnTo>
                        <a:pt x="48" y="212"/>
                      </a:lnTo>
                      <a:lnTo>
                        <a:pt x="38" y="218"/>
                      </a:lnTo>
                      <a:lnTo>
                        <a:pt x="32" y="220"/>
                      </a:lnTo>
                      <a:lnTo>
                        <a:pt x="24" y="222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14" y="226"/>
                      </a:lnTo>
                      <a:lnTo>
                        <a:pt x="22" y="230"/>
                      </a:lnTo>
                      <a:lnTo>
                        <a:pt x="32" y="232"/>
                      </a:lnTo>
                      <a:lnTo>
                        <a:pt x="44" y="234"/>
                      </a:lnTo>
                      <a:lnTo>
                        <a:pt x="56" y="232"/>
                      </a:lnTo>
                      <a:lnTo>
                        <a:pt x="70" y="226"/>
                      </a:lnTo>
                      <a:lnTo>
                        <a:pt x="76" y="220"/>
                      </a:lnTo>
                      <a:lnTo>
                        <a:pt x="84" y="214"/>
                      </a:lnTo>
                      <a:lnTo>
                        <a:pt x="82" y="218"/>
                      </a:lnTo>
                      <a:lnTo>
                        <a:pt x="74" y="230"/>
                      </a:lnTo>
                      <a:lnTo>
                        <a:pt x="68" y="236"/>
                      </a:lnTo>
                      <a:lnTo>
                        <a:pt x="58" y="242"/>
                      </a:lnTo>
                      <a:lnTo>
                        <a:pt x="48" y="246"/>
                      </a:lnTo>
                      <a:lnTo>
                        <a:pt x="34" y="248"/>
                      </a:lnTo>
                      <a:lnTo>
                        <a:pt x="38" y="250"/>
                      </a:lnTo>
                      <a:lnTo>
                        <a:pt x="50" y="250"/>
                      </a:lnTo>
                      <a:lnTo>
                        <a:pt x="58" y="250"/>
                      </a:lnTo>
                      <a:lnTo>
                        <a:pt x="68" y="248"/>
                      </a:lnTo>
                      <a:lnTo>
                        <a:pt x="78" y="242"/>
                      </a:lnTo>
                      <a:lnTo>
                        <a:pt x="88" y="234"/>
                      </a:lnTo>
                      <a:lnTo>
                        <a:pt x="88" y="242"/>
                      </a:lnTo>
                      <a:lnTo>
                        <a:pt x="92" y="258"/>
                      </a:lnTo>
                      <a:lnTo>
                        <a:pt x="96" y="266"/>
                      </a:lnTo>
                      <a:lnTo>
                        <a:pt x="102" y="276"/>
                      </a:lnTo>
                      <a:lnTo>
                        <a:pt x="110" y="286"/>
                      </a:lnTo>
                      <a:lnTo>
                        <a:pt x="122" y="292"/>
                      </a:lnTo>
                      <a:lnTo>
                        <a:pt x="118" y="290"/>
                      </a:lnTo>
                      <a:lnTo>
                        <a:pt x="112" y="280"/>
                      </a:lnTo>
                      <a:lnTo>
                        <a:pt x="108" y="272"/>
                      </a:lnTo>
                      <a:lnTo>
                        <a:pt x="104" y="262"/>
                      </a:lnTo>
                      <a:lnTo>
                        <a:pt x="102" y="248"/>
                      </a:lnTo>
                      <a:lnTo>
                        <a:pt x="100" y="232"/>
                      </a:lnTo>
                      <a:lnTo>
                        <a:pt x="102" y="236"/>
                      </a:lnTo>
                      <a:lnTo>
                        <a:pt x="104" y="244"/>
                      </a:lnTo>
                      <a:lnTo>
                        <a:pt x="112" y="252"/>
                      </a:lnTo>
                      <a:lnTo>
                        <a:pt x="118" y="256"/>
                      </a:lnTo>
                      <a:lnTo>
                        <a:pt x="126" y="260"/>
                      </a:lnTo>
                      <a:lnTo>
                        <a:pt x="122" y="254"/>
                      </a:lnTo>
                      <a:lnTo>
                        <a:pt x="116" y="240"/>
                      </a:lnTo>
                      <a:lnTo>
                        <a:pt x="114" y="230"/>
                      </a:lnTo>
                      <a:lnTo>
                        <a:pt x="112" y="218"/>
                      </a:lnTo>
                      <a:lnTo>
                        <a:pt x="112" y="206"/>
                      </a:lnTo>
                      <a:lnTo>
                        <a:pt x="112" y="192"/>
                      </a:lnTo>
                      <a:lnTo>
                        <a:pt x="116" y="178"/>
                      </a:lnTo>
                      <a:lnTo>
                        <a:pt x="122" y="162"/>
                      </a:lnTo>
                      <a:lnTo>
                        <a:pt x="136" y="132"/>
                      </a:lnTo>
                      <a:lnTo>
                        <a:pt x="154" y="104"/>
                      </a:lnTo>
                      <a:lnTo>
                        <a:pt x="168" y="84"/>
                      </a:lnTo>
                      <a:lnTo>
                        <a:pt x="180" y="66"/>
                      </a:lnTo>
                      <a:lnTo>
                        <a:pt x="186" y="56"/>
                      </a:lnTo>
                      <a:lnTo>
                        <a:pt x="190" y="44"/>
                      </a:lnTo>
                      <a:lnTo>
                        <a:pt x="192" y="34"/>
                      </a:lnTo>
                      <a:lnTo>
                        <a:pt x="192" y="22"/>
                      </a:lnTo>
                      <a:lnTo>
                        <a:pt x="188" y="14"/>
                      </a:lnTo>
                      <a:lnTo>
                        <a:pt x="182" y="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0" name="Freeform 925"/>
                <p:cNvSpPr>
                  <a:spLocks/>
                </p:cNvSpPr>
                <p:nvPr/>
              </p:nvSpPr>
              <p:spPr bwMode="auto">
                <a:xfrm>
                  <a:off x="7062788" y="485775"/>
                  <a:ext cx="165100" cy="168275"/>
                </a:xfrm>
                <a:custGeom>
                  <a:avLst/>
                  <a:gdLst>
                    <a:gd name="T0" fmla="*/ 2147483647 w 104"/>
                    <a:gd name="T1" fmla="*/ 2147483647 h 106"/>
                    <a:gd name="T2" fmla="*/ 2147483647 w 104"/>
                    <a:gd name="T3" fmla="*/ 2147483647 h 106"/>
                    <a:gd name="T4" fmla="*/ 2147483647 w 104"/>
                    <a:gd name="T5" fmla="*/ 2147483647 h 106"/>
                    <a:gd name="T6" fmla="*/ 2147483647 w 104"/>
                    <a:gd name="T7" fmla="*/ 2147483647 h 106"/>
                    <a:gd name="T8" fmla="*/ 2147483647 w 104"/>
                    <a:gd name="T9" fmla="*/ 2147483647 h 106"/>
                    <a:gd name="T10" fmla="*/ 2147483647 w 104"/>
                    <a:gd name="T11" fmla="*/ 2147483647 h 106"/>
                    <a:gd name="T12" fmla="*/ 2147483647 w 104"/>
                    <a:gd name="T13" fmla="*/ 2147483647 h 106"/>
                    <a:gd name="T14" fmla="*/ 2147483647 w 104"/>
                    <a:gd name="T15" fmla="*/ 2147483647 h 106"/>
                    <a:gd name="T16" fmla="*/ 2147483647 w 104"/>
                    <a:gd name="T17" fmla="*/ 2147483647 h 106"/>
                    <a:gd name="T18" fmla="*/ 2147483647 w 104"/>
                    <a:gd name="T19" fmla="*/ 2147483647 h 106"/>
                    <a:gd name="T20" fmla="*/ 2147483647 w 104"/>
                    <a:gd name="T21" fmla="*/ 2147483647 h 106"/>
                    <a:gd name="T22" fmla="*/ 2147483647 w 104"/>
                    <a:gd name="T23" fmla="*/ 2147483647 h 106"/>
                    <a:gd name="T24" fmla="*/ 2147483647 w 104"/>
                    <a:gd name="T25" fmla="*/ 2147483647 h 106"/>
                    <a:gd name="T26" fmla="*/ 0 w 104"/>
                    <a:gd name="T27" fmla="*/ 2147483647 h 106"/>
                    <a:gd name="T28" fmla="*/ 0 w 104"/>
                    <a:gd name="T29" fmla="*/ 2147483647 h 106"/>
                    <a:gd name="T30" fmla="*/ 0 w 104"/>
                    <a:gd name="T31" fmla="*/ 2147483647 h 106"/>
                    <a:gd name="T32" fmla="*/ 2147483647 w 104"/>
                    <a:gd name="T33" fmla="*/ 2147483647 h 106"/>
                    <a:gd name="T34" fmla="*/ 2147483647 w 104"/>
                    <a:gd name="T35" fmla="*/ 2147483647 h 106"/>
                    <a:gd name="T36" fmla="*/ 2147483647 w 104"/>
                    <a:gd name="T37" fmla="*/ 2147483647 h 106"/>
                    <a:gd name="T38" fmla="*/ 2147483647 w 104"/>
                    <a:gd name="T39" fmla="*/ 2147483647 h 106"/>
                    <a:gd name="T40" fmla="*/ 2147483647 w 104"/>
                    <a:gd name="T41" fmla="*/ 2147483647 h 106"/>
                    <a:gd name="T42" fmla="*/ 2147483647 w 104"/>
                    <a:gd name="T43" fmla="*/ 2147483647 h 106"/>
                    <a:gd name="T44" fmla="*/ 2147483647 w 104"/>
                    <a:gd name="T45" fmla="*/ 2147483647 h 106"/>
                    <a:gd name="T46" fmla="*/ 2147483647 w 104"/>
                    <a:gd name="T47" fmla="*/ 2147483647 h 106"/>
                    <a:gd name="T48" fmla="*/ 2147483647 w 104"/>
                    <a:gd name="T49" fmla="*/ 2147483647 h 106"/>
                    <a:gd name="T50" fmla="*/ 2147483647 w 104"/>
                    <a:gd name="T51" fmla="*/ 2147483647 h 106"/>
                    <a:gd name="T52" fmla="*/ 2147483647 w 104"/>
                    <a:gd name="T53" fmla="*/ 2147483647 h 106"/>
                    <a:gd name="T54" fmla="*/ 2147483647 w 104"/>
                    <a:gd name="T55" fmla="*/ 2147483647 h 106"/>
                    <a:gd name="T56" fmla="*/ 2147483647 w 104"/>
                    <a:gd name="T57" fmla="*/ 2147483647 h 106"/>
                    <a:gd name="T58" fmla="*/ 2147483647 w 104"/>
                    <a:gd name="T59" fmla="*/ 2147483647 h 106"/>
                    <a:gd name="T60" fmla="*/ 2147483647 w 104"/>
                    <a:gd name="T61" fmla="*/ 0 h 106"/>
                    <a:gd name="T62" fmla="*/ 2147483647 w 104"/>
                    <a:gd name="T63" fmla="*/ 2147483647 h 106"/>
                    <a:gd name="T64" fmla="*/ 2147483647 w 104"/>
                    <a:gd name="T65" fmla="*/ 2147483647 h 10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04" h="106">
                      <a:moveTo>
                        <a:pt x="102" y="2"/>
                      </a:moveTo>
                      <a:lnTo>
                        <a:pt x="102" y="2"/>
                      </a:lnTo>
                      <a:lnTo>
                        <a:pt x="98" y="22"/>
                      </a:lnTo>
                      <a:lnTo>
                        <a:pt x="94" y="32"/>
                      </a:lnTo>
                      <a:lnTo>
                        <a:pt x="90" y="42"/>
                      </a:lnTo>
                      <a:lnTo>
                        <a:pt x="86" y="50"/>
                      </a:lnTo>
                      <a:lnTo>
                        <a:pt x="80" y="56"/>
                      </a:lnTo>
                      <a:lnTo>
                        <a:pt x="66" y="70"/>
                      </a:lnTo>
                      <a:lnTo>
                        <a:pt x="52" y="80"/>
                      </a:lnTo>
                      <a:lnTo>
                        <a:pt x="36" y="90"/>
                      </a:lnTo>
                      <a:lnTo>
                        <a:pt x="18" y="98"/>
                      </a:lnTo>
                      <a:lnTo>
                        <a:pt x="0" y="104"/>
                      </a:lnTo>
                      <a:lnTo>
                        <a:pt x="2" y="106"/>
                      </a:lnTo>
                      <a:lnTo>
                        <a:pt x="20" y="100"/>
                      </a:lnTo>
                      <a:lnTo>
                        <a:pt x="38" y="94"/>
                      </a:lnTo>
                      <a:lnTo>
                        <a:pt x="56" y="86"/>
                      </a:lnTo>
                      <a:lnTo>
                        <a:pt x="70" y="74"/>
                      </a:lnTo>
                      <a:lnTo>
                        <a:pt x="84" y="60"/>
                      </a:lnTo>
                      <a:lnTo>
                        <a:pt x="94" y="44"/>
                      </a:lnTo>
                      <a:lnTo>
                        <a:pt x="98" y="34"/>
                      </a:lnTo>
                      <a:lnTo>
                        <a:pt x="102" y="24"/>
                      </a:lnTo>
                      <a:lnTo>
                        <a:pt x="104" y="2"/>
                      </a:lnTo>
                      <a:lnTo>
                        <a:pt x="104" y="0"/>
                      </a:lnTo>
                      <a:lnTo>
                        <a:pt x="102" y="2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1" name="Freeform 926"/>
                <p:cNvSpPr>
                  <a:spLocks/>
                </p:cNvSpPr>
                <p:nvPr/>
              </p:nvSpPr>
              <p:spPr bwMode="auto">
                <a:xfrm>
                  <a:off x="7253288" y="469900"/>
                  <a:ext cx="193675" cy="263525"/>
                </a:xfrm>
                <a:custGeom>
                  <a:avLst/>
                  <a:gdLst>
                    <a:gd name="T0" fmla="*/ 0 w 122"/>
                    <a:gd name="T1" fmla="*/ 0 h 166"/>
                    <a:gd name="T2" fmla="*/ 0 w 122"/>
                    <a:gd name="T3" fmla="*/ 0 h 166"/>
                    <a:gd name="T4" fmla="*/ 2147483647 w 122"/>
                    <a:gd name="T5" fmla="*/ 2147483647 h 166"/>
                    <a:gd name="T6" fmla="*/ 2147483647 w 122"/>
                    <a:gd name="T7" fmla="*/ 2147483647 h 166"/>
                    <a:gd name="T8" fmla="*/ 2147483647 w 122"/>
                    <a:gd name="T9" fmla="*/ 2147483647 h 166"/>
                    <a:gd name="T10" fmla="*/ 2147483647 w 122"/>
                    <a:gd name="T11" fmla="*/ 2147483647 h 166"/>
                    <a:gd name="T12" fmla="*/ 2147483647 w 122"/>
                    <a:gd name="T13" fmla="*/ 2147483647 h 166"/>
                    <a:gd name="T14" fmla="*/ 2147483647 w 122"/>
                    <a:gd name="T15" fmla="*/ 2147483647 h 166"/>
                    <a:gd name="T16" fmla="*/ 2147483647 w 122"/>
                    <a:gd name="T17" fmla="*/ 2147483647 h 166"/>
                    <a:gd name="T18" fmla="*/ 2147483647 w 122"/>
                    <a:gd name="T19" fmla="*/ 2147483647 h 166"/>
                    <a:gd name="T20" fmla="*/ 2147483647 w 122"/>
                    <a:gd name="T21" fmla="*/ 2147483647 h 166"/>
                    <a:gd name="T22" fmla="*/ 2147483647 w 122"/>
                    <a:gd name="T23" fmla="*/ 2147483647 h 166"/>
                    <a:gd name="T24" fmla="*/ 2147483647 w 122"/>
                    <a:gd name="T25" fmla="*/ 2147483647 h 166"/>
                    <a:gd name="T26" fmla="*/ 2147483647 w 122"/>
                    <a:gd name="T27" fmla="*/ 2147483647 h 166"/>
                    <a:gd name="T28" fmla="*/ 2147483647 w 122"/>
                    <a:gd name="T29" fmla="*/ 2147483647 h 166"/>
                    <a:gd name="T30" fmla="*/ 2147483647 w 122"/>
                    <a:gd name="T31" fmla="*/ 2147483647 h 166"/>
                    <a:gd name="T32" fmla="*/ 2147483647 w 122"/>
                    <a:gd name="T33" fmla="*/ 2147483647 h 166"/>
                    <a:gd name="T34" fmla="*/ 2147483647 w 122"/>
                    <a:gd name="T35" fmla="*/ 2147483647 h 166"/>
                    <a:gd name="T36" fmla="*/ 2147483647 w 122"/>
                    <a:gd name="T37" fmla="*/ 2147483647 h 166"/>
                    <a:gd name="T38" fmla="*/ 2147483647 w 122"/>
                    <a:gd name="T39" fmla="*/ 2147483647 h 166"/>
                    <a:gd name="T40" fmla="*/ 2147483647 w 122"/>
                    <a:gd name="T41" fmla="*/ 2147483647 h 166"/>
                    <a:gd name="T42" fmla="*/ 2147483647 w 122"/>
                    <a:gd name="T43" fmla="*/ 2147483647 h 166"/>
                    <a:gd name="T44" fmla="*/ 2147483647 w 122"/>
                    <a:gd name="T45" fmla="*/ 2147483647 h 166"/>
                    <a:gd name="T46" fmla="*/ 2147483647 w 122"/>
                    <a:gd name="T47" fmla="*/ 2147483647 h 166"/>
                    <a:gd name="T48" fmla="*/ 2147483647 w 122"/>
                    <a:gd name="T49" fmla="*/ 2147483647 h 166"/>
                    <a:gd name="T50" fmla="*/ 2147483647 w 122"/>
                    <a:gd name="T51" fmla="*/ 2147483647 h 166"/>
                    <a:gd name="T52" fmla="*/ 2147483647 w 122"/>
                    <a:gd name="T53" fmla="*/ 2147483647 h 166"/>
                    <a:gd name="T54" fmla="*/ 2147483647 w 122"/>
                    <a:gd name="T55" fmla="*/ 2147483647 h 166"/>
                    <a:gd name="T56" fmla="*/ 2147483647 w 122"/>
                    <a:gd name="T57" fmla="*/ 2147483647 h 166"/>
                    <a:gd name="T58" fmla="*/ 2147483647 w 122"/>
                    <a:gd name="T59" fmla="*/ 2147483647 h 166"/>
                    <a:gd name="T60" fmla="*/ 2147483647 w 122"/>
                    <a:gd name="T61" fmla="*/ 2147483647 h 166"/>
                    <a:gd name="T62" fmla="*/ 2147483647 w 122"/>
                    <a:gd name="T63" fmla="*/ 2147483647 h 166"/>
                    <a:gd name="T64" fmla="*/ 2147483647 w 122"/>
                    <a:gd name="T65" fmla="*/ 2147483647 h 166"/>
                    <a:gd name="T66" fmla="*/ 2147483647 w 122"/>
                    <a:gd name="T67" fmla="*/ 2147483647 h 166"/>
                    <a:gd name="T68" fmla="*/ 2147483647 w 122"/>
                    <a:gd name="T69" fmla="*/ 2147483647 h 166"/>
                    <a:gd name="T70" fmla="*/ 2147483647 w 122"/>
                    <a:gd name="T71" fmla="*/ 2147483647 h 166"/>
                    <a:gd name="T72" fmla="*/ 2147483647 w 122"/>
                    <a:gd name="T73" fmla="*/ 2147483647 h 166"/>
                    <a:gd name="T74" fmla="*/ 2147483647 w 122"/>
                    <a:gd name="T75" fmla="*/ 2147483647 h 166"/>
                    <a:gd name="T76" fmla="*/ 2147483647 w 122"/>
                    <a:gd name="T77" fmla="*/ 2147483647 h 166"/>
                    <a:gd name="T78" fmla="*/ 2147483647 w 122"/>
                    <a:gd name="T79" fmla="*/ 2147483647 h 166"/>
                    <a:gd name="T80" fmla="*/ 2147483647 w 122"/>
                    <a:gd name="T81" fmla="*/ 2147483647 h 166"/>
                    <a:gd name="T82" fmla="*/ 2147483647 w 122"/>
                    <a:gd name="T83" fmla="*/ 2147483647 h 166"/>
                    <a:gd name="T84" fmla="*/ 2147483647 w 122"/>
                    <a:gd name="T85" fmla="*/ 2147483647 h 166"/>
                    <a:gd name="T86" fmla="*/ 2147483647 w 122"/>
                    <a:gd name="T87" fmla="*/ 0 h 166"/>
                    <a:gd name="T88" fmla="*/ 2147483647 w 122"/>
                    <a:gd name="T89" fmla="*/ 0 h 166"/>
                    <a:gd name="T90" fmla="*/ 2147483647 w 122"/>
                    <a:gd name="T91" fmla="*/ 0 h 166"/>
                    <a:gd name="T92" fmla="*/ 0 w 122"/>
                    <a:gd name="T93" fmla="*/ 0 h 166"/>
                    <a:gd name="T94" fmla="*/ 0 w 122"/>
                    <a:gd name="T95" fmla="*/ 0 h 16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2" h="16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12"/>
                      </a:lnTo>
                      <a:lnTo>
                        <a:pt x="4" y="22"/>
                      </a:lnTo>
                      <a:lnTo>
                        <a:pt x="10" y="32"/>
                      </a:lnTo>
                      <a:lnTo>
                        <a:pt x="16" y="38"/>
                      </a:lnTo>
                      <a:lnTo>
                        <a:pt x="26" y="46"/>
                      </a:lnTo>
                      <a:lnTo>
                        <a:pt x="34" y="52"/>
                      </a:lnTo>
                      <a:lnTo>
                        <a:pt x="54" y="62"/>
                      </a:lnTo>
                      <a:lnTo>
                        <a:pt x="82" y="78"/>
                      </a:lnTo>
                      <a:lnTo>
                        <a:pt x="94" y="88"/>
                      </a:lnTo>
                      <a:lnTo>
                        <a:pt x="106" y="100"/>
                      </a:lnTo>
                      <a:lnTo>
                        <a:pt x="110" y="108"/>
                      </a:lnTo>
                      <a:lnTo>
                        <a:pt x="114" y="114"/>
                      </a:lnTo>
                      <a:lnTo>
                        <a:pt x="116" y="122"/>
                      </a:lnTo>
                      <a:lnTo>
                        <a:pt x="118" y="130"/>
                      </a:lnTo>
                      <a:lnTo>
                        <a:pt x="118" y="146"/>
                      </a:lnTo>
                      <a:lnTo>
                        <a:pt x="114" y="164"/>
                      </a:lnTo>
                      <a:lnTo>
                        <a:pt x="116" y="166"/>
                      </a:lnTo>
                      <a:lnTo>
                        <a:pt x="116" y="164"/>
                      </a:lnTo>
                      <a:lnTo>
                        <a:pt x="120" y="152"/>
                      </a:lnTo>
                      <a:lnTo>
                        <a:pt x="122" y="142"/>
                      </a:lnTo>
                      <a:lnTo>
                        <a:pt x="122" y="130"/>
                      </a:lnTo>
                      <a:lnTo>
                        <a:pt x="120" y="118"/>
                      </a:lnTo>
                      <a:lnTo>
                        <a:pt x="116" y="106"/>
                      </a:lnTo>
                      <a:lnTo>
                        <a:pt x="110" y="96"/>
                      </a:lnTo>
                      <a:lnTo>
                        <a:pt x="102" y="88"/>
                      </a:lnTo>
                      <a:lnTo>
                        <a:pt x="94" y="80"/>
                      </a:lnTo>
                      <a:lnTo>
                        <a:pt x="84" y="70"/>
                      </a:lnTo>
                      <a:lnTo>
                        <a:pt x="72" y="64"/>
                      </a:lnTo>
                      <a:lnTo>
                        <a:pt x="48" y="52"/>
                      </a:lnTo>
                      <a:lnTo>
                        <a:pt x="32" y="42"/>
                      </a:lnTo>
                      <a:lnTo>
                        <a:pt x="18" y="32"/>
                      </a:lnTo>
                      <a:lnTo>
                        <a:pt x="12" y="26"/>
                      </a:lnTo>
                      <a:lnTo>
                        <a:pt x="8" y="18"/>
                      </a:lnTo>
                      <a:lnTo>
                        <a:pt x="4" y="1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2" name="Freeform 927"/>
                <p:cNvSpPr>
                  <a:spLocks/>
                </p:cNvSpPr>
                <p:nvPr/>
              </p:nvSpPr>
              <p:spPr bwMode="auto">
                <a:xfrm>
                  <a:off x="7218363" y="450850"/>
                  <a:ext cx="250825" cy="168275"/>
                </a:xfrm>
                <a:custGeom>
                  <a:avLst/>
                  <a:gdLst>
                    <a:gd name="T0" fmla="*/ 0 w 158"/>
                    <a:gd name="T1" fmla="*/ 2147483647 h 106"/>
                    <a:gd name="T2" fmla="*/ 0 w 158"/>
                    <a:gd name="T3" fmla="*/ 2147483647 h 106"/>
                    <a:gd name="T4" fmla="*/ 2147483647 w 158"/>
                    <a:gd name="T5" fmla="*/ 2147483647 h 106"/>
                    <a:gd name="T6" fmla="*/ 2147483647 w 158"/>
                    <a:gd name="T7" fmla="*/ 2147483647 h 106"/>
                    <a:gd name="T8" fmla="*/ 2147483647 w 158"/>
                    <a:gd name="T9" fmla="*/ 2147483647 h 106"/>
                    <a:gd name="T10" fmla="*/ 2147483647 w 158"/>
                    <a:gd name="T11" fmla="*/ 2147483647 h 106"/>
                    <a:gd name="T12" fmla="*/ 2147483647 w 158"/>
                    <a:gd name="T13" fmla="*/ 2147483647 h 106"/>
                    <a:gd name="T14" fmla="*/ 2147483647 w 158"/>
                    <a:gd name="T15" fmla="*/ 2147483647 h 106"/>
                    <a:gd name="T16" fmla="*/ 2147483647 w 158"/>
                    <a:gd name="T17" fmla="*/ 2147483647 h 106"/>
                    <a:gd name="T18" fmla="*/ 2147483647 w 158"/>
                    <a:gd name="T19" fmla="*/ 2147483647 h 106"/>
                    <a:gd name="T20" fmla="*/ 2147483647 w 158"/>
                    <a:gd name="T21" fmla="*/ 2147483647 h 106"/>
                    <a:gd name="T22" fmla="*/ 2147483647 w 158"/>
                    <a:gd name="T23" fmla="*/ 2147483647 h 106"/>
                    <a:gd name="T24" fmla="*/ 2147483647 w 158"/>
                    <a:gd name="T25" fmla="*/ 2147483647 h 106"/>
                    <a:gd name="T26" fmla="*/ 2147483647 w 158"/>
                    <a:gd name="T27" fmla="*/ 2147483647 h 106"/>
                    <a:gd name="T28" fmla="*/ 2147483647 w 158"/>
                    <a:gd name="T29" fmla="*/ 2147483647 h 106"/>
                    <a:gd name="T30" fmla="*/ 2147483647 w 158"/>
                    <a:gd name="T31" fmla="*/ 2147483647 h 106"/>
                    <a:gd name="T32" fmla="*/ 2147483647 w 158"/>
                    <a:gd name="T33" fmla="*/ 2147483647 h 106"/>
                    <a:gd name="T34" fmla="*/ 2147483647 w 158"/>
                    <a:gd name="T35" fmla="*/ 2147483647 h 106"/>
                    <a:gd name="T36" fmla="*/ 2147483647 w 158"/>
                    <a:gd name="T37" fmla="*/ 2147483647 h 106"/>
                    <a:gd name="T38" fmla="*/ 2147483647 w 158"/>
                    <a:gd name="T39" fmla="*/ 2147483647 h 106"/>
                    <a:gd name="T40" fmla="*/ 2147483647 w 158"/>
                    <a:gd name="T41" fmla="*/ 2147483647 h 106"/>
                    <a:gd name="T42" fmla="*/ 2147483647 w 158"/>
                    <a:gd name="T43" fmla="*/ 2147483647 h 106"/>
                    <a:gd name="T44" fmla="*/ 2147483647 w 158"/>
                    <a:gd name="T45" fmla="*/ 2147483647 h 106"/>
                    <a:gd name="T46" fmla="*/ 2147483647 w 158"/>
                    <a:gd name="T47" fmla="*/ 2147483647 h 106"/>
                    <a:gd name="T48" fmla="*/ 2147483647 w 158"/>
                    <a:gd name="T49" fmla="*/ 2147483647 h 106"/>
                    <a:gd name="T50" fmla="*/ 2147483647 w 158"/>
                    <a:gd name="T51" fmla="*/ 2147483647 h 106"/>
                    <a:gd name="T52" fmla="*/ 2147483647 w 158"/>
                    <a:gd name="T53" fmla="*/ 2147483647 h 106"/>
                    <a:gd name="T54" fmla="*/ 2147483647 w 158"/>
                    <a:gd name="T55" fmla="*/ 2147483647 h 106"/>
                    <a:gd name="T56" fmla="*/ 2147483647 w 158"/>
                    <a:gd name="T57" fmla="*/ 0 h 106"/>
                    <a:gd name="T58" fmla="*/ 2147483647 w 158"/>
                    <a:gd name="T59" fmla="*/ 0 h 106"/>
                    <a:gd name="T60" fmla="*/ 0 w 158"/>
                    <a:gd name="T61" fmla="*/ 2147483647 h 106"/>
                    <a:gd name="T62" fmla="*/ 0 w 158"/>
                    <a:gd name="T63" fmla="*/ 2147483647 h 106"/>
                    <a:gd name="T64" fmla="*/ 0 w 158"/>
                    <a:gd name="T65" fmla="*/ 2147483647 h 106"/>
                    <a:gd name="T66" fmla="*/ 0 w 158"/>
                    <a:gd name="T67" fmla="*/ 2147483647 h 106"/>
                    <a:gd name="T68" fmla="*/ 0 w 158"/>
                    <a:gd name="T69" fmla="*/ 2147483647 h 10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58" h="106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4" y="2"/>
                      </a:lnTo>
                      <a:lnTo>
                        <a:pt x="26" y="4"/>
                      </a:lnTo>
                      <a:lnTo>
                        <a:pt x="38" y="6"/>
                      </a:lnTo>
                      <a:lnTo>
                        <a:pt x="50" y="10"/>
                      </a:lnTo>
                      <a:lnTo>
                        <a:pt x="72" y="20"/>
                      </a:lnTo>
                      <a:lnTo>
                        <a:pt x="92" y="32"/>
                      </a:lnTo>
                      <a:lnTo>
                        <a:pt x="112" y="48"/>
                      </a:lnTo>
                      <a:lnTo>
                        <a:pt x="128" y="66"/>
                      </a:lnTo>
                      <a:lnTo>
                        <a:pt x="142" y="84"/>
                      </a:lnTo>
                      <a:lnTo>
                        <a:pt x="156" y="106"/>
                      </a:lnTo>
                      <a:lnTo>
                        <a:pt x="158" y="106"/>
                      </a:lnTo>
                      <a:lnTo>
                        <a:pt x="158" y="104"/>
                      </a:lnTo>
                      <a:lnTo>
                        <a:pt x="154" y="94"/>
                      </a:lnTo>
                      <a:lnTo>
                        <a:pt x="148" y="82"/>
                      </a:lnTo>
                      <a:lnTo>
                        <a:pt x="132" y="62"/>
                      </a:lnTo>
                      <a:lnTo>
                        <a:pt x="114" y="44"/>
                      </a:lnTo>
                      <a:lnTo>
                        <a:pt x="96" y="28"/>
                      </a:lnTo>
                      <a:lnTo>
                        <a:pt x="72" y="14"/>
                      </a:lnTo>
                      <a:lnTo>
                        <a:pt x="60" y="8"/>
                      </a:lnTo>
                      <a:lnTo>
                        <a:pt x="48" y="4"/>
                      </a:lnTo>
                      <a:lnTo>
                        <a:pt x="36" y="2"/>
                      </a:lnTo>
                      <a:lnTo>
                        <a:pt x="24" y="0"/>
                      </a:lnTo>
                      <a:lnTo>
                        <a:pt x="1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3" name="Freeform 928"/>
                <p:cNvSpPr>
                  <a:spLocks/>
                </p:cNvSpPr>
                <p:nvPr/>
              </p:nvSpPr>
              <p:spPr bwMode="auto">
                <a:xfrm>
                  <a:off x="7208838" y="612775"/>
                  <a:ext cx="98425" cy="28575"/>
                </a:xfrm>
                <a:custGeom>
                  <a:avLst/>
                  <a:gdLst>
                    <a:gd name="T0" fmla="*/ 0 w 62"/>
                    <a:gd name="T1" fmla="*/ 2147483647 h 18"/>
                    <a:gd name="T2" fmla="*/ 0 w 62"/>
                    <a:gd name="T3" fmla="*/ 2147483647 h 18"/>
                    <a:gd name="T4" fmla="*/ 2147483647 w 62"/>
                    <a:gd name="T5" fmla="*/ 2147483647 h 18"/>
                    <a:gd name="T6" fmla="*/ 2147483647 w 62"/>
                    <a:gd name="T7" fmla="*/ 2147483647 h 18"/>
                    <a:gd name="T8" fmla="*/ 2147483647 w 62"/>
                    <a:gd name="T9" fmla="*/ 2147483647 h 18"/>
                    <a:gd name="T10" fmla="*/ 2147483647 w 62"/>
                    <a:gd name="T11" fmla="*/ 2147483647 h 18"/>
                    <a:gd name="T12" fmla="*/ 2147483647 w 62"/>
                    <a:gd name="T13" fmla="*/ 2147483647 h 18"/>
                    <a:gd name="T14" fmla="*/ 2147483647 w 62"/>
                    <a:gd name="T15" fmla="*/ 2147483647 h 18"/>
                    <a:gd name="T16" fmla="*/ 2147483647 w 62"/>
                    <a:gd name="T17" fmla="*/ 2147483647 h 18"/>
                    <a:gd name="T18" fmla="*/ 2147483647 w 62"/>
                    <a:gd name="T19" fmla="*/ 2147483647 h 18"/>
                    <a:gd name="T20" fmla="*/ 2147483647 w 62"/>
                    <a:gd name="T21" fmla="*/ 2147483647 h 18"/>
                    <a:gd name="T22" fmla="*/ 2147483647 w 62"/>
                    <a:gd name="T23" fmla="*/ 2147483647 h 18"/>
                    <a:gd name="T24" fmla="*/ 2147483647 w 62"/>
                    <a:gd name="T25" fmla="*/ 2147483647 h 18"/>
                    <a:gd name="T26" fmla="*/ 2147483647 w 62"/>
                    <a:gd name="T27" fmla="*/ 2147483647 h 18"/>
                    <a:gd name="T28" fmla="*/ 2147483647 w 62"/>
                    <a:gd name="T29" fmla="*/ 2147483647 h 18"/>
                    <a:gd name="T30" fmla="*/ 2147483647 w 62"/>
                    <a:gd name="T31" fmla="*/ 0 h 18"/>
                    <a:gd name="T32" fmla="*/ 2147483647 w 62"/>
                    <a:gd name="T33" fmla="*/ 2147483647 h 18"/>
                    <a:gd name="T34" fmla="*/ 2147483647 w 62"/>
                    <a:gd name="T35" fmla="*/ 2147483647 h 18"/>
                    <a:gd name="T36" fmla="*/ 0 w 62"/>
                    <a:gd name="T37" fmla="*/ 2147483647 h 18"/>
                    <a:gd name="T38" fmla="*/ 0 w 62"/>
                    <a:gd name="T39" fmla="*/ 2147483647 h 1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62" h="18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2" y="8"/>
                      </a:lnTo>
                      <a:lnTo>
                        <a:pt x="22" y="8"/>
                      </a:lnTo>
                      <a:lnTo>
                        <a:pt x="34" y="8"/>
                      </a:lnTo>
                      <a:lnTo>
                        <a:pt x="46" y="10"/>
                      </a:lnTo>
                      <a:lnTo>
                        <a:pt x="54" y="14"/>
                      </a:lnTo>
                      <a:lnTo>
                        <a:pt x="62" y="18"/>
                      </a:lnTo>
                      <a:lnTo>
                        <a:pt x="60" y="16"/>
                      </a:lnTo>
                      <a:lnTo>
                        <a:pt x="58" y="12"/>
                      </a:lnTo>
                      <a:lnTo>
                        <a:pt x="50" y="6"/>
                      </a:lnTo>
                      <a:lnTo>
                        <a:pt x="38" y="2"/>
                      </a:lnTo>
                      <a:lnTo>
                        <a:pt x="24" y="0"/>
                      </a:lnTo>
                      <a:lnTo>
                        <a:pt x="12" y="2"/>
                      </a:lnTo>
                      <a:lnTo>
                        <a:pt x="4" y="8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4" name="Freeform 929"/>
                <p:cNvSpPr>
                  <a:spLocks/>
                </p:cNvSpPr>
                <p:nvPr/>
              </p:nvSpPr>
              <p:spPr bwMode="auto">
                <a:xfrm>
                  <a:off x="7370763" y="6381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2147483647 h 10"/>
                    <a:gd name="T18" fmla="*/ 2147483647 w 30"/>
                    <a:gd name="T19" fmla="*/ 2147483647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2147483647 w 30"/>
                    <a:gd name="T25" fmla="*/ 2147483647 h 10"/>
                    <a:gd name="T26" fmla="*/ 2147483647 w 30"/>
                    <a:gd name="T27" fmla="*/ 2147483647 h 10"/>
                    <a:gd name="T28" fmla="*/ 2147483647 w 30"/>
                    <a:gd name="T29" fmla="*/ 0 h 10"/>
                    <a:gd name="T30" fmla="*/ 2147483647 w 30"/>
                    <a:gd name="T31" fmla="*/ 2147483647 h 10"/>
                    <a:gd name="T32" fmla="*/ 2147483647 w 30"/>
                    <a:gd name="T33" fmla="*/ 2147483647 h 10"/>
                    <a:gd name="T34" fmla="*/ 0 w 30"/>
                    <a:gd name="T35" fmla="*/ 2147483647 h 10"/>
                    <a:gd name="T36" fmla="*/ 0 w 30"/>
                    <a:gd name="T37" fmla="*/ 2147483647 h 1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0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4" y="6"/>
                      </a:lnTo>
                      <a:lnTo>
                        <a:pt x="10" y="6"/>
                      </a:lnTo>
                      <a:lnTo>
                        <a:pt x="16" y="6"/>
                      </a:lnTo>
                      <a:lnTo>
                        <a:pt x="22" y="6"/>
                      </a:lnTo>
                      <a:lnTo>
                        <a:pt x="24" y="8"/>
                      </a:lnTo>
                      <a:lnTo>
                        <a:pt x="26" y="10"/>
                      </a:lnTo>
                      <a:lnTo>
                        <a:pt x="30" y="8"/>
                      </a:lnTo>
                      <a:lnTo>
                        <a:pt x="30" y="4"/>
                      </a:lnTo>
                      <a:lnTo>
                        <a:pt x="26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5" name="Freeform 930"/>
                <p:cNvSpPr>
                  <a:spLocks/>
                </p:cNvSpPr>
                <p:nvPr/>
              </p:nvSpPr>
              <p:spPr bwMode="auto">
                <a:xfrm>
                  <a:off x="7180263" y="711200"/>
                  <a:ext cx="63500" cy="57150"/>
                </a:xfrm>
                <a:custGeom>
                  <a:avLst/>
                  <a:gdLst>
                    <a:gd name="T0" fmla="*/ 2147483647 w 40"/>
                    <a:gd name="T1" fmla="*/ 2147483647 h 36"/>
                    <a:gd name="T2" fmla="*/ 2147483647 w 40"/>
                    <a:gd name="T3" fmla="*/ 2147483647 h 36"/>
                    <a:gd name="T4" fmla="*/ 2147483647 w 40"/>
                    <a:gd name="T5" fmla="*/ 2147483647 h 36"/>
                    <a:gd name="T6" fmla="*/ 2147483647 w 40"/>
                    <a:gd name="T7" fmla="*/ 2147483647 h 36"/>
                    <a:gd name="T8" fmla="*/ 2147483647 w 40"/>
                    <a:gd name="T9" fmla="*/ 2147483647 h 36"/>
                    <a:gd name="T10" fmla="*/ 2147483647 w 40"/>
                    <a:gd name="T11" fmla="*/ 2147483647 h 36"/>
                    <a:gd name="T12" fmla="*/ 2147483647 w 40"/>
                    <a:gd name="T13" fmla="*/ 2147483647 h 36"/>
                    <a:gd name="T14" fmla="*/ 2147483647 w 40"/>
                    <a:gd name="T15" fmla="*/ 2147483647 h 36"/>
                    <a:gd name="T16" fmla="*/ 2147483647 w 40"/>
                    <a:gd name="T17" fmla="*/ 2147483647 h 36"/>
                    <a:gd name="T18" fmla="*/ 0 w 40"/>
                    <a:gd name="T19" fmla="*/ 2147483647 h 36"/>
                    <a:gd name="T20" fmla="*/ 0 w 40"/>
                    <a:gd name="T21" fmla="*/ 2147483647 h 36"/>
                    <a:gd name="T22" fmla="*/ 0 w 40"/>
                    <a:gd name="T23" fmla="*/ 2147483647 h 36"/>
                    <a:gd name="T24" fmla="*/ 0 w 40"/>
                    <a:gd name="T25" fmla="*/ 2147483647 h 36"/>
                    <a:gd name="T26" fmla="*/ 2147483647 w 40"/>
                    <a:gd name="T27" fmla="*/ 2147483647 h 36"/>
                    <a:gd name="T28" fmla="*/ 2147483647 w 40"/>
                    <a:gd name="T29" fmla="*/ 0 h 36"/>
                    <a:gd name="T30" fmla="*/ 2147483647 w 40"/>
                    <a:gd name="T31" fmla="*/ 0 h 36"/>
                    <a:gd name="T32" fmla="*/ 2147483647 w 40"/>
                    <a:gd name="T33" fmla="*/ 0 h 36"/>
                    <a:gd name="T34" fmla="*/ 2147483647 w 40"/>
                    <a:gd name="T35" fmla="*/ 0 h 36"/>
                    <a:gd name="T36" fmla="*/ 2147483647 w 40"/>
                    <a:gd name="T37" fmla="*/ 2147483647 h 36"/>
                    <a:gd name="T38" fmla="*/ 2147483647 w 40"/>
                    <a:gd name="T39" fmla="*/ 2147483647 h 36"/>
                    <a:gd name="T40" fmla="*/ 2147483647 w 40"/>
                    <a:gd name="T41" fmla="*/ 2147483647 h 36"/>
                    <a:gd name="T42" fmla="*/ 2147483647 w 40"/>
                    <a:gd name="T43" fmla="*/ 2147483647 h 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0" h="36">
                      <a:moveTo>
                        <a:pt x="40" y="18"/>
                      </a:moveTo>
                      <a:lnTo>
                        <a:pt x="40" y="18"/>
                      </a:lnTo>
                      <a:lnTo>
                        <a:pt x="38" y="26"/>
                      </a:lnTo>
                      <a:lnTo>
                        <a:pt x="34" y="30"/>
                      </a:lnTo>
                      <a:lnTo>
                        <a:pt x="28" y="34"/>
                      </a:lnTo>
                      <a:lnTo>
                        <a:pt x="20" y="36"/>
                      </a:lnTo>
                      <a:lnTo>
                        <a:pt x="12" y="34"/>
                      </a:lnTo>
                      <a:lnTo>
                        <a:pt x="6" y="30"/>
                      </a:lnTo>
                      <a:lnTo>
                        <a:pt x="0" y="26"/>
                      </a:lnTo>
                      <a:lnTo>
                        <a:pt x="0" y="18"/>
                      </a:lnTo>
                      <a:lnTo>
                        <a:pt x="0" y="10"/>
                      </a:lnTo>
                      <a:lnTo>
                        <a:pt x="6" y="4"/>
                      </a:lnTo>
                      <a:lnTo>
                        <a:pt x="12" y="0"/>
                      </a:lnTo>
                      <a:lnTo>
                        <a:pt x="20" y="0"/>
                      </a:lnTo>
                      <a:lnTo>
                        <a:pt x="28" y="0"/>
                      </a:lnTo>
                      <a:lnTo>
                        <a:pt x="34" y="4"/>
                      </a:lnTo>
                      <a:lnTo>
                        <a:pt x="38" y="10"/>
                      </a:lnTo>
                      <a:lnTo>
                        <a:pt x="40" y="18"/>
                      </a:lnTo>
                      <a:close/>
                    </a:path>
                  </a:pathLst>
                </a:custGeom>
                <a:solidFill>
                  <a:srgbClr val="E3A1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6" name="Freeform 931"/>
                <p:cNvSpPr>
                  <a:spLocks/>
                </p:cNvSpPr>
                <p:nvPr/>
              </p:nvSpPr>
              <p:spPr bwMode="auto">
                <a:xfrm>
                  <a:off x="7189788" y="1323975"/>
                  <a:ext cx="28575" cy="31750"/>
                </a:xfrm>
                <a:custGeom>
                  <a:avLst/>
                  <a:gdLst>
                    <a:gd name="T0" fmla="*/ 2147483647 w 18"/>
                    <a:gd name="T1" fmla="*/ 2147483647 h 20"/>
                    <a:gd name="T2" fmla="*/ 2147483647 w 18"/>
                    <a:gd name="T3" fmla="*/ 2147483647 h 20"/>
                    <a:gd name="T4" fmla="*/ 2147483647 w 18"/>
                    <a:gd name="T5" fmla="*/ 2147483647 h 20"/>
                    <a:gd name="T6" fmla="*/ 2147483647 w 18"/>
                    <a:gd name="T7" fmla="*/ 2147483647 h 20"/>
                    <a:gd name="T8" fmla="*/ 2147483647 w 18"/>
                    <a:gd name="T9" fmla="*/ 2147483647 h 20"/>
                    <a:gd name="T10" fmla="*/ 2147483647 w 18"/>
                    <a:gd name="T11" fmla="*/ 2147483647 h 20"/>
                    <a:gd name="T12" fmla="*/ 2147483647 w 18"/>
                    <a:gd name="T13" fmla="*/ 2147483647 h 20"/>
                    <a:gd name="T14" fmla="*/ 2147483647 w 18"/>
                    <a:gd name="T15" fmla="*/ 2147483647 h 20"/>
                    <a:gd name="T16" fmla="*/ 0 w 18"/>
                    <a:gd name="T17" fmla="*/ 2147483647 h 20"/>
                    <a:gd name="T18" fmla="*/ 0 w 18"/>
                    <a:gd name="T19" fmla="*/ 2147483647 h 20"/>
                    <a:gd name="T20" fmla="*/ 0 w 18"/>
                    <a:gd name="T21" fmla="*/ 2147483647 h 20"/>
                    <a:gd name="T22" fmla="*/ 0 w 18"/>
                    <a:gd name="T23" fmla="*/ 2147483647 h 20"/>
                    <a:gd name="T24" fmla="*/ 2147483647 w 18"/>
                    <a:gd name="T25" fmla="*/ 2147483647 h 20"/>
                    <a:gd name="T26" fmla="*/ 2147483647 w 18"/>
                    <a:gd name="T27" fmla="*/ 2147483647 h 20"/>
                    <a:gd name="T28" fmla="*/ 2147483647 w 18"/>
                    <a:gd name="T29" fmla="*/ 0 h 20"/>
                    <a:gd name="T30" fmla="*/ 2147483647 w 18"/>
                    <a:gd name="T31" fmla="*/ 0 h 20"/>
                    <a:gd name="T32" fmla="*/ 2147483647 w 18"/>
                    <a:gd name="T33" fmla="*/ 0 h 20"/>
                    <a:gd name="T34" fmla="*/ 2147483647 w 18"/>
                    <a:gd name="T35" fmla="*/ 2147483647 h 20"/>
                    <a:gd name="T36" fmla="*/ 2147483647 w 18"/>
                    <a:gd name="T37" fmla="*/ 2147483647 h 20"/>
                    <a:gd name="T38" fmla="*/ 2147483647 w 18"/>
                    <a:gd name="T39" fmla="*/ 2147483647 h 20"/>
                    <a:gd name="T40" fmla="*/ 2147483647 w 18"/>
                    <a:gd name="T41" fmla="*/ 2147483647 h 20"/>
                    <a:gd name="T42" fmla="*/ 2147483647 w 18"/>
                    <a:gd name="T43" fmla="*/ 2147483647 h 2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8" h="20"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6"/>
                      </a:lnTo>
                      <a:lnTo>
                        <a:pt x="12" y="18"/>
                      </a:lnTo>
                      <a:lnTo>
                        <a:pt x="8" y="20"/>
                      </a:lnTo>
                      <a:lnTo>
                        <a:pt x="6" y="20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14" y="2"/>
                      </a:lnTo>
                      <a:lnTo>
                        <a:pt x="16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6E74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7" name="Freeform 932"/>
                <p:cNvSpPr>
                  <a:spLocks/>
                </p:cNvSpPr>
                <p:nvPr/>
              </p:nvSpPr>
              <p:spPr bwMode="auto">
                <a:xfrm>
                  <a:off x="7199313" y="1336675"/>
                  <a:ext cx="190500" cy="203200"/>
                </a:xfrm>
                <a:custGeom>
                  <a:avLst/>
                  <a:gdLst>
                    <a:gd name="T0" fmla="*/ 2147483647 w 120"/>
                    <a:gd name="T1" fmla="*/ 2147483647 h 128"/>
                    <a:gd name="T2" fmla="*/ 2147483647 w 120"/>
                    <a:gd name="T3" fmla="*/ 2147483647 h 128"/>
                    <a:gd name="T4" fmla="*/ 2147483647 w 120"/>
                    <a:gd name="T5" fmla="*/ 2147483647 h 128"/>
                    <a:gd name="T6" fmla="*/ 2147483647 w 120"/>
                    <a:gd name="T7" fmla="*/ 2147483647 h 128"/>
                    <a:gd name="T8" fmla="*/ 2147483647 w 120"/>
                    <a:gd name="T9" fmla="*/ 2147483647 h 128"/>
                    <a:gd name="T10" fmla="*/ 2147483647 w 120"/>
                    <a:gd name="T11" fmla="*/ 2147483647 h 128"/>
                    <a:gd name="T12" fmla="*/ 2147483647 w 120"/>
                    <a:gd name="T13" fmla="*/ 2147483647 h 128"/>
                    <a:gd name="T14" fmla="*/ 2147483647 w 120"/>
                    <a:gd name="T15" fmla="*/ 2147483647 h 128"/>
                    <a:gd name="T16" fmla="*/ 2147483647 w 120"/>
                    <a:gd name="T17" fmla="*/ 2147483647 h 128"/>
                    <a:gd name="T18" fmla="*/ 2147483647 w 120"/>
                    <a:gd name="T19" fmla="*/ 0 h 128"/>
                    <a:gd name="T20" fmla="*/ 2147483647 w 120"/>
                    <a:gd name="T21" fmla="*/ 0 h 128"/>
                    <a:gd name="T22" fmla="*/ 2147483647 w 120"/>
                    <a:gd name="T23" fmla="*/ 2147483647 h 128"/>
                    <a:gd name="T24" fmla="*/ 2147483647 w 120"/>
                    <a:gd name="T25" fmla="*/ 2147483647 h 128"/>
                    <a:gd name="T26" fmla="*/ 2147483647 w 120"/>
                    <a:gd name="T27" fmla="*/ 2147483647 h 128"/>
                    <a:gd name="T28" fmla="*/ 2147483647 w 120"/>
                    <a:gd name="T29" fmla="*/ 2147483647 h 128"/>
                    <a:gd name="T30" fmla="*/ 2147483647 w 120"/>
                    <a:gd name="T31" fmla="*/ 2147483647 h 128"/>
                    <a:gd name="T32" fmla="*/ 2147483647 w 120"/>
                    <a:gd name="T33" fmla="*/ 2147483647 h 128"/>
                    <a:gd name="T34" fmla="*/ 2147483647 w 120"/>
                    <a:gd name="T35" fmla="*/ 2147483647 h 128"/>
                    <a:gd name="T36" fmla="*/ 2147483647 w 120"/>
                    <a:gd name="T37" fmla="*/ 2147483647 h 128"/>
                    <a:gd name="T38" fmla="*/ 2147483647 w 120"/>
                    <a:gd name="T39" fmla="*/ 2147483647 h 128"/>
                    <a:gd name="T40" fmla="*/ 2147483647 w 120"/>
                    <a:gd name="T41" fmla="*/ 2147483647 h 128"/>
                    <a:gd name="T42" fmla="*/ 2147483647 w 120"/>
                    <a:gd name="T43" fmla="*/ 2147483647 h 128"/>
                    <a:gd name="T44" fmla="*/ 2147483647 w 120"/>
                    <a:gd name="T45" fmla="*/ 2147483647 h 128"/>
                    <a:gd name="T46" fmla="*/ 2147483647 w 120"/>
                    <a:gd name="T47" fmla="*/ 2147483647 h 128"/>
                    <a:gd name="T48" fmla="*/ 2147483647 w 120"/>
                    <a:gd name="T49" fmla="*/ 2147483647 h 128"/>
                    <a:gd name="T50" fmla="*/ 2147483647 w 120"/>
                    <a:gd name="T51" fmla="*/ 2147483647 h 128"/>
                    <a:gd name="T52" fmla="*/ 2147483647 w 120"/>
                    <a:gd name="T53" fmla="*/ 2147483647 h 128"/>
                    <a:gd name="T54" fmla="*/ 2147483647 w 120"/>
                    <a:gd name="T55" fmla="*/ 2147483647 h 128"/>
                    <a:gd name="T56" fmla="*/ 2147483647 w 120"/>
                    <a:gd name="T57" fmla="*/ 2147483647 h 128"/>
                    <a:gd name="T58" fmla="*/ 2147483647 w 120"/>
                    <a:gd name="T59" fmla="*/ 2147483647 h 128"/>
                    <a:gd name="T60" fmla="*/ 2147483647 w 120"/>
                    <a:gd name="T61" fmla="*/ 2147483647 h 128"/>
                    <a:gd name="T62" fmla="*/ 2147483647 w 120"/>
                    <a:gd name="T63" fmla="*/ 2147483647 h 128"/>
                    <a:gd name="T64" fmla="*/ 2147483647 w 120"/>
                    <a:gd name="T65" fmla="*/ 2147483647 h 128"/>
                    <a:gd name="T66" fmla="*/ 0 w 120"/>
                    <a:gd name="T67" fmla="*/ 2147483647 h 128"/>
                    <a:gd name="T68" fmla="*/ 2147483647 w 120"/>
                    <a:gd name="T69" fmla="*/ 2147483647 h 128"/>
                    <a:gd name="T70" fmla="*/ 2147483647 w 120"/>
                    <a:gd name="T71" fmla="*/ 2147483647 h 128"/>
                    <a:gd name="T72" fmla="*/ 2147483647 w 120"/>
                    <a:gd name="T73" fmla="*/ 2147483647 h 12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20" h="128">
                      <a:moveTo>
                        <a:pt x="6" y="72"/>
                      </a:moveTo>
                      <a:lnTo>
                        <a:pt x="6" y="72"/>
                      </a:lnTo>
                      <a:lnTo>
                        <a:pt x="26" y="72"/>
                      </a:lnTo>
                      <a:lnTo>
                        <a:pt x="40" y="68"/>
                      </a:lnTo>
                      <a:lnTo>
                        <a:pt x="46" y="66"/>
                      </a:lnTo>
                      <a:lnTo>
                        <a:pt x="50" y="64"/>
                      </a:lnTo>
                      <a:lnTo>
                        <a:pt x="58" y="50"/>
                      </a:lnTo>
                      <a:lnTo>
                        <a:pt x="68" y="28"/>
                      </a:lnTo>
                      <a:lnTo>
                        <a:pt x="78" y="0"/>
                      </a:lnTo>
                      <a:lnTo>
                        <a:pt x="96" y="6"/>
                      </a:lnTo>
                      <a:lnTo>
                        <a:pt x="118" y="16"/>
                      </a:lnTo>
                      <a:lnTo>
                        <a:pt x="120" y="20"/>
                      </a:lnTo>
                      <a:lnTo>
                        <a:pt x="120" y="26"/>
                      </a:lnTo>
                      <a:lnTo>
                        <a:pt x="118" y="40"/>
                      </a:lnTo>
                      <a:lnTo>
                        <a:pt x="114" y="60"/>
                      </a:lnTo>
                      <a:lnTo>
                        <a:pt x="90" y="68"/>
                      </a:lnTo>
                      <a:lnTo>
                        <a:pt x="82" y="82"/>
                      </a:lnTo>
                      <a:lnTo>
                        <a:pt x="76" y="94"/>
                      </a:lnTo>
                      <a:lnTo>
                        <a:pt x="70" y="106"/>
                      </a:lnTo>
                      <a:lnTo>
                        <a:pt x="66" y="114"/>
                      </a:lnTo>
                      <a:lnTo>
                        <a:pt x="60" y="118"/>
                      </a:lnTo>
                      <a:lnTo>
                        <a:pt x="52" y="118"/>
                      </a:lnTo>
                      <a:lnTo>
                        <a:pt x="44" y="116"/>
                      </a:lnTo>
                      <a:lnTo>
                        <a:pt x="10" y="128"/>
                      </a:lnTo>
                      <a:lnTo>
                        <a:pt x="6" y="124"/>
                      </a:lnTo>
                      <a:lnTo>
                        <a:pt x="2" y="116"/>
                      </a:lnTo>
                      <a:lnTo>
                        <a:pt x="2" y="108"/>
                      </a:lnTo>
                      <a:lnTo>
                        <a:pt x="0" y="98"/>
                      </a:lnTo>
                      <a:lnTo>
                        <a:pt x="2" y="86"/>
                      </a:lnTo>
                      <a:lnTo>
                        <a:pt x="6" y="72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8" name="Freeform 933"/>
                <p:cNvSpPr>
                  <a:spLocks/>
                </p:cNvSpPr>
                <p:nvPr/>
              </p:nvSpPr>
              <p:spPr bwMode="auto">
                <a:xfrm>
                  <a:off x="7151688" y="1438275"/>
                  <a:ext cx="111125" cy="120650"/>
                </a:xfrm>
                <a:custGeom>
                  <a:avLst/>
                  <a:gdLst>
                    <a:gd name="T0" fmla="*/ 2147483647 w 70"/>
                    <a:gd name="T1" fmla="*/ 0 h 76"/>
                    <a:gd name="T2" fmla="*/ 2147483647 w 70"/>
                    <a:gd name="T3" fmla="*/ 0 h 76"/>
                    <a:gd name="T4" fmla="*/ 2147483647 w 70"/>
                    <a:gd name="T5" fmla="*/ 2147483647 h 76"/>
                    <a:gd name="T6" fmla="*/ 2147483647 w 70"/>
                    <a:gd name="T7" fmla="*/ 2147483647 h 76"/>
                    <a:gd name="T8" fmla="*/ 2147483647 w 70"/>
                    <a:gd name="T9" fmla="*/ 0 h 76"/>
                    <a:gd name="T10" fmla="*/ 2147483647 w 70"/>
                    <a:gd name="T11" fmla="*/ 0 h 76"/>
                    <a:gd name="T12" fmla="*/ 2147483647 w 70"/>
                    <a:gd name="T13" fmla="*/ 2147483647 h 76"/>
                    <a:gd name="T14" fmla="*/ 2147483647 w 70"/>
                    <a:gd name="T15" fmla="*/ 2147483647 h 76"/>
                    <a:gd name="T16" fmla="*/ 2147483647 w 70"/>
                    <a:gd name="T17" fmla="*/ 2147483647 h 76"/>
                    <a:gd name="T18" fmla="*/ 2147483647 w 70"/>
                    <a:gd name="T19" fmla="*/ 2147483647 h 76"/>
                    <a:gd name="T20" fmla="*/ 2147483647 w 70"/>
                    <a:gd name="T21" fmla="*/ 2147483647 h 76"/>
                    <a:gd name="T22" fmla="*/ 2147483647 w 70"/>
                    <a:gd name="T23" fmla="*/ 2147483647 h 76"/>
                    <a:gd name="T24" fmla="*/ 2147483647 w 70"/>
                    <a:gd name="T25" fmla="*/ 2147483647 h 76"/>
                    <a:gd name="T26" fmla="*/ 2147483647 w 70"/>
                    <a:gd name="T27" fmla="*/ 2147483647 h 76"/>
                    <a:gd name="T28" fmla="*/ 2147483647 w 70"/>
                    <a:gd name="T29" fmla="*/ 2147483647 h 76"/>
                    <a:gd name="T30" fmla="*/ 2147483647 w 70"/>
                    <a:gd name="T31" fmla="*/ 2147483647 h 76"/>
                    <a:gd name="T32" fmla="*/ 2147483647 w 70"/>
                    <a:gd name="T33" fmla="*/ 2147483647 h 76"/>
                    <a:gd name="T34" fmla="*/ 2147483647 w 70"/>
                    <a:gd name="T35" fmla="*/ 2147483647 h 76"/>
                    <a:gd name="T36" fmla="*/ 2147483647 w 70"/>
                    <a:gd name="T37" fmla="*/ 2147483647 h 76"/>
                    <a:gd name="T38" fmla="*/ 0 w 70"/>
                    <a:gd name="T39" fmla="*/ 2147483647 h 76"/>
                    <a:gd name="T40" fmla="*/ 0 w 70"/>
                    <a:gd name="T41" fmla="*/ 2147483647 h 76"/>
                    <a:gd name="T42" fmla="*/ 2147483647 w 70"/>
                    <a:gd name="T43" fmla="*/ 2147483647 h 76"/>
                    <a:gd name="T44" fmla="*/ 2147483647 w 70"/>
                    <a:gd name="T45" fmla="*/ 2147483647 h 76"/>
                    <a:gd name="T46" fmla="*/ 2147483647 w 70"/>
                    <a:gd name="T47" fmla="*/ 0 h 76"/>
                    <a:gd name="T48" fmla="*/ 2147483647 w 70"/>
                    <a:gd name="T49" fmla="*/ 0 h 7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70" h="7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30" y="2"/>
                      </a:lnTo>
                      <a:lnTo>
                        <a:pt x="46" y="2"/>
                      </a:lnTo>
                      <a:lnTo>
                        <a:pt x="62" y="0"/>
                      </a:lnTo>
                      <a:lnTo>
                        <a:pt x="60" y="6"/>
                      </a:lnTo>
                      <a:lnTo>
                        <a:pt x="56" y="22"/>
                      </a:lnTo>
                      <a:lnTo>
                        <a:pt x="56" y="32"/>
                      </a:lnTo>
                      <a:lnTo>
                        <a:pt x="58" y="44"/>
                      </a:lnTo>
                      <a:lnTo>
                        <a:pt x="62" y="56"/>
                      </a:lnTo>
                      <a:lnTo>
                        <a:pt x="70" y="68"/>
                      </a:lnTo>
                      <a:lnTo>
                        <a:pt x="48" y="70"/>
                      </a:lnTo>
                      <a:lnTo>
                        <a:pt x="28" y="72"/>
                      </a:lnTo>
                      <a:lnTo>
                        <a:pt x="10" y="76"/>
                      </a:lnTo>
                      <a:lnTo>
                        <a:pt x="6" y="70"/>
                      </a:lnTo>
                      <a:lnTo>
                        <a:pt x="4" y="62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2" y="28"/>
                      </a:lnTo>
                      <a:lnTo>
                        <a:pt x="6" y="1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9" name="Freeform 934"/>
                <p:cNvSpPr>
                  <a:spLocks/>
                </p:cNvSpPr>
                <p:nvPr/>
              </p:nvSpPr>
              <p:spPr bwMode="auto">
                <a:xfrm>
                  <a:off x="6751638" y="965200"/>
                  <a:ext cx="447675" cy="612775"/>
                </a:xfrm>
                <a:custGeom>
                  <a:avLst/>
                  <a:gdLst>
                    <a:gd name="T0" fmla="*/ 2147483647 w 282"/>
                    <a:gd name="T1" fmla="*/ 2147483647 h 386"/>
                    <a:gd name="T2" fmla="*/ 2147483647 w 282"/>
                    <a:gd name="T3" fmla="*/ 2147483647 h 386"/>
                    <a:gd name="T4" fmla="*/ 0 w 282"/>
                    <a:gd name="T5" fmla="*/ 2147483647 h 386"/>
                    <a:gd name="T6" fmla="*/ 2147483647 w 282"/>
                    <a:gd name="T7" fmla="*/ 2147483647 h 386"/>
                    <a:gd name="T8" fmla="*/ 2147483647 w 282"/>
                    <a:gd name="T9" fmla="*/ 2147483647 h 386"/>
                    <a:gd name="T10" fmla="*/ 2147483647 w 282"/>
                    <a:gd name="T11" fmla="*/ 2147483647 h 386"/>
                    <a:gd name="T12" fmla="*/ 2147483647 w 282"/>
                    <a:gd name="T13" fmla="*/ 2147483647 h 386"/>
                    <a:gd name="T14" fmla="*/ 2147483647 w 282"/>
                    <a:gd name="T15" fmla="*/ 2147483647 h 386"/>
                    <a:gd name="T16" fmla="*/ 2147483647 w 282"/>
                    <a:gd name="T17" fmla="*/ 2147483647 h 386"/>
                    <a:gd name="T18" fmla="*/ 2147483647 w 282"/>
                    <a:gd name="T19" fmla="*/ 2147483647 h 386"/>
                    <a:gd name="T20" fmla="*/ 2147483647 w 282"/>
                    <a:gd name="T21" fmla="*/ 2147483647 h 386"/>
                    <a:gd name="T22" fmla="*/ 2147483647 w 282"/>
                    <a:gd name="T23" fmla="*/ 2147483647 h 386"/>
                    <a:gd name="T24" fmla="*/ 2147483647 w 282"/>
                    <a:gd name="T25" fmla="*/ 2147483647 h 386"/>
                    <a:gd name="T26" fmla="*/ 2147483647 w 282"/>
                    <a:gd name="T27" fmla="*/ 2147483647 h 386"/>
                    <a:gd name="T28" fmla="*/ 2147483647 w 282"/>
                    <a:gd name="T29" fmla="*/ 2147483647 h 386"/>
                    <a:gd name="T30" fmla="*/ 2147483647 w 282"/>
                    <a:gd name="T31" fmla="*/ 2147483647 h 386"/>
                    <a:gd name="T32" fmla="*/ 2147483647 w 282"/>
                    <a:gd name="T33" fmla="*/ 2147483647 h 386"/>
                    <a:gd name="T34" fmla="*/ 2147483647 w 282"/>
                    <a:gd name="T35" fmla="*/ 2147483647 h 386"/>
                    <a:gd name="T36" fmla="*/ 2147483647 w 282"/>
                    <a:gd name="T37" fmla="*/ 2147483647 h 386"/>
                    <a:gd name="T38" fmla="*/ 2147483647 w 282"/>
                    <a:gd name="T39" fmla="*/ 2147483647 h 386"/>
                    <a:gd name="T40" fmla="*/ 2147483647 w 282"/>
                    <a:gd name="T41" fmla="*/ 2147483647 h 386"/>
                    <a:gd name="T42" fmla="*/ 2147483647 w 282"/>
                    <a:gd name="T43" fmla="*/ 2147483647 h 386"/>
                    <a:gd name="T44" fmla="*/ 2147483647 w 282"/>
                    <a:gd name="T45" fmla="*/ 2147483647 h 386"/>
                    <a:gd name="T46" fmla="*/ 2147483647 w 282"/>
                    <a:gd name="T47" fmla="*/ 2147483647 h 386"/>
                    <a:gd name="T48" fmla="*/ 2147483647 w 282"/>
                    <a:gd name="T49" fmla="*/ 2147483647 h 386"/>
                    <a:gd name="T50" fmla="*/ 2147483647 w 282"/>
                    <a:gd name="T51" fmla="*/ 2147483647 h 386"/>
                    <a:gd name="T52" fmla="*/ 2147483647 w 282"/>
                    <a:gd name="T53" fmla="*/ 2147483647 h 386"/>
                    <a:gd name="T54" fmla="*/ 2147483647 w 282"/>
                    <a:gd name="T55" fmla="*/ 2147483647 h 386"/>
                    <a:gd name="T56" fmla="*/ 2147483647 w 282"/>
                    <a:gd name="T57" fmla="*/ 2147483647 h 386"/>
                    <a:gd name="T58" fmla="*/ 2147483647 w 282"/>
                    <a:gd name="T59" fmla="*/ 2147483647 h 386"/>
                    <a:gd name="T60" fmla="*/ 2147483647 w 282"/>
                    <a:gd name="T61" fmla="*/ 2147483647 h 386"/>
                    <a:gd name="T62" fmla="*/ 2147483647 w 282"/>
                    <a:gd name="T63" fmla="*/ 2147483647 h 386"/>
                    <a:gd name="T64" fmla="*/ 2147483647 w 282"/>
                    <a:gd name="T65" fmla="*/ 0 h 386"/>
                    <a:gd name="T66" fmla="*/ 2147483647 w 282"/>
                    <a:gd name="T67" fmla="*/ 2147483647 h 38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282" h="386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12"/>
                      </a:lnTo>
                      <a:lnTo>
                        <a:pt x="2" y="32"/>
                      </a:lnTo>
                      <a:lnTo>
                        <a:pt x="0" y="66"/>
                      </a:lnTo>
                      <a:lnTo>
                        <a:pt x="0" y="86"/>
                      </a:lnTo>
                      <a:lnTo>
                        <a:pt x="0" y="110"/>
                      </a:lnTo>
                      <a:lnTo>
                        <a:pt x="2" y="136"/>
                      </a:lnTo>
                      <a:lnTo>
                        <a:pt x="4" y="164"/>
                      </a:lnTo>
                      <a:lnTo>
                        <a:pt x="10" y="194"/>
                      </a:lnTo>
                      <a:lnTo>
                        <a:pt x="18" y="226"/>
                      </a:lnTo>
                      <a:lnTo>
                        <a:pt x="30" y="260"/>
                      </a:lnTo>
                      <a:lnTo>
                        <a:pt x="42" y="296"/>
                      </a:lnTo>
                      <a:lnTo>
                        <a:pt x="60" y="334"/>
                      </a:lnTo>
                      <a:lnTo>
                        <a:pt x="80" y="372"/>
                      </a:lnTo>
                      <a:lnTo>
                        <a:pt x="96" y="378"/>
                      </a:lnTo>
                      <a:lnTo>
                        <a:pt x="116" y="382"/>
                      </a:lnTo>
                      <a:lnTo>
                        <a:pt x="140" y="384"/>
                      </a:lnTo>
                      <a:lnTo>
                        <a:pt x="170" y="386"/>
                      </a:lnTo>
                      <a:lnTo>
                        <a:pt x="204" y="386"/>
                      </a:lnTo>
                      <a:lnTo>
                        <a:pt x="240" y="382"/>
                      </a:lnTo>
                      <a:lnTo>
                        <a:pt x="260" y="378"/>
                      </a:lnTo>
                      <a:lnTo>
                        <a:pt x="280" y="372"/>
                      </a:lnTo>
                      <a:lnTo>
                        <a:pt x="278" y="366"/>
                      </a:lnTo>
                      <a:lnTo>
                        <a:pt x="274" y="346"/>
                      </a:lnTo>
                      <a:lnTo>
                        <a:pt x="272" y="334"/>
                      </a:lnTo>
                      <a:lnTo>
                        <a:pt x="274" y="320"/>
                      </a:lnTo>
                      <a:lnTo>
                        <a:pt x="276" y="306"/>
                      </a:lnTo>
                      <a:lnTo>
                        <a:pt x="282" y="292"/>
                      </a:lnTo>
                      <a:lnTo>
                        <a:pt x="274" y="292"/>
                      </a:lnTo>
                      <a:lnTo>
                        <a:pt x="252" y="288"/>
                      </a:lnTo>
                      <a:lnTo>
                        <a:pt x="224" y="282"/>
                      </a:lnTo>
                      <a:lnTo>
                        <a:pt x="212" y="276"/>
                      </a:lnTo>
                      <a:lnTo>
                        <a:pt x="200" y="270"/>
                      </a:lnTo>
                      <a:lnTo>
                        <a:pt x="180" y="258"/>
                      </a:lnTo>
                      <a:lnTo>
                        <a:pt x="164" y="254"/>
                      </a:lnTo>
                      <a:lnTo>
                        <a:pt x="156" y="252"/>
                      </a:lnTo>
                      <a:lnTo>
                        <a:pt x="152" y="252"/>
                      </a:lnTo>
                      <a:lnTo>
                        <a:pt x="156" y="250"/>
                      </a:lnTo>
                      <a:lnTo>
                        <a:pt x="160" y="246"/>
                      </a:lnTo>
                      <a:lnTo>
                        <a:pt x="162" y="244"/>
                      </a:lnTo>
                      <a:lnTo>
                        <a:pt x="162" y="240"/>
                      </a:lnTo>
                      <a:lnTo>
                        <a:pt x="158" y="234"/>
                      </a:lnTo>
                      <a:lnTo>
                        <a:pt x="152" y="230"/>
                      </a:lnTo>
                      <a:lnTo>
                        <a:pt x="156" y="214"/>
                      </a:lnTo>
                      <a:lnTo>
                        <a:pt x="158" y="198"/>
                      </a:lnTo>
                      <a:lnTo>
                        <a:pt x="158" y="176"/>
                      </a:lnTo>
                      <a:lnTo>
                        <a:pt x="158" y="152"/>
                      </a:lnTo>
                      <a:lnTo>
                        <a:pt x="152" y="126"/>
                      </a:lnTo>
                      <a:lnTo>
                        <a:pt x="148" y="112"/>
                      </a:lnTo>
                      <a:lnTo>
                        <a:pt x="142" y="98"/>
                      </a:lnTo>
                      <a:lnTo>
                        <a:pt x="136" y="84"/>
                      </a:lnTo>
                      <a:lnTo>
                        <a:pt x="128" y="70"/>
                      </a:lnTo>
                      <a:lnTo>
                        <a:pt x="108" y="46"/>
                      </a:lnTo>
                      <a:lnTo>
                        <a:pt x="90" y="28"/>
                      </a:lnTo>
                      <a:lnTo>
                        <a:pt x="70" y="14"/>
                      </a:lnTo>
                      <a:lnTo>
                        <a:pt x="52" y="6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14" y="0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4444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0" name="Freeform 935"/>
                <p:cNvSpPr>
                  <a:spLocks/>
                </p:cNvSpPr>
                <p:nvPr/>
              </p:nvSpPr>
              <p:spPr bwMode="auto">
                <a:xfrm>
                  <a:off x="6900863" y="1365250"/>
                  <a:ext cx="92075" cy="92075"/>
                </a:xfrm>
                <a:custGeom>
                  <a:avLst/>
                  <a:gdLst>
                    <a:gd name="T0" fmla="*/ 0 w 58"/>
                    <a:gd name="T1" fmla="*/ 2147483647 h 58"/>
                    <a:gd name="T2" fmla="*/ 0 w 58"/>
                    <a:gd name="T3" fmla="*/ 2147483647 h 58"/>
                    <a:gd name="T4" fmla="*/ 0 w 58"/>
                    <a:gd name="T5" fmla="*/ 2147483647 h 58"/>
                    <a:gd name="T6" fmla="*/ 2147483647 w 58"/>
                    <a:gd name="T7" fmla="*/ 2147483647 h 58"/>
                    <a:gd name="T8" fmla="*/ 2147483647 w 58"/>
                    <a:gd name="T9" fmla="*/ 2147483647 h 58"/>
                    <a:gd name="T10" fmla="*/ 2147483647 w 58"/>
                    <a:gd name="T11" fmla="*/ 2147483647 h 58"/>
                    <a:gd name="T12" fmla="*/ 2147483647 w 58"/>
                    <a:gd name="T13" fmla="*/ 2147483647 h 58"/>
                    <a:gd name="T14" fmla="*/ 2147483647 w 58"/>
                    <a:gd name="T15" fmla="*/ 2147483647 h 58"/>
                    <a:gd name="T16" fmla="*/ 2147483647 w 58"/>
                    <a:gd name="T17" fmla="*/ 2147483647 h 58"/>
                    <a:gd name="T18" fmla="*/ 2147483647 w 58"/>
                    <a:gd name="T19" fmla="*/ 0 h 58"/>
                    <a:gd name="T20" fmla="*/ 2147483647 w 58"/>
                    <a:gd name="T21" fmla="*/ 0 h 58"/>
                    <a:gd name="T22" fmla="*/ 2147483647 w 58"/>
                    <a:gd name="T23" fmla="*/ 0 h 58"/>
                    <a:gd name="T24" fmla="*/ 2147483647 w 58"/>
                    <a:gd name="T25" fmla="*/ 2147483647 h 58"/>
                    <a:gd name="T26" fmla="*/ 2147483647 w 58"/>
                    <a:gd name="T27" fmla="*/ 2147483647 h 58"/>
                    <a:gd name="T28" fmla="*/ 2147483647 w 58"/>
                    <a:gd name="T29" fmla="*/ 2147483647 h 58"/>
                    <a:gd name="T30" fmla="*/ 2147483647 w 58"/>
                    <a:gd name="T31" fmla="*/ 2147483647 h 58"/>
                    <a:gd name="T32" fmla="*/ 2147483647 w 58"/>
                    <a:gd name="T33" fmla="*/ 2147483647 h 58"/>
                    <a:gd name="T34" fmla="*/ 0 w 58"/>
                    <a:gd name="T35" fmla="*/ 2147483647 h 58"/>
                    <a:gd name="T36" fmla="*/ 0 w 58"/>
                    <a:gd name="T37" fmla="*/ 2147483647 h 5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8" h="58">
                      <a:moveTo>
                        <a:pt x="0" y="58"/>
                      </a:moveTo>
                      <a:lnTo>
                        <a:pt x="0" y="58"/>
                      </a:lnTo>
                      <a:lnTo>
                        <a:pt x="0" y="50"/>
                      </a:lnTo>
                      <a:lnTo>
                        <a:pt x="4" y="40"/>
                      </a:lnTo>
                      <a:lnTo>
                        <a:pt x="8" y="30"/>
                      </a:lnTo>
                      <a:lnTo>
                        <a:pt x="14" y="2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40" y="2"/>
                      </a:lnTo>
                      <a:lnTo>
                        <a:pt x="48" y="0"/>
                      </a:lnTo>
                      <a:lnTo>
                        <a:pt x="58" y="0"/>
                      </a:lnTo>
                      <a:lnTo>
                        <a:pt x="50" y="2"/>
                      </a:lnTo>
                      <a:lnTo>
                        <a:pt x="34" y="12"/>
                      </a:lnTo>
                      <a:lnTo>
                        <a:pt x="24" y="20"/>
                      </a:lnTo>
                      <a:lnTo>
                        <a:pt x="14" y="30"/>
                      </a:lnTo>
                      <a:lnTo>
                        <a:pt x="6" y="44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1" name="Freeform 936"/>
                <p:cNvSpPr>
                  <a:spLocks/>
                </p:cNvSpPr>
                <p:nvPr/>
              </p:nvSpPr>
              <p:spPr bwMode="auto">
                <a:xfrm>
                  <a:off x="7421563" y="1006475"/>
                  <a:ext cx="31750" cy="31750"/>
                </a:xfrm>
                <a:custGeom>
                  <a:avLst/>
                  <a:gdLst>
                    <a:gd name="T0" fmla="*/ 2147483647 w 20"/>
                    <a:gd name="T1" fmla="*/ 2147483647 h 20"/>
                    <a:gd name="T2" fmla="*/ 2147483647 w 20"/>
                    <a:gd name="T3" fmla="*/ 2147483647 h 20"/>
                    <a:gd name="T4" fmla="*/ 2147483647 w 20"/>
                    <a:gd name="T5" fmla="*/ 2147483647 h 20"/>
                    <a:gd name="T6" fmla="*/ 2147483647 w 20"/>
                    <a:gd name="T7" fmla="*/ 2147483647 h 20"/>
                    <a:gd name="T8" fmla="*/ 2147483647 w 20"/>
                    <a:gd name="T9" fmla="*/ 2147483647 h 20"/>
                    <a:gd name="T10" fmla="*/ 0 w 20"/>
                    <a:gd name="T11" fmla="*/ 2147483647 h 20"/>
                    <a:gd name="T12" fmla="*/ 0 w 20"/>
                    <a:gd name="T13" fmla="*/ 2147483647 h 20"/>
                    <a:gd name="T14" fmla="*/ 0 w 20"/>
                    <a:gd name="T15" fmla="*/ 2147483647 h 20"/>
                    <a:gd name="T16" fmla="*/ 2147483647 w 20"/>
                    <a:gd name="T17" fmla="*/ 2147483647 h 20"/>
                    <a:gd name="T18" fmla="*/ 2147483647 w 20"/>
                    <a:gd name="T19" fmla="*/ 0 h 20"/>
                    <a:gd name="T20" fmla="*/ 2147483647 w 20"/>
                    <a:gd name="T21" fmla="*/ 2147483647 h 2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0" h="20">
                      <a:moveTo>
                        <a:pt x="20" y="16"/>
                      </a:moveTo>
                      <a:lnTo>
                        <a:pt x="20" y="16"/>
                      </a:lnTo>
                      <a:lnTo>
                        <a:pt x="18" y="16"/>
                      </a:lnTo>
                      <a:lnTo>
                        <a:pt x="16" y="18"/>
                      </a:lnTo>
                      <a:lnTo>
                        <a:pt x="14" y="20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20" y="16"/>
                      </a:lnTo>
                      <a:close/>
                    </a:path>
                  </a:pathLst>
                </a:custGeom>
                <a:solidFill>
                  <a:srgbClr val="8082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2" name="Freeform 937"/>
                <p:cNvSpPr>
                  <a:spLocks/>
                </p:cNvSpPr>
                <p:nvPr/>
              </p:nvSpPr>
              <p:spPr bwMode="auto">
                <a:xfrm>
                  <a:off x="7269163" y="1006475"/>
                  <a:ext cx="882650" cy="625475"/>
                </a:xfrm>
                <a:custGeom>
                  <a:avLst/>
                  <a:gdLst>
                    <a:gd name="T0" fmla="*/ 2147483647 w 556"/>
                    <a:gd name="T1" fmla="*/ 2147483647 h 394"/>
                    <a:gd name="T2" fmla="*/ 2147483647 w 556"/>
                    <a:gd name="T3" fmla="*/ 2147483647 h 394"/>
                    <a:gd name="T4" fmla="*/ 2147483647 w 556"/>
                    <a:gd name="T5" fmla="*/ 0 h 394"/>
                    <a:gd name="T6" fmla="*/ 0 w 556"/>
                    <a:gd name="T7" fmla="*/ 2147483647 h 394"/>
                    <a:gd name="T8" fmla="*/ 2147483647 w 556"/>
                    <a:gd name="T9" fmla="*/ 2147483647 h 394"/>
                    <a:gd name="T10" fmla="*/ 2147483647 w 556"/>
                    <a:gd name="T11" fmla="*/ 2147483647 h 394"/>
                    <a:gd name="T12" fmla="*/ 2147483647 w 556"/>
                    <a:gd name="T13" fmla="*/ 2147483647 h 3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56" h="394">
                      <a:moveTo>
                        <a:pt x="556" y="24"/>
                      </a:moveTo>
                      <a:lnTo>
                        <a:pt x="542" y="12"/>
                      </a:lnTo>
                      <a:lnTo>
                        <a:pt x="96" y="0"/>
                      </a:lnTo>
                      <a:lnTo>
                        <a:pt x="0" y="374"/>
                      </a:lnTo>
                      <a:lnTo>
                        <a:pt x="12" y="394"/>
                      </a:lnTo>
                      <a:lnTo>
                        <a:pt x="438" y="384"/>
                      </a:lnTo>
                      <a:lnTo>
                        <a:pt x="556" y="24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3" name="Freeform 938"/>
                <p:cNvSpPr>
                  <a:spLocks/>
                </p:cNvSpPr>
                <p:nvPr/>
              </p:nvSpPr>
              <p:spPr bwMode="auto">
                <a:xfrm>
                  <a:off x="7285038" y="1035050"/>
                  <a:ext cx="866775" cy="596900"/>
                </a:xfrm>
                <a:custGeom>
                  <a:avLst/>
                  <a:gdLst>
                    <a:gd name="T0" fmla="*/ 2147483647 w 546"/>
                    <a:gd name="T1" fmla="*/ 2147483647 h 376"/>
                    <a:gd name="T2" fmla="*/ 2147483647 w 546"/>
                    <a:gd name="T3" fmla="*/ 0 h 376"/>
                    <a:gd name="T4" fmla="*/ 0 w 546"/>
                    <a:gd name="T5" fmla="*/ 2147483647 h 376"/>
                    <a:gd name="T6" fmla="*/ 2147483647 w 546"/>
                    <a:gd name="T7" fmla="*/ 2147483647 h 376"/>
                    <a:gd name="T8" fmla="*/ 2147483647 w 546"/>
                    <a:gd name="T9" fmla="*/ 2147483647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6" h="376">
                      <a:moveTo>
                        <a:pt x="546" y="6"/>
                      </a:moveTo>
                      <a:lnTo>
                        <a:pt x="102" y="0"/>
                      </a:lnTo>
                      <a:lnTo>
                        <a:pt x="0" y="376"/>
                      </a:lnTo>
                      <a:lnTo>
                        <a:pt x="436" y="368"/>
                      </a:lnTo>
                      <a:lnTo>
                        <a:pt x="546" y="6"/>
                      </a:lnTo>
                      <a:close/>
                    </a:path>
                  </a:pathLst>
                </a:custGeom>
                <a:solidFill>
                  <a:srgbClr val="B6AD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4" name="Freeform 939"/>
                <p:cNvSpPr>
                  <a:spLocks/>
                </p:cNvSpPr>
                <p:nvPr/>
              </p:nvSpPr>
              <p:spPr bwMode="auto">
                <a:xfrm>
                  <a:off x="6919913" y="965200"/>
                  <a:ext cx="101600" cy="295275"/>
                </a:xfrm>
                <a:custGeom>
                  <a:avLst/>
                  <a:gdLst>
                    <a:gd name="T0" fmla="*/ 0 w 64"/>
                    <a:gd name="T1" fmla="*/ 0 h 186"/>
                    <a:gd name="T2" fmla="*/ 0 w 64"/>
                    <a:gd name="T3" fmla="*/ 0 h 186"/>
                    <a:gd name="T4" fmla="*/ 2147483647 w 64"/>
                    <a:gd name="T5" fmla="*/ 2147483647 h 186"/>
                    <a:gd name="T6" fmla="*/ 2147483647 w 64"/>
                    <a:gd name="T7" fmla="*/ 2147483647 h 186"/>
                    <a:gd name="T8" fmla="*/ 2147483647 w 64"/>
                    <a:gd name="T9" fmla="*/ 2147483647 h 186"/>
                    <a:gd name="T10" fmla="*/ 2147483647 w 64"/>
                    <a:gd name="T11" fmla="*/ 2147483647 h 186"/>
                    <a:gd name="T12" fmla="*/ 2147483647 w 64"/>
                    <a:gd name="T13" fmla="*/ 2147483647 h 186"/>
                    <a:gd name="T14" fmla="*/ 2147483647 w 64"/>
                    <a:gd name="T15" fmla="*/ 2147483647 h 186"/>
                    <a:gd name="T16" fmla="*/ 2147483647 w 64"/>
                    <a:gd name="T17" fmla="*/ 2147483647 h 186"/>
                    <a:gd name="T18" fmla="*/ 2147483647 w 64"/>
                    <a:gd name="T19" fmla="*/ 2147483647 h 186"/>
                    <a:gd name="T20" fmla="*/ 2147483647 w 64"/>
                    <a:gd name="T21" fmla="*/ 2147483647 h 186"/>
                    <a:gd name="T22" fmla="*/ 2147483647 w 64"/>
                    <a:gd name="T23" fmla="*/ 2147483647 h 186"/>
                    <a:gd name="T24" fmla="*/ 2147483647 w 64"/>
                    <a:gd name="T25" fmla="*/ 2147483647 h 186"/>
                    <a:gd name="T26" fmla="*/ 2147483647 w 64"/>
                    <a:gd name="T27" fmla="*/ 2147483647 h 186"/>
                    <a:gd name="T28" fmla="*/ 2147483647 w 64"/>
                    <a:gd name="T29" fmla="*/ 2147483647 h 186"/>
                    <a:gd name="T30" fmla="*/ 2147483647 w 64"/>
                    <a:gd name="T31" fmla="*/ 2147483647 h 186"/>
                    <a:gd name="T32" fmla="*/ 2147483647 w 64"/>
                    <a:gd name="T33" fmla="*/ 2147483647 h 186"/>
                    <a:gd name="T34" fmla="*/ 2147483647 w 64"/>
                    <a:gd name="T35" fmla="*/ 2147483647 h 186"/>
                    <a:gd name="T36" fmla="*/ 2147483647 w 64"/>
                    <a:gd name="T37" fmla="*/ 2147483647 h 186"/>
                    <a:gd name="T38" fmla="*/ 2147483647 w 64"/>
                    <a:gd name="T39" fmla="*/ 2147483647 h 186"/>
                    <a:gd name="T40" fmla="*/ 2147483647 w 64"/>
                    <a:gd name="T41" fmla="*/ 2147483647 h 186"/>
                    <a:gd name="T42" fmla="*/ 2147483647 w 64"/>
                    <a:gd name="T43" fmla="*/ 2147483647 h 186"/>
                    <a:gd name="T44" fmla="*/ 2147483647 w 64"/>
                    <a:gd name="T45" fmla="*/ 2147483647 h 186"/>
                    <a:gd name="T46" fmla="*/ 0 w 64"/>
                    <a:gd name="T47" fmla="*/ 0 h 186"/>
                    <a:gd name="T48" fmla="*/ 0 w 64"/>
                    <a:gd name="T49" fmla="*/ 0 h 18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64" h="1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14"/>
                      </a:lnTo>
                      <a:lnTo>
                        <a:pt x="20" y="32"/>
                      </a:lnTo>
                      <a:lnTo>
                        <a:pt x="32" y="56"/>
                      </a:lnTo>
                      <a:lnTo>
                        <a:pt x="44" y="84"/>
                      </a:lnTo>
                      <a:lnTo>
                        <a:pt x="52" y="116"/>
                      </a:lnTo>
                      <a:lnTo>
                        <a:pt x="54" y="132"/>
                      </a:lnTo>
                      <a:lnTo>
                        <a:pt x="56" y="150"/>
                      </a:lnTo>
                      <a:lnTo>
                        <a:pt x="56" y="168"/>
                      </a:lnTo>
                      <a:lnTo>
                        <a:pt x="54" y="186"/>
                      </a:lnTo>
                      <a:lnTo>
                        <a:pt x="56" y="184"/>
                      </a:lnTo>
                      <a:lnTo>
                        <a:pt x="60" y="174"/>
                      </a:lnTo>
                      <a:lnTo>
                        <a:pt x="64" y="156"/>
                      </a:lnTo>
                      <a:lnTo>
                        <a:pt x="64" y="134"/>
                      </a:lnTo>
                      <a:lnTo>
                        <a:pt x="64" y="122"/>
                      </a:lnTo>
                      <a:lnTo>
                        <a:pt x="60" y="108"/>
                      </a:lnTo>
                      <a:lnTo>
                        <a:pt x="56" y="92"/>
                      </a:lnTo>
                      <a:lnTo>
                        <a:pt x="50" y="76"/>
                      </a:lnTo>
                      <a:lnTo>
                        <a:pt x="42" y="58"/>
                      </a:lnTo>
                      <a:lnTo>
                        <a:pt x="30" y="40"/>
                      </a:lnTo>
                      <a:lnTo>
                        <a:pt x="16" y="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pic>
          <p:nvPicPr>
            <p:cNvPr id="35196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839" y="30187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97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239" y="31711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98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914" y="3342673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0" name="Group 347"/>
          <p:cNvGrpSpPr>
            <a:grpSpLocks/>
          </p:cNvGrpSpPr>
          <p:nvPr/>
        </p:nvGrpSpPr>
        <p:grpSpPr bwMode="auto">
          <a:xfrm>
            <a:off x="3825875" y="1751013"/>
            <a:ext cx="517525" cy="4538662"/>
            <a:chOff x="2436527" y="1655221"/>
            <a:chExt cx="592112" cy="4025077"/>
          </a:xfrm>
        </p:grpSpPr>
        <p:grpSp>
          <p:nvGrpSpPr>
            <p:cNvPr id="145" name="Group 144"/>
            <p:cNvGrpSpPr/>
            <p:nvPr/>
          </p:nvGrpSpPr>
          <p:grpSpPr>
            <a:xfrm>
              <a:off x="2439025" y="1655221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224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5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6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7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8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9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0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1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2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3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4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5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6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7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8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9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0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1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2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3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4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5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6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7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8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2436527" y="2669172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99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0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1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2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3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4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5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6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7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8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9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0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1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2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3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4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5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6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7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8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9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0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1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2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3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2436527" y="3681315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74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5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6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7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8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9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0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1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2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3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4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5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6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7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8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9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0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1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2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3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4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5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6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7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8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2436527" y="4697073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49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0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1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2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3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4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5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6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7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8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9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0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1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2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3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4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5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6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7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8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9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0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1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2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3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34821" name="TextBox 452"/>
          <p:cNvSpPr txBox="1">
            <a:spLocks noChangeArrowheads="1"/>
          </p:cNvSpPr>
          <p:nvPr/>
        </p:nvSpPr>
        <p:spPr bwMode="auto">
          <a:xfrm>
            <a:off x="3346450" y="1108075"/>
            <a:ext cx="1530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/>
              <a:t>Enabling</a:t>
            </a:r>
          </a:p>
          <a:p>
            <a:pPr algn="ctr" eaLnBrk="1" hangingPunct="1"/>
            <a:r>
              <a:rPr lang="en-US" altLang="de-DE"/>
              <a:t>Technologies</a:t>
            </a:r>
          </a:p>
        </p:txBody>
      </p:sp>
      <p:sp>
        <p:nvSpPr>
          <p:cNvPr id="250" name="Cloud 249"/>
          <p:cNvSpPr/>
          <p:nvPr/>
        </p:nvSpPr>
        <p:spPr>
          <a:xfrm>
            <a:off x="5029200" y="1565275"/>
            <a:ext cx="4038600" cy="4267200"/>
          </a:xfrm>
          <a:prstGeom prst="cloud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1" name="Right Arrow Callout 250"/>
          <p:cNvSpPr/>
          <p:nvPr/>
        </p:nvSpPr>
        <p:spPr>
          <a:xfrm>
            <a:off x="2833688" y="217487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Collections +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Properties</a:t>
            </a:r>
          </a:p>
        </p:txBody>
      </p:sp>
      <p:sp>
        <p:nvSpPr>
          <p:cNvPr id="252" name="Right Arrow Callout 251"/>
          <p:cNvSpPr/>
          <p:nvPr/>
        </p:nvSpPr>
        <p:spPr>
          <a:xfrm>
            <a:off x="2833688" y="313848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Access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(ref. resolution, protocols, AAI)</a:t>
            </a:r>
          </a:p>
        </p:txBody>
      </p:sp>
      <p:sp>
        <p:nvSpPr>
          <p:cNvPr id="253" name="Right Arrow Callout 252"/>
          <p:cNvSpPr/>
          <p:nvPr/>
        </p:nvSpPr>
        <p:spPr>
          <a:xfrm>
            <a:off x="2833688" y="407987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formalized policies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workflow engine</a:t>
            </a:r>
          </a:p>
        </p:txBody>
      </p:sp>
      <p:sp>
        <p:nvSpPr>
          <p:cNvPr id="254" name="Right Arrow Callout 253"/>
          <p:cNvSpPr/>
          <p:nvPr/>
        </p:nvSpPr>
        <p:spPr>
          <a:xfrm>
            <a:off x="2833688" y="504348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Assessment</a:t>
            </a:r>
          </a:p>
        </p:txBody>
      </p:sp>
      <p:sp>
        <p:nvSpPr>
          <p:cNvPr id="255" name="Oval 254"/>
          <p:cNvSpPr/>
          <p:nvPr/>
        </p:nvSpPr>
        <p:spPr>
          <a:xfrm>
            <a:off x="5618163" y="2022475"/>
            <a:ext cx="1468437" cy="12731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28" name="TextBox 459"/>
          <p:cNvSpPr txBox="1">
            <a:spLocks noChangeArrowheads="1"/>
          </p:cNvSpPr>
          <p:nvPr/>
        </p:nvSpPr>
        <p:spPr bwMode="auto">
          <a:xfrm>
            <a:off x="5795963" y="4994275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Accessed via Repositories</a:t>
            </a:r>
          </a:p>
        </p:txBody>
      </p:sp>
      <p:grpSp>
        <p:nvGrpSpPr>
          <p:cNvPr id="34829" name="Group 460"/>
          <p:cNvGrpSpPr>
            <a:grpSpLocks/>
          </p:cNvGrpSpPr>
          <p:nvPr/>
        </p:nvGrpSpPr>
        <p:grpSpPr bwMode="auto">
          <a:xfrm>
            <a:off x="7469188" y="2070100"/>
            <a:ext cx="912812" cy="1116013"/>
            <a:chOff x="7317704" y="1933782"/>
            <a:chExt cx="913495" cy="1116002"/>
          </a:xfrm>
        </p:grpSpPr>
        <p:grpSp>
          <p:nvGrpSpPr>
            <p:cNvPr id="35060" name="Group 461"/>
            <p:cNvGrpSpPr>
              <a:grpSpLocks/>
            </p:cNvGrpSpPr>
            <p:nvPr/>
          </p:nvGrpSpPr>
          <p:grpSpPr bwMode="auto">
            <a:xfrm>
              <a:off x="7317704" y="2222688"/>
              <a:ext cx="473206" cy="484768"/>
              <a:chOff x="4694078" y="1713036"/>
              <a:chExt cx="473206" cy="484768"/>
            </a:xfrm>
          </p:grpSpPr>
          <p:sp>
            <p:nvSpPr>
              <p:cNvPr id="385" name="Rounded Rectangle 384"/>
              <p:cNvSpPr/>
              <p:nvPr/>
            </p:nvSpPr>
            <p:spPr>
              <a:xfrm>
                <a:off x="4727440" y="1760677"/>
                <a:ext cx="414648" cy="436558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6" name="Rounded Rectangle 385"/>
              <p:cNvSpPr/>
              <p:nvPr/>
            </p:nvSpPr>
            <p:spPr>
              <a:xfrm>
                <a:off x="4730617" y="1851164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89" name="TextBox 59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5190" name="TextBox 59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5061" name="Group 462"/>
            <p:cNvGrpSpPr>
              <a:grpSpLocks/>
            </p:cNvGrpSpPr>
            <p:nvPr/>
          </p:nvGrpSpPr>
          <p:grpSpPr bwMode="auto">
            <a:xfrm>
              <a:off x="7548295" y="2390071"/>
              <a:ext cx="417309" cy="484768"/>
              <a:chOff x="5139287" y="2285387"/>
              <a:chExt cx="417309" cy="484768"/>
            </a:xfrm>
          </p:grpSpPr>
          <p:sp>
            <p:nvSpPr>
              <p:cNvPr id="378" name="Rounded Rectangle 377"/>
              <p:cNvSpPr/>
              <p:nvPr/>
            </p:nvSpPr>
            <p:spPr>
              <a:xfrm>
                <a:off x="5139055" y="2333918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" name="Rounded Rectangle 378"/>
              <p:cNvSpPr/>
              <p:nvPr/>
            </p:nvSpPr>
            <p:spPr>
              <a:xfrm>
                <a:off x="5142232" y="2424406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82" name="TextBox 58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81" name="Straight Connector 380"/>
              <p:cNvCxnSpPr/>
              <p:nvPr/>
            </p:nvCxnSpPr>
            <p:spPr>
              <a:xfrm>
                <a:off x="5194659" y="250378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/>
              <p:cNvCxnSpPr/>
              <p:nvPr/>
            </p:nvCxnSpPr>
            <p:spPr>
              <a:xfrm>
                <a:off x="5194659" y="254029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5194659" y="258474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/>
              <p:cNvCxnSpPr/>
              <p:nvPr/>
            </p:nvCxnSpPr>
            <p:spPr>
              <a:xfrm>
                <a:off x="5194659" y="263554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062" name="Group 463"/>
            <p:cNvGrpSpPr>
              <a:grpSpLocks/>
            </p:cNvGrpSpPr>
            <p:nvPr/>
          </p:nvGrpSpPr>
          <p:grpSpPr bwMode="auto">
            <a:xfrm>
              <a:off x="7614961" y="1933782"/>
              <a:ext cx="417309" cy="484768"/>
              <a:chOff x="5139287" y="2285387"/>
              <a:chExt cx="417309" cy="484768"/>
            </a:xfrm>
          </p:grpSpPr>
          <p:sp>
            <p:nvSpPr>
              <p:cNvPr id="371" name="Rounded Rectangle 370"/>
              <p:cNvSpPr/>
              <p:nvPr/>
            </p:nvSpPr>
            <p:spPr>
              <a:xfrm>
                <a:off x="5139114" y="2333012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Rounded Rectangle 371"/>
              <p:cNvSpPr/>
              <p:nvPr/>
            </p:nvSpPr>
            <p:spPr>
              <a:xfrm>
                <a:off x="5142291" y="2423499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75" name="TextBox 576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74" name="Straight Connector 373"/>
              <p:cNvCxnSpPr/>
              <p:nvPr/>
            </p:nvCxnSpPr>
            <p:spPr>
              <a:xfrm>
                <a:off x="5194718" y="250446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5194718" y="253938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/>
              <p:cNvCxnSpPr/>
              <p:nvPr/>
            </p:nvCxnSpPr>
            <p:spPr>
              <a:xfrm>
                <a:off x="5194718" y="258383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/>
            </p:nvCxnSpPr>
            <p:spPr>
              <a:xfrm>
                <a:off x="5194718" y="2634633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063" name="Group 464"/>
            <p:cNvGrpSpPr>
              <a:grpSpLocks/>
            </p:cNvGrpSpPr>
            <p:nvPr/>
          </p:nvGrpSpPr>
          <p:grpSpPr bwMode="auto">
            <a:xfrm>
              <a:off x="7329245" y="2565016"/>
              <a:ext cx="417309" cy="484768"/>
              <a:chOff x="7768275" y="3377116"/>
              <a:chExt cx="417309" cy="484768"/>
            </a:xfrm>
          </p:grpSpPr>
          <p:sp>
            <p:nvSpPr>
              <p:cNvPr id="317" name="Rounded Rectangle 316"/>
              <p:cNvSpPr/>
              <p:nvPr/>
            </p:nvSpPr>
            <p:spPr>
              <a:xfrm>
                <a:off x="7767855" y="3425326"/>
                <a:ext cx="414648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8" name="Rounded Rectangle 317"/>
              <p:cNvSpPr/>
              <p:nvPr/>
            </p:nvSpPr>
            <p:spPr>
              <a:xfrm>
                <a:off x="7771032" y="3515813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21" name="TextBox 522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5122" name="Group 523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5123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4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5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6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7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8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9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0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1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2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3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4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5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6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7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8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9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0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1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2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3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4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5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6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7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8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9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0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1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2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3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4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5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6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7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8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9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0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1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2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3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4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5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6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7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8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9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70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71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72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35064" name="Group 465"/>
            <p:cNvGrpSpPr>
              <a:grpSpLocks/>
            </p:cNvGrpSpPr>
            <p:nvPr/>
          </p:nvGrpSpPr>
          <p:grpSpPr bwMode="auto">
            <a:xfrm>
              <a:off x="7813890" y="2222830"/>
              <a:ext cx="417309" cy="484768"/>
              <a:chOff x="7768275" y="3377116"/>
              <a:chExt cx="417309" cy="484768"/>
            </a:xfrm>
          </p:grpSpPr>
          <p:sp>
            <p:nvSpPr>
              <p:cNvPr id="263" name="Rounded Rectangle 262"/>
              <p:cNvSpPr/>
              <p:nvPr/>
            </p:nvSpPr>
            <p:spPr>
              <a:xfrm>
                <a:off x="7767760" y="3424615"/>
                <a:ext cx="414647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4" name="Rounded Rectangle 263"/>
              <p:cNvSpPr/>
              <p:nvPr/>
            </p:nvSpPr>
            <p:spPr>
              <a:xfrm>
                <a:off x="7770937" y="3515102"/>
                <a:ext cx="414647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67" name="TextBox 468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5068" name="Group 469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5069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0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1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2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3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4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5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6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7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8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9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0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1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2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3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4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5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6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7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8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9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0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1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2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3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4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5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6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7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8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9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0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1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2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3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4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5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6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7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8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9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0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1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2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3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4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5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6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7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8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4830" name="Group 592"/>
          <p:cNvGrpSpPr>
            <a:grpSpLocks/>
          </p:cNvGrpSpPr>
          <p:nvPr/>
        </p:nvGrpSpPr>
        <p:grpSpPr bwMode="auto">
          <a:xfrm>
            <a:off x="5943600" y="3746500"/>
            <a:ext cx="830263" cy="790575"/>
            <a:chOff x="5134757" y="2285387"/>
            <a:chExt cx="830002" cy="789568"/>
          </a:xfrm>
        </p:grpSpPr>
        <p:grpSp>
          <p:nvGrpSpPr>
            <p:cNvPr id="34990" name="Group 593"/>
            <p:cNvGrpSpPr>
              <a:grpSpLocks/>
            </p:cNvGrpSpPr>
            <p:nvPr/>
          </p:nvGrpSpPr>
          <p:grpSpPr bwMode="auto">
            <a:xfrm>
              <a:off x="5134757" y="2285387"/>
              <a:ext cx="419054" cy="484768"/>
              <a:chOff x="5134757" y="2285387"/>
              <a:chExt cx="419054" cy="484768"/>
            </a:xfrm>
          </p:grpSpPr>
          <p:sp>
            <p:nvSpPr>
              <p:cNvPr id="456" name="Rounded Rectangle 455"/>
              <p:cNvSpPr/>
              <p:nvPr/>
            </p:nvSpPr>
            <p:spPr>
              <a:xfrm>
                <a:off x="5139519" y="2334537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7" name="Rounded Rectangle 456"/>
              <p:cNvSpPr/>
              <p:nvPr/>
            </p:nvSpPr>
            <p:spPr>
              <a:xfrm>
                <a:off x="5134757" y="2424909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58" name="TextBox 661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5059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91" name="Group 594"/>
            <p:cNvGrpSpPr>
              <a:grpSpLocks/>
            </p:cNvGrpSpPr>
            <p:nvPr/>
          </p:nvGrpSpPr>
          <p:grpSpPr bwMode="auto">
            <a:xfrm>
              <a:off x="5287157" y="2437787"/>
              <a:ext cx="419054" cy="484768"/>
              <a:chOff x="5134757" y="2285387"/>
              <a:chExt cx="419054" cy="484768"/>
            </a:xfrm>
          </p:grpSpPr>
          <p:sp>
            <p:nvSpPr>
              <p:cNvPr id="452" name="Rounded Rectangle 451"/>
              <p:cNvSpPr/>
              <p:nvPr/>
            </p:nvSpPr>
            <p:spPr>
              <a:xfrm>
                <a:off x="5139471" y="2334344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3" name="Rounded Rectangle 452"/>
              <p:cNvSpPr/>
              <p:nvPr/>
            </p:nvSpPr>
            <p:spPr>
              <a:xfrm>
                <a:off x="5134709" y="2424715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54" name="TextBox 657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5055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92" name="Group 595"/>
            <p:cNvGrpSpPr>
              <a:grpSpLocks/>
            </p:cNvGrpSpPr>
            <p:nvPr/>
          </p:nvGrpSpPr>
          <p:grpSpPr bwMode="auto">
            <a:xfrm>
              <a:off x="5439557" y="2590187"/>
              <a:ext cx="419054" cy="484768"/>
              <a:chOff x="5134757" y="2285387"/>
              <a:chExt cx="419054" cy="484768"/>
            </a:xfrm>
          </p:grpSpPr>
          <p:sp>
            <p:nvSpPr>
              <p:cNvPr id="448" name="Rounded Rectangle 447"/>
              <p:cNvSpPr/>
              <p:nvPr/>
            </p:nvSpPr>
            <p:spPr>
              <a:xfrm>
                <a:off x="5139423" y="2334149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9" name="Rounded Rectangle 448"/>
              <p:cNvSpPr/>
              <p:nvPr/>
            </p:nvSpPr>
            <p:spPr>
              <a:xfrm>
                <a:off x="5134661" y="2424521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50" name="TextBox 65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5051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93" name="Group 596"/>
            <p:cNvGrpSpPr>
              <a:grpSpLocks/>
            </p:cNvGrpSpPr>
            <p:nvPr/>
          </p:nvGrpSpPr>
          <p:grpSpPr bwMode="auto">
            <a:xfrm>
              <a:off x="5547450" y="2375238"/>
              <a:ext cx="417309" cy="484768"/>
              <a:chOff x="7768275" y="3377116"/>
              <a:chExt cx="417309" cy="484768"/>
            </a:xfrm>
          </p:grpSpPr>
          <p:sp>
            <p:nvSpPr>
              <p:cNvPr id="394" name="Rounded Rectangle 393"/>
              <p:cNvSpPr/>
              <p:nvPr/>
            </p:nvSpPr>
            <p:spPr>
              <a:xfrm>
                <a:off x="7768202" y="3425202"/>
                <a:ext cx="414208" cy="43600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5" name="Rounded Rectangle 394"/>
              <p:cNvSpPr/>
              <p:nvPr/>
            </p:nvSpPr>
            <p:spPr>
              <a:xfrm>
                <a:off x="7771376" y="3515573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96" name="TextBox 59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997" name="Group 60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998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99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0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1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2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3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4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5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6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7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8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9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0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1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2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3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4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5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6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7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8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9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0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1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2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3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4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5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6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7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8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9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0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1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2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3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4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5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6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7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8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9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0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1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2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3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4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5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6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7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460" name="Oval 459"/>
          <p:cNvSpPr/>
          <p:nvPr/>
        </p:nvSpPr>
        <p:spPr>
          <a:xfrm>
            <a:off x="7218363" y="3490913"/>
            <a:ext cx="1468437" cy="12747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32" name="TextBox 664"/>
          <p:cNvSpPr txBox="1">
            <a:spLocks noChangeArrowheads="1"/>
          </p:cNvSpPr>
          <p:nvPr/>
        </p:nvSpPr>
        <p:spPr bwMode="auto">
          <a:xfrm>
            <a:off x="6629400" y="4765675"/>
            <a:ext cx="990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Datasets</a:t>
            </a:r>
          </a:p>
        </p:txBody>
      </p:sp>
      <p:sp>
        <p:nvSpPr>
          <p:cNvPr id="462" name="Oval 461"/>
          <p:cNvSpPr/>
          <p:nvPr/>
        </p:nvSpPr>
        <p:spPr>
          <a:xfrm>
            <a:off x="5562600" y="3490913"/>
            <a:ext cx="1470025" cy="1274762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3" name="Oval 462"/>
          <p:cNvSpPr/>
          <p:nvPr/>
        </p:nvSpPr>
        <p:spPr>
          <a:xfrm>
            <a:off x="7142163" y="2022475"/>
            <a:ext cx="1468437" cy="1273175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4835" name="Group 667"/>
          <p:cNvGrpSpPr>
            <a:grpSpLocks/>
          </p:cNvGrpSpPr>
          <p:nvPr/>
        </p:nvGrpSpPr>
        <p:grpSpPr bwMode="auto">
          <a:xfrm>
            <a:off x="7446963" y="3652838"/>
            <a:ext cx="935037" cy="960437"/>
            <a:chOff x="5134757" y="3676057"/>
            <a:chExt cx="934936" cy="959875"/>
          </a:xfrm>
        </p:grpSpPr>
        <p:grpSp>
          <p:nvGrpSpPr>
            <p:cNvPr id="34917" name="Group 668"/>
            <p:cNvGrpSpPr>
              <a:grpSpLocks/>
            </p:cNvGrpSpPr>
            <p:nvPr/>
          </p:nvGrpSpPr>
          <p:grpSpPr bwMode="auto">
            <a:xfrm>
              <a:off x="5596487" y="3767906"/>
              <a:ext cx="473206" cy="484768"/>
              <a:chOff x="4694078" y="1713036"/>
              <a:chExt cx="473206" cy="484768"/>
            </a:xfrm>
          </p:grpSpPr>
          <p:sp>
            <p:nvSpPr>
              <p:cNvPr id="534" name="Rounded Rectangle 533"/>
              <p:cNvSpPr/>
              <p:nvPr/>
            </p:nvSpPr>
            <p:spPr>
              <a:xfrm>
                <a:off x="4727594" y="1760805"/>
                <a:ext cx="414292" cy="436306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35" name="Rounded Rectangle 534"/>
              <p:cNvSpPr/>
              <p:nvPr/>
            </p:nvSpPr>
            <p:spPr>
              <a:xfrm>
                <a:off x="4730769" y="1851239"/>
                <a:ext cx="414292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88" name="TextBox 739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89" name="TextBox 740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918" name="Group 669"/>
            <p:cNvGrpSpPr>
              <a:grpSpLocks/>
            </p:cNvGrpSpPr>
            <p:nvPr/>
          </p:nvGrpSpPr>
          <p:grpSpPr bwMode="auto">
            <a:xfrm>
              <a:off x="5567365" y="4151164"/>
              <a:ext cx="417309" cy="484768"/>
              <a:chOff x="5139287" y="2285387"/>
              <a:chExt cx="417309" cy="484768"/>
            </a:xfrm>
          </p:grpSpPr>
          <p:sp>
            <p:nvSpPr>
              <p:cNvPr id="527" name="Rounded Rectangle 526"/>
              <p:cNvSpPr/>
              <p:nvPr/>
            </p:nvSpPr>
            <p:spPr>
              <a:xfrm>
                <a:off x="5140019" y="2333849"/>
                <a:ext cx="412705" cy="436306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8" name="Rounded Rectangle 527"/>
              <p:cNvSpPr/>
              <p:nvPr/>
            </p:nvSpPr>
            <p:spPr>
              <a:xfrm>
                <a:off x="5143194" y="2424283"/>
                <a:ext cx="412705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81" name="TextBox 732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530" name="Straight Connector 529"/>
              <p:cNvCxnSpPr/>
              <p:nvPr/>
            </p:nvCxnSpPr>
            <p:spPr>
              <a:xfrm>
                <a:off x="5195576" y="2503611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530"/>
              <p:cNvCxnSpPr/>
              <p:nvPr/>
            </p:nvCxnSpPr>
            <p:spPr>
              <a:xfrm>
                <a:off x="5195576" y="2540103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/>
              <p:cNvCxnSpPr/>
              <p:nvPr/>
            </p:nvCxnSpPr>
            <p:spPr>
              <a:xfrm>
                <a:off x="5195576" y="258452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/>
              <p:cNvCxnSpPr/>
              <p:nvPr/>
            </p:nvCxnSpPr>
            <p:spPr>
              <a:xfrm>
                <a:off x="5195576" y="263529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19" name="Group 670"/>
            <p:cNvGrpSpPr>
              <a:grpSpLocks/>
            </p:cNvGrpSpPr>
            <p:nvPr/>
          </p:nvGrpSpPr>
          <p:grpSpPr bwMode="auto">
            <a:xfrm>
              <a:off x="5134757" y="3676057"/>
              <a:ext cx="419054" cy="484768"/>
              <a:chOff x="5134757" y="2285387"/>
              <a:chExt cx="419054" cy="484768"/>
            </a:xfrm>
          </p:grpSpPr>
          <p:sp>
            <p:nvSpPr>
              <p:cNvPr id="523" name="Rounded Rectangle 522"/>
              <p:cNvSpPr/>
              <p:nvPr/>
            </p:nvSpPr>
            <p:spPr>
              <a:xfrm>
                <a:off x="5139518" y="2334570"/>
                <a:ext cx="414294" cy="436307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4" name="Rounded Rectangle 523"/>
              <p:cNvSpPr/>
              <p:nvPr/>
            </p:nvSpPr>
            <p:spPr>
              <a:xfrm>
                <a:off x="5134757" y="242500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77" name="TextBox 728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978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20" name="Group 671"/>
            <p:cNvGrpSpPr>
              <a:grpSpLocks/>
            </p:cNvGrpSpPr>
            <p:nvPr/>
          </p:nvGrpSpPr>
          <p:grpSpPr bwMode="auto">
            <a:xfrm>
              <a:off x="5384363" y="3937424"/>
              <a:ext cx="417309" cy="484768"/>
              <a:chOff x="7768275" y="3377116"/>
              <a:chExt cx="417309" cy="484768"/>
            </a:xfrm>
          </p:grpSpPr>
          <p:sp>
            <p:nvSpPr>
              <p:cNvPr id="469" name="Rounded Rectangle 468"/>
              <p:cNvSpPr/>
              <p:nvPr/>
            </p:nvSpPr>
            <p:spPr>
              <a:xfrm>
                <a:off x="7767879" y="3425130"/>
                <a:ext cx="414293" cy="436307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0" name="Rounded Rectangle 469"/>
              <p:cNvSpPr/>
              <p:nvPr/>
            </p:nvSpPr>
            <p:spPr>
              <a:xfrm>
                <a:off x="7771054" y="351556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23" name="TextBox 674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924" name="Group 675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925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6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7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8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9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0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1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2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3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4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5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6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7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8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9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0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1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2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3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4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5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6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7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8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9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0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1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2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3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4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5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6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7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8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9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0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1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2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3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4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5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6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7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8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9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0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1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2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3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4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4836" name="Group 741"/>
          <p:cNvGrpSpPr>
            <a:grpSpLocks/>
          </p:cNvGrpSpPr>
          <p:nvPr/>
        </p:nvGrpSpPr>
        <p:grpSpPr bwMode="auto">
          <a:xfrm>
            <a:off x="5908675" y="2300288"/>
            <a:ext cx="949325" cy="788987"/>
            <a:chOff x="5996848" y="1371600"/>
            <a:chExt cx="949338" cy="789568"/>
          </a:xfrm>
        </p:grpSpPr>
        <p:grpSp>
          <p:nvGrpSpPr>
            <p:cNvPr id="34839" name="Group 742"/>
            <p:cNvGrpSpPr>
              <a:grpSpLocks/>
            </p:cNvGrpSpPr>
            <p:nvPr/>
          </p:nvGrpSpPr>
          <p:grpSpPr bwMode="auto">
            <a:xfrm>
              <a:off x="6004097" y="1371600"/>
              <a:ext cx="473206" cy="484768"/>
              <a:chOff x="4694078" y="1713036"/>
              <a:chExt cx="473206" cy="484768"/>
            </a:xfrm>
          </p:grpSpPr>
          <p:sp>
            <p:nvSpPr>
              <p:cNvPr id="613" name="Rounded Rectangle 612"/>
              <p:cNvSpPr/>
              <p:nvPr/>
            </p:nvSpPr>
            <p:spPr>
              <a:xfrm>
                <a:off x="4728104" y="1760696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4" name="Rounded Rectangle 613"/>
              <p:cNvSpPr/>
              <p:nvPr/>
            </p:nvSpPr>
            <p:spPr>
              <a:xfrm>
                <a:off x="4731279" y="1851250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15" name="TextBox 818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16" name="TextBox 819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840" name="Group 743"/>
            <p:cNvGrpSpPr>
              <a:grpSpLocks/>
            </p:cNvGrpSpPr>
            <p:nvPr/>
          </p:nvGrpSpPr>
          <p:grpSpPr bwMode="auto">
            <a:xfrm>
              <a:off x="6156497" y="1524000"/>
              <a:ext cx="473206" cy="484768"/>
              <a:chOff x="4694078" y="1713036"/>
              <a:chExt cx="473206" cy="484768"/>
            </a:xfrm>
          </p:grpSpPr>
          <p:sp>
            <p:nvSpPr>
              <p:cNvPr id="609" name="Rounded Rectangle 608"/>
              <p:cNvSpPr/>
              <p:nvPr/>
            </p:nvSpPr>
            <p:spPr>
              <a:xfrm>
                <a:off x="4728106" y="1760808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0" name="Rounded Rectangle 609"/>
              <p:cNvSpPr/>
              <p:nvPr/>
            </p:nvSpPr>
            <p:spPr>
              <a:xfrm>
                <a:off x="4731281" y="1851362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11" name="TextBox 814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12" name="TextBox 815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841" name="Group 744"/>
            <p:cNvGrpSpPr>
              <a:grpSpLocks/>
            </p:cNvGrpSpPr>
            <p:nvPr/>
          </p:nvGrpSpPr>
          <p:grpSpPr bwMode="auto">
            <a:xfrm>
              <a:off x="6308897" y="1676400"/>
              <a:ext cx="473206" cy="484768"/>
              <a:chOff x="4694078" y="1713036"/>
              <a:chExt cx="473206" cy="484768"/>
            </a:xfrm>
          </p:grpSpPr>
          <p:sp>
            <p:nvSpPr>
              <p:cNvPr id="605" name="Rounded Rectangle 604"/>
              <p:cNvSpPr/>
              <p:nvPr/>
            </p:nvSpPr>
            <p:spPr>
              <a:xfrm>
                <a:off x="4728108" y="1760920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6" name="Rounded Rectangle 605"/>
              <p:cNvSpPr/>
              <p:nvPr/>
            </p:nvSpPr>
            <p:spPr>
              <a:xfrm>
                <a:off x="4731283" y="1851474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07" name="TextBox 81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08" name="TextBox 81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842" name="Group 745"/>
            <p:cNvGrpSpPr>
              <a:grpSpLocks/>
            </p:cNvGrpSpPr>
            <p:nvPr/>
          </p:nvGrpSpPr>
          <p:grpSpPr bwMode="auto">
            <a:xfrm>
              <a:off x="5996848" y="1676251"/>
              <a:ext cx="417309" cy="484768"/>
              <a:chOff x="5139287" y="2285387"/>
              <a:chExt cx="417309" cy="484768"/>
            </a:xfrm>
          </p:grpSpPr>
          <p:sp>
            <p:nvSpPr>
              <p:cNvPr id="598" name="Rounded Rectangle 597"/>
              <p:cNvSpPr/>
              <p:nvPr/>
            </p:nvSpPr>
            <p:spPr>
              <a:xfrm>
                <a:off x="5139287" y="2333420"/>
                <a:ext cx="414344" cy="436884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99" name="Rounded Rectangle 598"/>
              <p:cNvSpPr/>
              <p:nvPr/>
            </p:nvSpPr>
            <p:spPr>
              <a:xfrm>
                <a:off x="5142462" y="2423974"/>
                <a:ext cx="414344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00" name="TextBox 80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601" name="Straight Connector 600"/>
              <p:cNvCxnSpPr/>
              <p:nvPr/>
            </p:nvCxnSpPr>
            <p:spPr>
              <a:xfrm>
                <a:off x="5194851" y="250499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" name="Straight Connector 601"/>
              <p:cNvCxnSpPr/>
              <p:nvPr/>
            </p:nvCxnSpPr>
            <p:spPr>
              <a:xfrm>
                <a:off x="5194851" y="253994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" name="Straight Connector 602"/>
              <p:cNvCxnSpPr/>
              <p:nvPr/>
            </p:nvCxnSpPr>
            <p:spPr>
              <a:xfrm>
                <a:off x="5194851" y="2584430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/>
              <p:nvPr/>
            </p:nvCxnSpPr>
            <p:spPr>
              <a:xfrm>
                <a:off x="5194851" y="2635268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43" name="Group 746"/>
            <p:cNvGrpSpPr>
              <a:grpSpLocks/>
            </p:cNvGrpSpPr>
            <p:nvPr/>
          </p:nvGrpSpPr>
          <p:grpSpPr bwMode="auto">
            <a:xfrm>
              <a:off x="6528877" y="1375092"/>
              <a:ext cx="417309" cy="484768"/>
              <a:chOff x="7768275" y="3377116"/>
              <a:chExt cx="417309" cy="484768"/>
            </a:xfrm>
          </p:grpSpPr>
          <p:sp>
            <p:nvSpPr>
              <p:cNvPr id="544" name="Rounded Rectangle 543"/>
              <p:cNvSpPr/>
              <p:nvPr/>
            </p:nvSpPr>
            <p:spPr>
              <a:xfrm>
                <a:off x="7768066" y="3424462"/>
                <a:ext cx="414343" cy="436884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45" name="Rounded Rectangle 544"/>
              <p:cNvSpPr/>
              <p:nvPr/>
            </p:nvSpPr>
            <p:spPr>
              <a:xfrm>
                <a:off x="7771241" y="3515016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846" name="TextBox 74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847" name="Group 75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848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49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0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1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2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3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4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5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6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7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8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9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0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1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2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3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4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5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6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7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8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9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0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1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2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3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4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5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6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7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8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9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0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1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2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3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4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5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6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7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8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9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0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1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2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3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4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5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6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7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617" name="Right Brace 616"/>
          <p:cNvSpPr/>
          <p:nvPr/>
        </p:nvSpPr>
        <p:spPr>
          <a:xfrm>
            <a:off x="5410200" y="4114800"/>
            <a:ext cx="334963" cy="1760538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8" name="TextBox 617"/>
          <p:cNvSpPr txBox="1">
            <a:spLocks noChangeArrowheads="1"/>
          </p:cNvSpPr>
          <p:nvPr/>
        </p:nvSpPr>
        <p:spPr bwMode="auto">
          <a:xfrm>
            <a:off x="5905500" y="4419600"/>
            <a:ext cx="2625725" cy="12001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can all be done based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on properties stored in 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PID/Metadata attributes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(in general external prop.)</a:t>
            </a:r>
          </a:p>
        </p:txBody>
      </p:sp>
      <p:sp>
        <p:nvSpPr>
          <p:cNvPr id="619" name="Textfeld 618"/>
          <p:cNvSpPr txBox="1"/>
          <p:nvPr/>
        </p:nvSpPr>
        <p:spPr>
          <a:xfrm>
            <a:off x="1216527" y="332655"/>
            <a:ext cx="6321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Typische </a:t>
            </a:r>
            <a:r>
              <a:rPr lang="de-DE" sz="3600" dirty="0" smtClean="0"/>
              <a:t>Management </a:t>
            </a:r>
            <a:r>
              <a:rPr lang="de-DE" sz="3600" dirty="0" smtClean="0"/>
              <a:t>Schichten</a:t>
            </a:r>
            <a:endParaRPr lang="de-DE" sz="3600" dirty="0"/>
          </a:p>
        </p:txBody>
      </p:sp>
      <p:sp>
        <p:nvSpPr>
          <p:cNvPr id="620" name="Textfeld 619"/>
          <p:cNvSpPr txBox="1"/>
          <p:nvPr/>
        </p:nvSpPr>
        <p:spPr>
          <a:xfrm>
            <a:off x="5076549" y="3099397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PID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621" name="Nach links gekrümmter Pfeil 620"/>
          <p:cNvSpPr/>
          <p:nvPr/>
        </p:nvSpPr>
        <p:spPr>
          <a:xfrm>
            <a:off x="4887036" y="2854316"/>
            <a:ext cx="270030" cy="455798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622" name="Grafik 6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/>
      <p:bldP spid="252" grpId="0" animBg="1"/>
      <p:bldP spid="253" grpId="0" animBg="1"/>
      <p:bldP spid="254" grpId="0" animBg="1"/>
      <p:bldP spid="617" grpId="0" animBg="1"/>
      <p:bldP spid="6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268755" y="332655"/>
            <a:ext cx="621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Enger Zusammenhang essentiell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366665" y="1961284"/>
            <a:ext cx="27002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für Bibliothekare nicht Neues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allerdings sind e-Kataloge (</a:t>
            </a:r>
            <a:r>
              <a:rPr lang="de-DE" sz="2000" dirty="0" err="1"/>
              <a:t>M</a:t>
            </a:r>
            <a:r>
              <a:rPr lang="de-DE" sz="2000" dirty="0" err="1" smtClean="0"/>
              <a:t>eta</a:t>
            </a:r>
            <a:r>
              <a:rPr lang="de-DE" sz="2000" dirty="0" smtClean="0"/>
              <a:t> </a:t>
            </a:r>
            <a:r>
              <a:rPr lang="de-DE" sz="2000" dirty="0" err="1" smtClean="0"/>
              <a:t>daten</a:t>
            </a:r>
            <a:r>
              <a:rPr lang="de-DE" sz="2000" dirty="0" smtClean="0"/>
              <a:t>) zentral aggregiert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und wir brauchen nicht so viele Repositorien, da Zugriffskopien auch zentral gehalten werden können</a:t>
            </a:r>
            <a:endParaRPr lang="de-DE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8835"/>
            <a:ext cx="6275039" cy="495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268760"/>
            <a:ext cx="450050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4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Content Placeholder 1"/>
          <p:cNvSpPr txBox="1">
            <a:spLocks/>
          </p:cNvSpPr>
          <p:nvPr/>
        </p:nvSpPr>
        <p:spPr>
          <a:xfrm>
            <a:off x="495300" y="5877272"/>
            <a:ext cx="8325172" cy="4320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b="0" dirty="0" smtClean="0">
                <a:solidFill>
                  <a:schemeClr val="tx1"/>
                </a:solidFill>
              </a:rPr>
              <a:t>what</a:t>
            </a:r>
            <a:endParaRPr lang="en-US" sz="2000" b="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1128713"/>
            <a:ext cx="35052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786313"/>
            <a:ext cx="2897188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28713"/>
            <a:ext cx="35052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4786313"/>
            <a:ext cx="2994025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990600" y="2424113"/>
            <a:ext cx="1198563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880100" y="2424113"/>
            <a:ext cx="1198563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189163" y="2247900"/>
            <a:ext cx="3676650" cy="442913"/>
          </a:xfrm>
          <a:custGeom>
            <a:avLst/>
            <a:gdLst>
              <a:gd name="connsiteX0" fmla="*/ 0 w 3742006"/>
              <a:gd name="connsiteY0" fmla="*/ 436423 h 436423"/>
              <a:gd name="connsiteX1" fmla="*/ 1800664 w 3742006"/>
              <a:gd name="connsiteY1" fmla="*/ 325 h 436423"/>
              <a:gd name="connsiteX2" fmla="*/ 3742006 w 3742006"/>
              <a:gd name="connsiteY2" fmla="*/ 380152 h 43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2006" h="436423">
                <a:moveTo>
                  <a:pt x="0" y="436423"/>
                </a:moveTo>
                <a:cubicBezTo>
                  <a:pt x="588498" y="223063"/>
                  <a:pt x="1176996" y="9703"/>
                  <a:pt x="1800664" y="325"/>
                </a:cubicBezTo>
                <a:cubicBezTo>
                  <a:pt x="2424332" y="-9053"/>
                  <a:pt x="3083169" y="185549"/>
                  <a:pt x="3742006" y="380152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76497" y="332655"/>
            <a:ext cx="7201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Persistente </a:t>
            </a:r>
            <a:r>
              <a:rPr lang="de-DE" sz="3600" dirty="0" err="1" smtClean="0"/>
              <a:t>Identifikatoren</a:t>
            </a:r>
            <a:r>
              <a:rPr lang="de-DE" sz="3600" dirty="0" smtClean="0"/>
              <a:t> sind Anker</a:t>
            </a:r>
            <a:endParaRPr lang="de-DE" sz="3600" dirty="0"/>
          </a:p>
        </p:txBody>
      </p:sp>
      <p:sp>
        <p:nvSpPr>
          <p:cNvPr id="3" name="Rechteck 2"/>
          <p:cNvSpPr/>
          <p:nvPr/>
        </p:nvSpPr>
        <p:spPr>
          <a:xfrm>
            <a:off x="460375" y="5994285"/>
            <a:ext cx="781255" cy="135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7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756614" y="332655"/>
            <a:ext cx="7393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Fast ü</a:t>
            </a:r>
            <a:r>
              <a:rPr lang="de-DE" sz="3600" dirty="0" smtClean="0"/>
              <a:t>berall sind Repositorien der Kern</a:t>
            </a:r>
            <a:endParaRPr lang="de-DE" sz="3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2" name="Würfel 1"/>
          <p:cNvSpPr/>
          <p:nvPr/>
        </p:nvSpPr>
        <p:spPr>
          <a:xfrm>
            <a:off x="3152310" y="2349024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3422340" y="2538460"/>
            <a:ext cx="2065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Project-</a:t>
            </a:r>
            <a:r>
              <a:rPr lang="de-DE" sz="1600" dirty="0" err="1" smtClean="0"/>
              <a:t>Infrastructures</a:t>
            </a:r>
            <a:endParaRPr lang="de-DE" sz="1600" dirty="0" smtClean="0"/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NoMaD</a:t>
            </a:r>
            <a:r>
              <a:rPr lang="de-DE" sz="1600" dirty="0" smtClean="0"/>
              <a:t>, DOBES, etc.)</a:t>
            </a:r>
            <a:endParaRPr lang="de-DE" sz="1600" dirty="0"/>
          </a:p>
        </p:txBody>
      </p:sp>
      <p:sp>
        <p:nvSpPr>
          <p:cNvPr id="9" name="Würfel 8"/>
          <p:cNvSpPr/>
          <p:nvPr/>
        </p:nvSpPr>
        <p:spPr>
          <a:xfrm>
            <a:off x="3152310" y="3269511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114982" y="3458947"/>
            <a:ext cx="2680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Domain-</a:t>
            </a:r>
            <a:r>
              <a:rPr lang="de-DE" sz="1600" dirty="0" err="1" smtClean="0"/>
              <a:t>Infrastructures</a:t>
            </a:r>
            <a:endParaRPr lang="de-DE" sz="1600" dirty="0" smtClean="0"/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DARIAH</a:t>
            </a:r>
            <a:r>
              <a:rPr lang="de-DE" sz="1600" dirty="0" smtClean="0"/>
              <a:t>, CLARIN, </a:t>
            </a:r>
            <a:r>
              <a:rPr lang="de-DE" sz="1600" dirty="0" err="1" smtClean="0"/>
              <a:t>ELIXIR</a:t>
            </a:r>
            <a:r>
              <a:rPr lang="de-DE" sz="1600" dirty="0" smtClean="0"/>
              <a:t>, etc.)</a:t>
            </a:r>
            <a:endParaRPr lang="de-DE" sz="1600" dirty="0"/>
          </a:p>
        </p:txBody>
      </p:sp>
      <p:sp>
        <p:nvSpPr>
          <p:cNvPr id="11" name="Würfel 10"/>
          <p:cNvSpPr/>
          <p:nvPr/>
        </p:nvSpPr>
        <p:spPr>
          <a:xfrm>
            <a:off x="3178163" y="4194229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199859" y="4383665"/>
            <a:ext cx="2562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e-</a:t>
            </a:r>
            <a:r>
              <a:rPr lang="de-DE" sz="1600" dirty="0" err="1" smtClean="0"/>
              <a:t>Infrastructures</a:t>
            </a:r>
            <a:endParaRPr lang="de-DE" sz="1600" dirty="0" smtClean="0"/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EUDAT</a:t>
            </a:r>
            <a:r>
              <a:rPr lang="de-DE" sz="1600" dirty="0" smtClean="0"/>
              <a:t>, </a:t>
            </a:r>
            <a:r>
              <a:rPr lang="de-DE" sz="1600" dirty="0" err="1" smtClean="0"/>
              <a:t>OpenAIRE</a:t>
            </a:r>
            <a:r>
              <a:rPr lang="de-DE" sz="1600" dirty="0" smtClean="0"/>
              <a:t>, </a:t>
            </a:r>
            <a:r>
              <a:rPr lang="de-DE" sz="1600" dirty="0" err="1" smtClean="0"/>
              <a:t>EGI</a:t>
            </a:r>
            <a:r>
              <a:rPr lang="de-DE" sz="1600" dirty="0" smtClean="0"/>
              <a:t>, etc.)</a:t>
            </a:r>
            <a:endParaRPr lang="de-DE" sz="1600" dirty="0"/>
          </a:p>
        </p:txBody>
      </p:sp>
      <p:sp>
        <p:nvSpPr>
          <p:cNvPr id="13" name="Würfel 12"/>
          <p:cNvSpPr/>
          <p:nvPr/>
        </p:nvSpPr>
        <p:spPr>
          <a:xfrm>
            <a:off x="3178166" y="1394793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3706634" y="1584229"/>
            <a:ext cx="1548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Data Generators</a:t>
            </a:r>
          </a:p>
          <a:p>
            <a:pPr algn="ctr"/>
            <a:r>
              <a:rPr lang="de-DE" sz="1600" dirty="0" smtClean="0"/>
              <a:t>Data Users</a:t>
            </a:r>
            <a:endParaRPr lang="de-DE" sz="1600" dirty="0"/>
          </a:p>
        </p:txBody>
      </p:sp>
      <p:sp>
        <p:nvSpPr>
          <p:cNvPr id="8" name="Rechtwinkliges Dreieck 7"/>
          <p:cNvSpPr/>
          <p:nvPr/>
        </p:nvSpPr>
        <p:spPr>
          <a:xfrm>
            <a:off x="1946735" y="2369412"/>
            <a:ext cx="720080" cy="2596913"/>
          </a:xfrm>
          <a:prstGeom prst="rt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winkliges Dreieck 15"/>
          <p:cNvSpPr/>
          <p:nvPr/>
        </p:nvSpPr>
        <p:spPr>
          <a:xfrm flipH="1" flipV="1">
            <a:off x="1991740" y="2346908"/>
            <a:ext cx="720080" cy="2619416"/>
          </a:xfrm>
          <a:prstGeom prst="rtTriangle">
            <a:avLst/>
          </a:prstGeom>
          <a:solidFill>
            <a:schemeClr val="tx2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/>
          <p:cNvSpPr/>
          <p:nvPr/>
        </p:nvSpPr>
        <p:spPr>
          <a:xfrm>
            <a:off x="5356234" y="1246402"/>
            <a:ext cx="1656184" cy="3780420"/>
          </a:xfrm>
          <a:prstGeom prst="ellipse">
            <a:avLst/>
          </a:prstGeom>
          <a:solidFill>
            <a:schemeClr val="accent6">
              <a:lumMod val="40000"/>
              <a:lumOff val="60000"/>
              <a:alpha val="67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5923472" y="2830847"/>
            <a:ext cx="112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/>
              <a:t>GLUE</a:t>
            </a:r>
            <a:r>
              <a:rPr lang="de-DE" sz="2800" b="1" dirty="0" smtClean="0"/>
              <a:t>?</a:t>
            </a:r>
            <a:endParaRPr lang="de-DE" sz="2800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1787106" y="1786752"/>
            <a:ext cx="1129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 smtClean="0"/>
              <a:t>Researcher</a:t>
            </a:r>
          </a:p>
          <a:p>
            <a:pPr algn="ctr"/>
            <a:r>
              <a:rPr lang="de-DE" sz="1600" b="1" dirty="0" err="1" smtClean="0"/>
              <a:t>defined</a:t>
            </a:r>
            <a:endParaRPr lang="de-DE" sz="16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888968" y="4966324"/>
            <a:ext cx="835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 smtClean="0"/>
              <a:t>IT</a:t>
            </a:r>
          </a:p>
          <a:p>
            <a:pPr algn="ctr"/>
            <a:r>
              <a:rPr lang="de-DE" sz="1600" b="1" dirty="0" err="1" smtClean="0"/>
              <a:t>defined</a:t>
            </a:r>
            <a:endParaRPr lang="de-DE" sz="16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836585" y="5769260"/>
            <a:ext cx="7830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B050"/>
                </a:solidFill>
              </a:rPr>
              <a:t>Daten und Metadaten werden aggregiert in verschiedenen zertifizierten Zentren.</a:t>
            </a:r>
            <a:endParaRPr lang="de-DE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4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Repositorien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sind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Kern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latin typeface="Arial" charset="0"/>
                <a:cs typeface="Arial" charset="0"/>
              </a:rPr>
              <a:t>Beispiel</a:t>
            </a:r>
            <a:r>
              <a:rPr lang="en-CA" sz="2400" b="1" dirty="0" smtClean="0"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latin typeface="Arial" charset="0"/>
                <a:cs typeface="Arial" charset="0"/>
              </a:rPr>
              <a:t>im</a:t>
            </a:r>
            <a:r>
              <a:rPr lang="en-CA" sz="2400" b="1" dirty="0" smtClean="0">
                <a:latin typeface="Arial" charset="0"/>
                <a:cs typeface="Arial" charset="0"/>
              </a:rPr>
              <a:t>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Verändern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Clouds die Welt?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Welt der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Metadaten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was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sonst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noch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50763" y="332655"/>
            <a:ext cx="301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DOBES Beispiel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63" y="1088740"/>
            <a:ext cx="6516687" cy="36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feld 45"/>
          <p:cNvSpPr txBox="1"/>
          <p:nvPr/>
        </p:nvSpPr>
        <p:spPr>
          <a:xfrm>
            <a:off x="241571" y="4824155"/>
            <a:ext cx="87859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weltweit verteilte Teams erzeugen Daten (im Prinzip Long </a:t>
            </a:r>
            <a:r>
              <a:rPr lang="de-DE" sz="2000" dirty="0" err="1" smtClean="0"/>
              <a:t>Tail</a:t>
            </a:r>
            <a:r>
              <a:rPr lang="de-DE" sz="2000" dirty="0" smtClean="0"/>
              <a:t>, insgesamt 20 TB)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keine lokalen Repositorien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zentrales Repositorium mit diversen Funktionen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Klärung der Rechte (Copyright, Archiv-Recht, </a:t>
            </a:r>
            <a:r>
              <a:rPr lang="de-DE" sz="2000" dirty="0" err="1" smtClean="0"/>
              <a:t>CoC</a:t>
            </a:r>
            <a:r>
              <a:rPr lang="de-DE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konsequenter Einsatz von </a:t>
            </a:r>
            <a:r>
              <a:rPr lang="de-DE" sz="2000" dirty="0" err="1" smtClean="0"/>
              <a:t>PIDs</a:t>
            </a:r>
            <a:r>
              <a:rPr lang="de-DE" sz="2000" dirty="0" smtClean="0"/>
              <a:t>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651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50763" y="332655"/>
            <a:ext cx="301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DOBES Beispiel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96194" y="1313765"/>
            <a:ext cx="878592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Aufgaben des zentralen Repositoriums: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web-basiertes </a:t>
            </a:r>
            <a:r>
              <a:rPr lang="de-DE" sz="2000" u="sng" dirty="0" smtClean="0"/>
              <a:t>Upload von </a:t>
            </a:r>
            <a:r>
              <a:rPr lang="de-DE" sz="2000" u="sng" dirty="0" err="1" smtClean="0"/>
              <a:t>Daten+Metadaten</a:t>
            </a:r>
            <a:r>
              <a:rPr lang="de-DE" sz="2000" u="sng" dirty="0"/>
              <a:t> </a:t>
            </a:r>
            <a:r>
              <a:rPr lang="de-DE" sz="2000" dirty="0" smtClean="0"/>
              <a:t>(insgesamt 600 Wiss. weltweit mit originär und abgeleiteten Daten)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MD Vereinbarung (</a:t>
            </a:r>
            <a:r>
              <a:rPr lang="de-DE" sz="2000" dirty="0" err="1" smtClean="0"/>
              <a:t>IMDI</a:t>
            </a:r>
            <a:r>
              <a:rPr lang="de-DE" sz="2000" dirty="0" smtClean="0"/>
              <a:t>) und Editor (lokal, web) !!!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eigene Gruppierung der Daten (mehrere möglich)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manuelle Intervention wäre unmöglich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u="sng" dirty="0" err="1" smtClean="0"/>
              <a:t>Kuration</a:t>
            </a:r>
            <a:r>
              <a:rPr lang="de-DE" sz="2000" dirty="0"/>
              <a:t> </a:t>
            </a:r>
            <a:r>
              <a:rPr lang="de-DE" sz="2000" dirty="0" smtClean="0"/>
              <a:t>der Daten und Metadaten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syntaktische Checks durch Programme – alles XML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Konsistenz des Repositoriums (stimmen alle Verweise etc.)</a:t>
            </a:r>
            <a:endParaRPr lang="de-DE" sz="2000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bei Metadaten Histogramme um Fehler zu identifizieren und manuell zu korrigieren</a:t>
            </a:r>
            <a:endParaRPr lang="de-DE" sz="2000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bei Daten (Annotationen) keine Einigung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u="sng" dirty="0" smtClean="0"/>
              <a:t>Persistenz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automatische Distribution zu 4 externen Repositorien in D (MPG+)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2 verschiedene Protokolle und zwei verschiedene SW Systeme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Distribution zu regionalen Rep (wichtig </a:t>
            </a:r>
            <a:r>
              <a:rPr lang="de-DE" sz="2000" dirty="0" smtClean="0"/>
              <a:t>- </a:t>
            </a:r>
            <a:r>
              <a:rPr lang="de-DE" sz="2000" dirty="0" smtClean="0"/>
              <a:t>Stabilität?, </a:t>
            </a:r>
            <a:r>
              <a:rPr lang="de-DE" sz="2000" dirty="0" err="1" smtClean="0"/>
              <a:t>Anschluss</a:t>
            </a:r>
            <a:r>
              <a:rPr lang="de-DE" sz="2000" dirty="0" smtClean="0"/>
              <a:t>?, etc.)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Beschluss</a:t>
            </a:r>
            <a:r>
              <a:rPr lang="de-DE" sz="2000" dirty="0" smtClean="0"/>
              <a:t> der MPG!!!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370" y="2168860"/>
            <a:ext cx="2143125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2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50763" y="332655"/>
            <a:ext cx="301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DOBES Beispiel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96194" y="1313765"/>
            <a:ext cx="878592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Aufgaben des zentralen Repositoriums: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Upload Dienst und unmittelbare Sichtbarkeit im Portal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Typ/Gruppen basierte Festlegung der Zugriffsrechte </a:t>
            </a:r>
          </a:p>
          <a:p>
            <a:pPr lvl="1"/>
            <a:r>
              <a:rPr lang="de-DE" sz="2000" dirty="0" smtClean="0"/>
              <a:t>	(4 Klassen – ständiges Problem)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Metadaten Portale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Standard Browser + </a:t>
            </a:r>
            <a:r>
              <a:rPr lang="de-DE" sz="2000" dirty="0" err="1" smtClean="0"/>
              <a:t>Suchtool</a:t>
            </a:r>
            <a:r>
              <a:rPr lang="de-DE" sz="2000" dirty="0" smtClean="0"/>
              <a:t> (ungeliebt)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web-Interface mit Bildern etc. (geliebt aber wie und aufwendig)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Kollektions-Tool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Annotations-Tools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Erzeugung </a:t>
            </a:r>
            <a:r>
              <a:rPr lang="de-DE" sz="2000" dirty="0" smtClean="0"/>
              <a:t>lokal und web (</a:t>
            </a:r>
            <a:r>
              <a:rPr lang="de-DE" sz="2000" dirty="0" err="1" smtClean="0"/>
              <a:t>techno</a:t>
            </a:r>
            <a:r>
              <a:rPr lang="de-DE" sz="2000" dirty="0" smtClean="0"/>
              <a:t> Desaster)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Visualisierung lokal und web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kombinierte </a:t>
            </a:r>
            <a:r>
              <a:rPr lang="de-DE" sz="2000" dirty="0"/>
              <a:t>M</a:t>
            </a:r>
            <a:r>
              <a:rPr lang="de-DE" sz="2000" dirty="0" smtClean="0"/>
              <a:t>etadaten und Annotations-Suche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Lexikon Tool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kombiniert lokal und web (</a:t>
            </a:r>
            <a:r>
              <a:rPr lang="de-DE" sz="2000" dirty="0" err="1" smtClean="0"/>
              <a:t>techno</a:t>
            </a:r>
            <a:r>
              <a:rPr lang="de-DE" sz="2000" dirty="0" smtClean="0"/>
              <a:t> Desaster)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Relations-Tool als Zugangs-Tool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256" y="1448780"/>
            <a:ext cx="2279129" cy="171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172" y="3609020"/>
            <a:ext cx="233521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94" y="5094185"/>
            <a:ext cx="211523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005" y="5703900"/>
            <a:ext cx="1464953" cy="11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6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echseck 155"/>
          <p:cNvSpPr/>
          <p:nvPr/>
        </p:nvSpPr>
        <p:spPr>
          <a:xfrm>
            <a:off x="5790768" y="4576874"/>
            <a:ext cx="1136161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2" name="Sechseck 151"/>
          <p:cNvSpPr/>
          <p:nvPr/>
        </p:nvSpPr>
        <p:spPr>
          <a:xfrm>
            <a:off x="5772862" y="3286684"/>
            <a:ext cx="1136161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Sechseck 148"/>
          <p:cNvSpPr/>
          <p:nvPr/>
        </p:nvSpPr>
        <p:spPr>
          <a:xfrm>
            <a:off x="5782362" y="2151541"/>
            <a:ext cx="1136161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850763" y="332655"/>
            <a:ext cx="301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DOBES Beispiel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35" y="1224003"/>
            <a:ext cx="1558202" cy="110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35" y="5229448"/>
            <a:ext cx="1558202" cy="110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ylinder 3"/>
          <p:cNvSpPr/>
          <p:nvPr/>
        </p:nvSpPr>
        <p:spPr>
          <a:xfrm>
            <a:off x="2873759" y="2754173"/>
            <a:ext cx="2025225" cy="2295255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Sechseck 4"/>
          <p:cNvSpPr/>
          <p:nvPr/>
        </p:nvSpPr>
        <p:spPr>
          <a:xfrm>
            <a:off x="2288695" y="3564263"/>
            <a:ext cx="585064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2288695" y="3708859"/>
            <a:ext cx="5934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100" b="1" dirty="0" smtClean="0"/>
              <a:t>Gate</a:t>
            </a:r>
          </a:p>
          <a:p>
            <a:pPr algn="ctr"/>
            <a:r>
              <a:rPr lang="de-DE" sz="1100" b="1" dirty="0" smtClean="0"/>
              <a:t>Keeper</a:t>
            </a:r>
            <a:endParaRPr lang="de-DE" sz="1100" b="1" dirty="0"/>
          </a:p>
        </p:txBody>
      </p:sp>
      <p:cxnSp>
        <p:nvCxnSpPr>
          <p:cNvPr id="18" name="Gerade Verbindung mit Pfeil 17"/>
          <p:cNvCxnSpPr>
            <a:stCxn id="4098" idx="2"/>
            <a:endCxn id="5" idx="4"/>
          </p:cNvCxnSpPr>
          <p:nvPr/>
        </p:nvCxnSpPr>
        <p:spPr>
          <a:xfrm>
            <a:off x="1627636" y="2328101"/>
            <a:ext cx="807325" cy="1236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>
            <a:stCxn id="16" idx="0"/>
            <a:endCxn id="5" idx="2"/>
          </p:cNvCxnSpPr>
          <p:nvPr/>
        </p:nvCxnSpPr>
        <p:spPr>
          <a:xfrm flipV="1">
            <a:off x="1627636" y="4284343"/>
            <a:ext cx="807325" cy="9451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echseck 25"/>
          <p:cNvSpPr/>
          <p:nvPr/>
        </p:nvSpPr>
        <p:spPr>
          <a:xfrm>
            <a:off x="860527" y="3564263"/>
            <a:ext cx="838449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848535" y="3646724"/>
            <a:ext cx="8504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Handle</a:t>
            </a:r>
          </a:p>
          <a:p>
            <a:pPr algn="ctr"/>
            <a:r>
              <a:rPr lang="de-DE" sz="1100" b="1" dirty="0" err="1" smtClean="0"/>
              <a:t>PID</a:t>
            </a:r>
            <a:endParaRPr lang="de-DE" sz="1100" b="1" dirty="0" smtClean="0"/>
          </a:p>
          <a:p>
            <a:pPr algn="ctr"/>
            <a:r>
              <a:rPr lang="de-DE" sz="1100" b="1" dirty="0" smtClean="0"/>
              <a:t>System</a:t>
            </a:r>
            <a:endParaRPr lang="de-DE" sz="1100" b="1" dirty="0"/>
          </a:p>
        </p:txBody>
      </p:sp>
      <p:cxnSp>
        <p:nvCxnSpPr>
          <p:cNvPr id="28" name="Gerade Verbindung mit Pfeil 27"/>
          <p:cNvCxnSpPr>
            <a:stCxn id="26" idx="0"/>
            <a:endCxn id="15" idx="1"/>
          </p:cNvCxnSpPr>
          <p:nvPr/>
        </p:nvCxnSpPr>
        <p:spPr>
          <a:xfrm>
            <a:off x="1698976" y="3924303"/>
            <a:ext cx="58971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914" y="3384243"/>
            <a:ext cx="9509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feld 46"/>
          <p:cNvSpPr txBox="1"/>
          <p:nvPr/>
        </p:nvSpPr>
        <p:spPr>
          <a:xfrm>
            <a:off x="3461149" y="3540034"/>
            <a:ext cx="850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>
                <a:solidFill>
                  <a:schemeClr val="bg1"/>
                </a:solidFill>
              </a:rPr>
              <a:t>Metadaten</a:t>
            </a:r>
            <a:endParaRPr lang="de-DE" sz="1100" b="1" dirty="0">
              <a:solidFill>
                <a:schemeClr val="bg1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877" y="4273231"/>
            <a:ext cx="104298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feld 54"/>
          <p:cNvSpPr txBox="1"/>
          <p:nvPr/>
        </p:nvSpPr>
        <p:spPr>
          <a:xfrm>
            <a:off x="3418474" y="4419358"/>
            <a:ext cx="850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>
                <a:solidFill>
                  <a:schemeClr val="bg1"/>
                </a:solidFill>
              </a:rPr>
              <a:t>Daten</a:t>
            </a:r>
            <a:endParaRPr lang="de-DE" sz="1100" b="1" dirty="0">
              <a:solidFill>
                <a:schemeClr val="bg1"/>
              </a:solidFill>
            </a:endParaRPr>
          </a:p>
        </p:txBody>
      </p:sp>
      <p:cxnSp>
        <p:nvCxnSpPr>
          <p:cNvPr id="56" name="Gerade Verbindung mit Pfeil 55"/>
          <p:cNvCxnSpPr>
            <a:stCxn id="15" idx="3"/>
            <a:endCxn id="4100" idx="1"/>
          </p:cNvCxnSpPr>
          <p:nvPr/>
        </p:nvCxnSpPr>
        <p:spPr>
          <a:xfrm flipV="1">
            <a:off x="2882127" y="3673962"/>
            <a:ext cx="528787" cy="2503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>
            <a:stCxn id="4" idx="2"/>
          </p:cNvCxnSpPr>
          <p:nvPr/>
        </p:nvCxnSpPr>
        <p:spPr>
          <a:xfrm>
            <a:off x="2873759" y="3901801"/>
            <a:ext cx="491118" cy="4725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>
            <a:stCxn id="4100" idx="2"/>
            <a:endCxn id="4101" idx="0"/>
          </p:cNvCxnSpPr>
          <p:nvPr/>
        </p:nvCxnSpPr>
        <p:spPr>
          <a:xfrm>
            <a:off x="3886371" y="3963680"/>
            <a:ext cx="0" cy="3095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echseck 69"/>
          <p:cNvSpPr/>
          <p:nvPr/>
        </p:nvSpPr>
        <p:spPr>
          <a:xfrm rot="5400000">
            <a:off x="3593837" y="2394133"/>
            <a:ext cx="585064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Textfeld 70"/>
          <p:cNvSpPr txBox="1"/>
          <p:nvPr/>
        </p:nvSpPr>
        <p:spPr>
          <a:xfrm>
            <a:off x="3628304" y="2538729"/>
            <a:ext cx="5245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100" b="1" dirty="0" err="1" smtClean="0"/>
              <a:t>Repli</a:t>
            </a:r>
            <a:r>
              <a:rPr lang="de-DE" sz="1100" b="1" dirty="0" smtClean="0"/>
              <a:t>-</a:t>
            </a:r>
          </a:p>
          <a:p>
            <a:pPr algn="ctr"/>
            <a:r>
              <a:rPr lang="de-DE" sz="1100" b="1" dirty="0" err="1" smtClean="0"/>
              <a:t>kator</a:t>
            </a:r>
            <a:endParaRPr lang="de-DE" sz="1100" b="1" dirty="0"/>
          </a:p>
        </p:txBody>
      </p:sp>
      <p:cxnSp>
        <p:nvCxnSpPr>
          <p:cNvPr id="72" name="Gerade Verbindung mit Pfeil 71"/>
          <p:cNvCxnSpPr>
            <a:stCxn id="4100" idx="0"/>
          </p:cNvCxnSpPr>
          <p:nvPr/>
        </p:nvCxnSpPr>
        <p:spPr>
          <a:xfrm flipH="1" flipV="1">
            <a:off x="3886369" y="3046705"/>
            <a:ext cx="2" cy="3375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>
            <a:stCxn id="70" idx="2"/>
            <a:endCxn id="4106" idx="2"/>
          </p:cNvCxnSpPr>
          <p:nvPr/>
        </p:nvCxnSpPr>
        <p:spPr>
          <a:xfrm flipH="1" flipV="1">
            <a:off x="3300786" y="2328100"/>
            <a:ext cx="225543" cy="2798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>
            <a:stCxn id="70" idx="4"/>
            <a:endCxn id="93" idx="2"/>
          </p:cNvCxnSpPr>
          <p:nvPr/>
        </p:nvCxnSpPr>
        <p:spPr>
          <a:xfrm flipV="1">
            <a:off x="4246409" y="2328099"/>
            <a:ext cx="238250" cy="2798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6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95" y="1178751"/>
            <a:ext cx="1018381" cy="114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468" y="1178750"/>
            <a:ext cx="1018381" cy="114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34" y="5724503"/>
            <a:ext cx="749168" cy="84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Sechseck 95"/>
          <p:cNvSpPr/>
          <p:nvPr/>
        </p:nvSpPr>
        <p:spPr>
          <a:xfrm rot="5400000">
            <a:off x="3571338" y="4936915"/>
            <a:ext cx="585064" cy="720080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Textfeld 96"/>
          <p:cNvSpPr txBox="1"/>
          <p:nvPr/>
        </p:nvSpPr>
        <p:spPr>
          <a:xfrm>
            <a:off x="3605805" y="5081511"/>
            <a:ext cx="5245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100" b="1" dirty="0" err="1" smtClean="0"/>
              <a:t>Repli</a:t>
            </a:r>
            <a:r>
              <a:rPr lang="de-DE" sz="1100" b="1" dirty="0" smtClean="0"/>
              <a:t>-</a:t>
            </a:r>
          </a:p>
          <a:p>
            <a:pPr algn="ctr"/>
            <a:r>
              <a:rPr lang="de-DE" sz="1100" b="1" dirty="0" err="1" smtClean="0"/>
              <a:t>kator</a:t>
            </a:r>
            <a:endParaRPr lang="de-DE" sz="1100" b="1" dirty="0"/>
          </a:p>
        </p:txBody>
      </p:sp>
      <p:pic>
        <p:nvPicPr>
          <p:cNvPr id="9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62" y="5738369"/>
            <a:ext cx="749168" cy="84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9" name="Gerade Verbindung mit Pfeil 98"/>
          <p:cNvCxnSpPr>
            <a:stCxn id="96" idx="1"/>
            <a:endCxn id="95" idx="0"/>
          </p:cNvCxnSpPr>
          <p:nvPr/>
        </p:nvCxnSpPr>
        <p:spPr>
          <a:xfrm flipH="1">
            <a:off x="3119318" y="5443221"/>
            <a:ext cx="384512" cy="2812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mit Pfeil 99"/>
          <p:cNvCxnSpPr>
            <a:stCxn id="96" idx="5"/>
            <a:endCxn id="98" idx="0"/>
          </p:cNvCxnSpPr>
          <p:nvPr/>
        </p:nvCxnSpPr>
        <p:spPr>
          <a:xfrm>
            <a:off x="4223910" y="5443221"/>
            <a:ext cx="468236" cy="2951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feld 108"/>
          <p:cNvSpPr txBox="1"/>
          <p:nvPr/>
        </p:nvSpPr>
        <p:spPr>
          <a:xfrm>
            <a:off x="5926659" y="3384022"/>
            <a:ext cx="850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Metadaten</a:t>
            </a:r>
            <a:endParaRPr lang="de-DE" sz="1100" b="1" dirty="0"/>
          </a:p>
        </p:txBody>
      </p:sp>
      <p:sp>
        <p:nvSpPr>
          <p:cNvPr id="110" name="Textfeld 109"/>
          <p:cNvSpPr txBox="1"/>
          <p:nvPr/>
        </p:nvSpPr>
        <p:spPr>
          <a:xfrm>
            <a:off x="5933629" y="3540482"/>
            <a:ext cx="8504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&amp; Daten</a:t>
            </a:r>
          </a:p>
          <a:p>
            <a:pPr algn="ctr"/>
            <a:r>
              <a:rPr lang="de-DE" sz="1100" b="1" dirty="0" smtClean="0"/>
              <a:t>Index</a:t>
            </a:r>
            <a:endParaRPr lang="de-DE" sz="1100" b="1" dirty="0"/>
          </a:p>
        </p:txBody>
      </p:sp>
      <p:sp>
        <p:nvSpPr>
          <p:cNvPr id="112" name="Textfeld 111"/>
          <p:cNvSpPr txBox="1"/>
          <p:nvPr/>
        </p:nvSpPr>
        <p:spPr>
          <a:xfrm>
            <a:off x="5933628" y="2284813"/>
            <a:ext cx="8504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Export</a:t>
            </a:r>
          </a:p>
          <a:p>
            <a:pPr algn="ctr"/>
            <a:r>
              <a:rPr lang="de-DE" sz="1100" b="1" dirty="0" smtClean="0"/>
              <a:t>Generators</a:t>
            </a:r>
            <a:endParaRPr lang="de-DE" sz="1100" b="1" dirty="0"/>
          </a:p>
        </p:txBody>
      </p:sp>
      <p:cxnSp>
        <p:nvCxnSpPr>
          <p:cNvPr id="114" name="Gerade Verbindung mit Pfeil 113"/>
          <p:cNvCxnSpPr>
            <a:endCxn id="149" idx="3"/>
          </p:cNvCxnSpPr>
          <p:nvPr/>
        </p:nvCxnSpPr>
        <p:spPr>
          <a:xfrm flipV="1">
            <a:off x="4361827" y="2511581"/>
            <a:ext cx="1420535" cy="12900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mit Pfeil 116"/>
          <p:cNvCxnSpPr>
            <a:stCxn id="149" idx="0"/>
            <a:endCxn id="120" idx="1"/>
          </p:cNvCxnSpPr>
          <p:nvPr/>
        </p:nvCxnSpPr>
        <p:spPr>
          <a:xfrm flipV="1">
            <a:off x="6918523" y="2500257"/>
            <a:ext cx="759303" cy="113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feld 119"/>
          <p:cNvSpPr txBox="1"/>
          <p:nvPr/>
        </p:nvSpPr>
        <p:spPr>
          <a:xfrm>
            <a:off x="7677826" y="2030897"/>
            <a:ext cx="85044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err="1" smtClean="0"/>
              <a:t>OAI-PMH</a:t>
            </a:r>
            <a:endParaRPr lang="de-DE" sz="1100" b="1" dirty="0" smtClean="0"/>
          </a:p>
          <a:p>
            <a:pPr algn="ctr"/>
            <a:endParaRPr lang="de-DE" sz="1100" b="1" dirty="0"/>
          </a:p>
          <a:p>
            <a:pPr algn="ctr"/>
            <a:r>
              <a:rPr lang="de-DE" sz="1100" b="1" dirty="0" smtClean="0"/>
              <a:t>GOOGLE</a:t>
            </a:r>
          </a:p>
          <a:p>
            <a:pPr algn="ctr"/>
            <a:endParaRPr lang="de-DE" sz="1100" b="1" dirty="0"/>
          </a:p>
          <a:p>
            <a:pPr algn="ctr"/>
            <a:r>
              <a:rPr lang="de-DE" sz="1100" b="1" dirty="0" smtClean="0"/>
              <a:t>OLD (</a:t>
            </a:r>
            <a:r>
              <a:rPr lang="de-DE" sz="1100" b="1" dirty="0" err="1" smtClean="0"/>
              <a:t>RDF</a:t>
            </a:r>
            <a:r>
              <a:rPr lang="de-DE" sz="1100" b="1" dirty="0" smtClean="0"/>
              <a:t>)</a:t>
            </a:r>
            <a:endParaRPr lang="de-DE" sz="1100" b="1" dirty="0"/>
          </a:p>
        </p:txBody>
      </p:sp>
      <p:sp>
        <p:nvSpPr>
          <p:cNvPr id="124" name="Textfeld 123"/>
          <p:cNvSpPr txBox="1"/>
          <p:nvPr/>
        </p:nvSpPr>
        <p:spPr>
          <a:xfrm>
            <a:off x="7583645" y="3249228"/>
            <a:ext cx="10388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MD Suche</a:t>
            </a:r>
          </a:p>
          <a:p>
            <a:pPr algn="ctr"/>
            <a:endParaRPr lang="de-DE" sz="1100" b="1" dirty="0"/>
          </a:p>
          <a:p>
            <a:pPr algn="ctr"/>
            <a:r>
              <a:rPr lang="de-DE" sz="1100" b="1" dirty="0" smtClean="0"/>
              <a:t>Annotations-Suche</a:t>
            </a:r>
          </a:p>
        </p:txBody>
      </p:sp>
      <p:cxnSp>
        <p:nvCxnSpPr>
          <p:cNvPr id="125" name="Gerade Verbindung mit Pfeil 124"/>
          <p:cNvCxnSpPr>
            <a:endCxn id="152" idx="3"/>
          </p:cNvCxnSpPr>
          <p:nvPr/>
        </p:nvCxnSpPr>
        <p:spPr>
          <a:xfrm flipV="1">
            <a:off x="4365534" y="3646724"/>
            <a:ext cx="1407328" cy="1796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Gerade Verbindung mit Pfeil 127"/>
          <p:cNvCxnSpPr>
            <a:endCxn id="152" idx="3"/>
          </p:cNvCxnSpPr>
          <p:nvPr/>
        </p:nvCxnSpPr>
        <p:spPr>
          <a:xfrm flipV="1">
            <a:off x="4365534" y="3646724"/>
            <a:ext cx="1407328" cy="10874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Gerade Verbindung mit Pfeil 130"/>
          <p:cNvCxnSpPr>
            <a:stCxn id="152" idx="0"/>
            <a:endCxn id="124" idx="1"/>
          </p:cNvCxnSpPr>
          <p:nvPr/>
        </p:nvCxnSpPr>
        <p:spPr>
          <a:xfrm flipV="1">
            <a:off x="6909023" y="3633949"/>
            <a:ext cx="674622" cy="127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feld 136"/>
          <p:cNvSpPr txBox="1"/>
          <p:nvPr/>
        </p:nvSpPr>
        <p:spPr>
          <a:xfrm>
            <a:off x="5848380" y="4821097"/>
            <a:ext cx="10069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Applikationen</a:t>
            </a:r>
            <a:endParaRPr lang="de-DE" sz="1100" b="1" dirty="0"/>
          </a:p>
        </p:txBody>
      </p:sp>
      <p:sp>
        <p:nvSpPr>
          <p:cNvPr id="139" name="Textfeld 138"/>
          <p:cNvSpPr txBox="1"/>
          <p:nvPr/>
        </p:nvSpPr>
        <p:spPr>
          <a:xfrm>
            <a:off x="7583643" y="4554373"/>
            <a:ext cx="10388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smtClean="0"/>
              <a:t>Visualisierung</a:t>
            </a:r>
          </a:p>
          <a:p>
            <a:pPr algn="ctr"/>
            <a:r>
              <a:rPr lang="de-DE" sz="1100" b="1" dirty="0" smtClean="0"/>
              <a:t>Annotation</a:t>
            </a:r>
          </a:p>
          <a:p>
            <a:pPr algn="ctr"/>
            <a:r>
              <a:rPr lang="de-DE" sz="1100" b="1" dirty="0" smtClean="0"/>
              <a:t>Navigation</a:t>
            </a:r>
          </a:p>
          <a:p>
            <a:pPr algn="ctr"/>
            <a:r>
              <a:rPr lang="de-DE" sz="1100" b="1" dirty="0" smtClean="0"/>
              <a:t>etc.</a:t>
            </a:r>
          </a:p>
        </p:txBody>
      </p:sp>
      <p:cxnSp>
        <p:nvCxnSpPr>
          <p:cNvPr id="140" name="Gerade Verbindung mit Pfeil 139"/>
          <p:cNvCxnSpPr>
            <a:endCxn id="156" idx="3"/>
          </p:cNvCxnSpPr>
          <p:nvPr/>
        </p:nvCxnSpPr>
        <p:spPr>
          <a:xfrm>
            <a:off x="4365534" y="3801644"/>
            <a:ext cx="1425234" cy="11352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Gerade Verbindung mit Pfeil 140"/>
          <p:cNvCxnSpPr>
            <a:endCxn id="156" idx="3"/>
          </p:cNvCxnSpPr>
          <p:nvPr/>
        </p:nvCxnSpPr>
        <p:spPr>
          <a:xfrm>
            <a:off x="4407864" y="4734177"/>
            <a:ext cx="1382904" cy="2027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Gerade Verbindung mit Pfeil 141"/>
          <p:cNvCxnSpPr>
            <a:stCxn id="156" idx="0"/>
            <a:endCxn id="139" idx="1"/>
          </p:cNvCxnSpPr>
          <p:nvPr/>
        </p:nvCxnSpPr>
        <p:spPr>
          <a:xfrm>
            <a:off x="6926929" y="4936914"/>
            <a:ext cx="656714" cy="21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feld 159"/>
          <p:cNvSpPr txBox="1"/>
          <p:nvPr/>
        </p:nvSpPr>
        <p:spPr>
          <a:xfrm>
            <a:off x="5717530" y="5762539"/>
            <a:ext cx="3174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smtClean="0"/>
              <a:t>entferne alle Software – </a:t>
            </a:r>
          </a:p>
          <a:p>
            <a:pPr algn="ctr"/>
            <a:r>
              <a:rPr lang="de-DE" sz="2000" b="1" dirty="0" smtClean="0"/>
              <a:t>Archiv ist doch intakt</a:t>
            </a:r>
          </a:p>
        </p:txBody>
      </p:sp>
    </p:spTree>
    <p:extLst>
      <p:ext uri="{BB962C8B-B14F-4D97-AF65-F5344CB8AC3E}">
        <p14:creationId xmlns:p14="http://schemas.microsoft.com/office/powerpoint/2010/main" val="304246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50763" y="332655"/>
            <a:ext cx="301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DOBES Beispiel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96194" y="1313765"/>
            <a:ext cx="87859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Was bleibt nach 15 Jahren?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MPI</a:t>
            </a:r>
            <a:r>
              <a:rPr lang="de-DE" sz="2000" dirty="0" smtClean="0"/>
              <a:t> hat entschieden, nicht mehr Träger sein zu wollen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wer ist verantwortlich?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Bit-Speicherung ist gesichert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Basis-Zugang ist gesichert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aber wie Zugriffs-Rechte sicher übertragen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Software Stack nicht zu pflegen, </a:t>
            </a:r>
            <a:r>
              <a:rPr lang="de-DE" sz="2000" dirty="0" err="1" smtClean="0"/>
              <a:t>dh</a:t>
            </a:r>
            <a:r>
              <a:rPr lang="de-DE" sz="2000" dirty="0" smtClean="0"/>
              <a:t>. Applikationen verschwinden z.T.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Übertrag auf neues Repository-System (FEDORA) intendiert, da alle Metadaten explizit in XML Dateien inklusiv der ganzen </a:t>
            </a:r>
            <a:r>
              <a:rPr lang="de-DE" sz="2000" dirty="0"/>
              <a:t>Ordnung enthalten </a:t>
            </a:r>
            <a:r>
              <a:rPr lang="de-DE" sz="2000" dirty="0" smtClean="0"/>
              <a:t>sind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7266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767568" y="332655"/>
            <a:ext cx="3180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NoMaD</a:t>
            </a:r>
            <a:r>
              <a:rPr lang="de-DE" sz="3600" dirty="0" smtClean="0"/>
              <a:t> Beispiel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626895" y="1216025"/>
            <a:ext cx="5111750" cy="5226050"/>
          </a:xfrm>
          <a:prstGeom prst="rect">
            <a:avLst/>
          </a:prstGeom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Novel Materials Discovery project</a:t>
            </a:r>
          </a:p>
          <a:p>
            <a:pPr algn="l">
              <a:spcBef>
                <a:spcPts val="0"/>
              </a:spcBef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     Computational material science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altLang="en-US" sz="2000" dirty="0" smtClean="0">
                <a:solidFill>
                  <a:schemeClr val="tx1"/>
                </a:solidFill>
                <a:cs typeface="Gisha" pitchFamily="34" charset="-79"/>
              </a:rPr>
              <a:t>Many labs create large amounts of data about materials and compounds</a:t>
            </a:r>
          </a:p>
          <a:p>
            <a:pPr lvl="1"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altLang="en-US" sz="2000" b="1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Chemical compounds space is endless</a:t>
            </a:r>
          </a:p>
          <a:p>
            <a:pPr lvl="1"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000" b="1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How to quickly find useful compounds in case of specific needs?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In MPS several institutes (experimental + ab initio simulations) 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US" altLang="en-US" sz="800" dirty="0" smtClean="0">
              <a:solidFill>
                <a:schemeClr val="tx1"/>
              </a:solidFill>
              <a:ea typeface="Arial Unicode MS" pitchFamily="34" charset="-128"/>
              <a:cs typeface="Gisha" pitchFamily="34" charset="-79"/>
            </a:endParaRP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000" dirty="0" err="1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NoMaD</a:t>
            </a: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 brings together result data into one repository (incl. metadata, </a:t>
            </a:r>
            <a:r>
              <a:rPr lang="en-US" altLang="en-US" sz="2000" dirty="0" err="1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DOI</a:t>
            </a: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, etc.)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Finding patterns across results to detect hidden classes (comp + vis)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US" altLang="en-US" sz="800" dirty="0" smtClean="0">
              <a:solidFill>
                <a:schemeClr val="tx1"/>
              </a:solidFill>
              <a:ea typeface="Arial Unicode MS" pitchFamily="34" charset="-128"/>
              <a:cs typeface="Gisha" pitchFamily="34" charset="-79"/>
            </a:endParaRP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000" dirty="0" err="1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MPCDF</a:t>
            </a: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 does infra development, runs archive and provide </a:t>
            </a:r>
            <a:r>
              <a:rPr lang="en-US" altLang="en-US" sz="2000" dirty="0" err="1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HPC</a:t>
            </a: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/clusters</a:t>
            </a:r>
            <a:endParaRPr lang="en-US" altLang="en-US" sz="2000" dirty="0" smtClean="0">
              <a:solidFill>
                <a:schemeClr val="tx1"/>
              </a:solidFill>
              <a:ea typeface="Arial Unicode MS" pitchFamily="34" charset="-128"/>
              <a:cs typeface="Gisha" pitchFamily="34" charset="-79"/>
            </a:endParaRPr>
          </a:p>
        </p:txBody>
      </p:sp>
      <p:pic>
        <p:nvPicPr>
          <p:cNvPr id="6" name="Grafik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341438"/>
            <a:ext cx="3059112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20649" y="4194085"/>
            <a:ext cx="3326225" cy="1760190"/>
          </a:xfrm>
          <a:prstGeom prst="rect">
            <a:avLst/>
          </a:prstGeom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Structure is similar to </a:t>
            </a:r>
            <a:r>
              <a:rPr lang="en-GB" sz="2000" dirty="0" err="1" smtClean="0">
                <a:solidFill>
                  <a:schemeClr val="tx1"/>
                </a:solidFill>
              </a:rPr>
              <a:t>DOBES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Group of specialists</a:t>
            </a:r>
          </a:p>
          <a:p>
            <a:pPr algn="l">
              <a:spcBef>
                <a:spcPts val="0"/>
              </a:spcBef>
              <a:buFont typeface="Wingdings" charset="2"/>
              <a:buNone/>
              <a:defRPr/>
            </a:pPr>
            <a:r>
              <a:rPr lang="en-GB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     find agreements 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Offering central services</a:t>
            </a:r>
          </a:p>
          <a:p>
            <a:pPr algn="l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000" dirty="0" smtClean="0">
                <a:solidFill>
                  <a:schemeClr val="tx1"/>
                </a:solidFill>
                <a:ea typeface="Arial Unicode MS" pitchFamily="34" charset="-128"/>
                <a:cs typeface="Gisha" pitchFamily="34" charset="-79"/>
              </a:rPr>
              <a:t>Driven by research questions</a:t>
            </a:r>
            <a:endParaRPr lang="en-US" altLang="en-US" sz="2000" dirty="0" smtClean="0">
              <a:solidFill>
                <a:schemeClr val="tx1"/>
              </a:solidFill>
              <a:ea typeface="Arial Unicode MS" pitchFamily="34" charset="-128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266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82265" y="332655"/>
            <a:ext cx="3551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NoMaD</a:t>
            </a:r>
            <a:r>
              <a:rPr lang="de-DE" sz="3600" dirty="0" smtClean="0"/>
              <a:t> = DOBES?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46" name="Textfeld 45"/>
          <p:cNvSpPr txBox="1"/>
          <p:nvPr/>
        </p:nvSpPr>
        <p:spPr>
          <a:xfrm>
            <a:off x="5967154" y="1898830"/>
            <a:ext cx="29253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es ist alles nicht so verschieden</a:t>
            </a:r>
          </a:p>
          <a:p>
            <a:endParaRPr lang="de-DE" sz="2000" dirty="0"/>
          </a:p>
          <a:p>
            <a:r>
              <a:rPr lang="de-DE" sz="2000" dirty="0" err="1" smtClean="0"/>
              <a:t>NoMaD</a:t>
            </a:r>
            <a:r>
              <a:rPr lang="de-DE" sz="2000" dirty="0" smtClean="0"/>
              <a:t> will große Berechnungen auf Daten</a:t>
            </a:r>
          </a:p>
          <a:p>
            <a:r>
              <a:rPr lang="de-DE" sz="2000" dirty="0" smtClean="0"/>
              <a:t>machen - aber werden das </a:t>
            </a:r>
            <a:r>
              <a:rPr lang="de-DE" sz="2000" dirty="0" smtClean="0"/>
              <a:t>nicht auch die Linguisten?</a:t>
            </a:r>
          </a:p>
          <a:p>
            <a:endParaRPr lang="de-DE" sz="2000" dirty="0"/>
          </a:p>
          <a:p>
            <a:r>
              <a:rPr lang="de-DE" sz="2000" dirty="0" smtClean="0"/>
              <a:t>wenn das alles gleich ist – warum dann nicht Core </a:t>
            </a:r>
            <a:r>
              <a:rPr lang="de-DE" sz="2000" dirty="0" err="1" smtClean="0"/>
              <a:t>Componenten</a:t>
            </a:r>
            <a:r>
              <a:rPr lang="de-DE" sz="2000" dirty="0" smtClean="0"/>
              <a:t> bilden?</a:t>
            </a:r>
            <a:endParaRPr lang="de-DE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628800"/>
            <a:ext cx="5374139" cy="373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246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086835" y="336897"/>
            <a:ext cx="3032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/>
              <a:t>EUDAT</a:t>
            </a:r>
            <a:r>
              <a:rPr lang="de-DE" sz="3600" dirty="0" smtClean="0"/>
              <a:t>-Beispiel</a:t>
            </a:r>
            <a:endParaRPr lang="de-DE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5" y="1126415"/>
            <a:ext cx="7920879" cy="544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Repositorien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sind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Kern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Beispiel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im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latin typeface="Arial" charset="0"/>
                <a:cs typeface="Arial" charset="0"/>
              </a:rPr>
              <a:t>Verändern</a:t>
            </a:r>
            <a:r>
              <a:rPr lang="en-CA" sz="2400" b="1" dirty="0" smtClean="0">
                <a:latin typeface="Arial" charset="0"/>
                <a:cs typeface="Arial" charset="0"/>
              </a:rPr>
              <a:t> Clouds die Welt?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Welt der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Metadaten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was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sonst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noch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1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300833" y="332655"/>
            <a:ext cx="2432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Cloud </a:t>
            </a:r>
            <a:r>
              <a:rPr lang="de-DE" sz="3600" dirty="0" smtClean="0"/>
              <a:t>Welle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1061611" y="4589153"/>
            <a:ext cx="2115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includes</a:t>
            </a:r>
            <a:r>
              <a:rPr lang="de-DE" sz="2000" dirty="0" smtClean="0"/>
              <a:t> a </a:t>
            </a:r>
            <a:r>
              <a:rPr lang="de-DE" sz="2000" dirty="0" err="1" smtClean="0"/>
              <a:t>local</a:t>
            </a:r>
            <a:endParaRPr lang="de-DE" sz="2000" dirty="0" smtClean="0"/>
          </a:p>
          <a:p>
            <a:pPr algn="ctr"/>
            <a:r>
              <a:rPr lang="de-DE" sz="2000" dirty="0" err="1" smtClean="0"/>
              <a:t>virtualisation</a:t>
            </a:r>
            <a:r>
              <a:rPr lang="de-DE" sz="2000" dirty="0" smtClean="0"/>
              <a:t> </a:t>
            </a:r>
            <a:r>
              <a:rPr lang="de-DE" sz="2000" dirty="0" err="1" smtClean="0"/>
              <a:t>layer</a:t>
            </a:r>
            <a:endParaRPr 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4" name="Würfel 3"/>
          <p:cNvSpPr/>
          <p:nvPr/>
        </p:nvSpPr>
        <p:spPr>
          <a:xfrm>
            <a:off x="1196626" y="2348881"/>
            <a:ext cx="2205245" cy="2115235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103931" y="2972561"/>
            <a:ext cx="18955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/>
              <a:t>Application</a:t>
            </a:r>
            <a:endParaRPr lang="de-DE" sz="2000" dirty="0" smtClean="0"/>
          </a:p>
          <a:p>
            <a:pPr algn="ctr"/>
            <a:r>
              <a:rPr lang="de-DE" sz="2000" dirty="0" smtClean="0"/>
              <a:t>Software</a:t>
            </a:r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rights</a:t>
            </a:r>
            <a:r>
              <a:rPr lang="de-DE" sz="1600" dirty="0" smtClean="0"/>
              <a:t>, md, </a:t>
            </a:r>
            <a:r>
              <a:rPr lang="de-DE" sz="1600" dirty="0" err="1" smtClean="0"/>
              <a:t>relations</a:t>
            </a:r>
            <a:r>
              <a:rPr lang="de-DE" sz="1600" dirty="0" smtClean="0"/>
              <a:t>, </a:t>
            </a:r>
            <a:r>
              <a:rPr lang="de-DE" sz="1600" dirty="0" err="1" smtClean="0"/>
              <a:t>social</a:t>
            </a:r>
            <a:r>
              <a:rPr lang="de-DE" sz="1600" dirty="0" smtClean="0"/>
              <a:t> tags, etc.)</a:t>
            </a:r>
            <a:endParaRPr lang="de-DE" sz="1600" dirty="0"/>
          </a:p>
        </p:txBody>
      </p:sp>
      <p:sp>
        <p:nvSpPr>
          <p:cNvPr id="6" name="Wolke 5"/>
          <p:cNvSpPr/>
          <p:nvPr/>
        </p:nvSpPr>
        <p:spPr>
          <a:xfrm>
            <a:off x="4842030" y="863715"/>
            <a:ext cx="3915435" cy="5305655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rechts 7"/>
          <p:cNvSpPr/>
          <p:nvPr/>
        </p:nvSpPr>
        <p:spPr>
          <a:xfrm>
            <a:off x="3222833" y="3338991"/>
            <a:ext cx="2024243" cy="18002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446876" y="3429001"/>
            <a:ext cx="13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pointer</a:t>
            </a:r>
            <a:endParaRPr lang="de-DE" sz="2000" dirty="0" smtClean="0"/>
          </a:p>
          <a:p>
            <a:pPr algn="ctr"/>
            <a:r>
              <a:rPr lang="de-DE" sz="2000" dirty="0" smtClean="0"/>
              <a:t>(</a:t>
            </a:r>
            <a:r>
              <a:rPr lang="de-DE" sz="2000" dirty="0" err="1" smtClean="0"/>
              <a:t>hash</a:t>
            </a:r>
            <a:r>
              <a:rPr lang="de-DE" sz="2000" dirty="0" smtClean="0"/>
              <a:t> </a:t>
            </a:r>
            <a:r>
              <a:rPr lang="de-DE" sz="2000" dirty="0" err="1" smtClean="0"/>
              <a:t>code</a:t>
            </a:r>
            <a:r>
              <a:rPr lang="de-DE" sz="2000" dirty="0" smtClean="0"/>
              <a:t>)</a:t>
            </a:r>
            <a:endParaRPr lang="de-DE" sz="2000" dirty="0"/>
          </a:p>
        </p:txBody>
      </p:sp>
      <p:sp>
        <p:nvSpPr>
          <p:cNvPr id="11" name="Würfel 10"/>
          <p:cNvSpPr/>
          <p:nvPr/>
        </p:nvSpPr>
        <p:spPr>
          <a:xfrm>
            <a:off x="5247076" y="2358898"/>
            <a:ext cx="692460" cy="211523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4851929" y="3216460"/>
            <a:ext cx="1280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dispatcher</a:t>
            </a:r>
            <a:endParaRPr lang="de-DE" sz="20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1" y="2030185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1" y="2985307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2" y="3965400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1" y="1040075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mit Pfeil 12"/>
          <p:cNvCxnSpPr>
            <a:endCxn id="17" idx="0"/>
          </p:cNvCxnSpPr>
          <p:nvPr/>
        </p:nvCxnSpPr>
        <p:spPr>
          <a:xfrm flipV="1">
            <a:off x="5812175" y="1943837"/>
            <a:ext cx="348214" cy="144016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>
            <a:endCxn id="14" idx="0"/>
          </p:cNvCxnSpPr>
          <p:nvPr/>
        </p:nvCxnSpPr>
        <p:spPr>
          <a:xfrm flipV="1">
            <a:off x="5812175" y="2933947"/>
            <a:ext cx="348214" cy="4050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>
            <a:endCxn id="15" idx="0"/>
          </p:cNvCxnSpPr>
          <p:nvPr/>
        </p:nvCxnSpPr>
        <p:spPr>
          <a:xfrm>
            <a:off x="5812175" y="3383997"/>
            <a:ext cx="348214" cy="5050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>
            <a:endCxn id="16" idx="0"/>
          </p:cNvCxnSpPr>
          <p:nvPr/>
        </p:nvCxnSpPr>
        <p:spPr>
          <a:xfrm>
            <a:off x="5812175" y="3338991"/>
            <a:ext cx="348215" cy="153017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384781" y="5409220"/>
            <a:ext cx="4829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MD in der Applikation verborgen</a:t>
            </a:r>
          </a:p>
          <a:p>
            <a:pPr algn="ctr"/>
            <a:r>
              <a:rPr lang="de-DE" sz="2400" b="1" dirty="0" smtClean="0"/>
              <a:t>schnelle Indexe</a:t>
            </a:r>
          </a:p>
          <a:p>
            <a:pPr algn="ctr"/>
            <a:r>
              <a:rPr lang="de-DE" sz="2400" b="1" dirty="0" smtClean="0"/>
              <a:t>auch gespeichert und zugreifbar?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81259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286347" y="333742"/>
            <a:ext cx="3943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Global Cloud of </a:t>
            </a:r>
            <a:r>
              <a:rPr lang="de-DE" sz="3600" dirty="0" err="1" smtClean="0"/>
              <a:t>DOs</a:t>
            </a:r>
            <a:endParaRPr lang="de-DE" sz="3600" dirty="0"/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11" y="1268759"/>
            <a:ext cx="8638602" cy="445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feld 55"/>
          <p:cNvSpPr txBox="1"/>
          <p:nvPr/>
        </p:nvSpPr>
        <p:spPr>
          <a:xfrm>
            <a:off x="2405676" y="6018383"/>
            <a:ext cx="441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Diagram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thanks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to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Larry Lannom.</a:t>
            </a:r>
            <a:endParaRPr lang="de-DE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0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Repositorien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sind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Kern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Beispiel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im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Verändern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Clouds die Welt?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Welt der </a:t>
            </a:r>
            <a:r>
              <a:rPr lang="en-CA" sz="2400" b="1" dirty="0" err="1" smtClean="0">
                <a:latin typeface="Arial" charset="0"/>
                <a:cs typeface="Arial" charset="0"/>
              </a:rPr>
              <a:t>Metadaten</a:t>
            </a:r>
            <a:endParaRPr lang="en-CA" sz="2400" b="1" dirty="0" smtClean="0"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was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sonst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noch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34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185138" y="332655"/>
            <a:ext cx="4345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Metadaten-Erzeugung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46" name="Textfeld 45"/>
          <p:cNvSpPr txBox="1"/>
          <p:nvPr/>
        </p:nvSpPr>
        <p:spPr>
          <a:xfrm>
            <a:off x="349686" y="1358770"/>
            <a:ext cx="87859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MD werden zu verschiedenen Zeitpunkten zu verschiedenen Zwecken von verschiedenen Aktoren erzeugt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MD werden von verschiedenen Aktoren zu verschiedenen Zwecken verwendet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Typen von Metadaten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Erzeugungs-MD (wann, wo, was, wie, wer, warum) – </a:t>
            </a:r>
            <a:r>
              <a:rPr lang="de-DE" sz="2400" dirty="0" err="1" smtClean="0"/>
              <a:t>zB</a:t>
            </a:r>
            <a:r>
              <a:rPr lang="de-DE" sz="2400" dirty="0" smtClean="0"/>
              <a:t>. </a:t>
            </a:r>
            <a:r>
              <a:rPr lang="de-DE" sz="2400" dirty="0" err="1" smtClean="0"/>
              <a:t>JPEG</a:t>
            </a:r>
            <a:r>
              <a:rPr lang="de-DE" sz="2400" dirty="0" smtClean="0"/>
              <a:t> Header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System-MD (Orte, Größe, Rechte, Zeit-Dauer, etc.)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Relations-MD (wie verknüpft, etc.)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Kollektions-MD (Lizenz, Preis, welche Zusammenstellung, etc.)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Provenance</a:t>
            </a:r>
            <a:r>
              <a:rPr lang="de-DE" sz="2400" dirty="0" smtClean="0"/>
              <a:t>-MD (wie, wann und durch wen abgeleitet)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zumeist noch manuelle Erzeugung von MD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zunehmend automatische Erzeugung von MD</a:t>
            </a:r>
          </a:p>
        </p:txBody>
      </p:sp>
    </p:spTree>
    <p:extLst>
      <p:ext uri="{BB962C8B-B14F-4D97-AF65-F5344CB8AC3E}">
        <p14:creationId xmlns:p14="http://schemas.microsoft.com/office/powerpoint/2010/main" val="304246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448670" y="332655"/>
            <a:ext cx="3818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Metadaten-Realität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graphicFrame>
        <p:nvGraphicFramePr>
          <p:cNvPr id="5" name="Chart 13"/>
          <p:cNvGraphicFramePr/>
          <p:nvPr>
            <p:extLst>
              <p:ext uri="{D42A27DB-BD31-4B8C-83A1-F6EECF244321}">
                <p14:modId xmlns:p14="http://schemas.microsoft.com/office/powerpoint/2010/main" val="2739796952"/>
              </p:ext>
            </p:extLst>
          </p:nvPr>
        </p:nvGraphicFramePr>
        <p:xfrm>
          <a:off x="71500" y="978986"/>
          <a:ext cx="5085565" cy="3216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307440" y="2663915"/>
            <a:ext cx="369041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rgbClr val="69923A"/>
                </a:solidFill>
                <a:latin typeface="Arial" pitchFamily="34" charset="0"/>
              </a:rPr>
              <a:t>wenig</a:t>
            </a:r>
            <a:r>
              <a:rPr lang="en-US" sz="2400" dirty="0" smtClean="0">
                <a:solidFill>
                  <a:srgbClr val="69923A"/>
                </a:solidFill>
                <a:latin typeface="Arial" pitchFamily="34" charset="0"/>
              </a:rPr>
              <a:t> </a:t>
            </a:r>
            <a:r>
              <a:rPr lang="en-US" sz="2400" dirty="0" err="1" smtClean="0">
                <a:solidFill>
                  <a:srgbClr val="69923A"/>
                </a:solidFill>
                <a:latin typeface="Arial" pitchFamily="34" charset="0"/>
              </a:rPr>
              <a:t>ist</a:t>
            </a:r>
            <a:r>
              <a:rPr lang="en-US" sz="2400" dirty="0" smtClean="0">
                <a:solidFill>
                  <a:srgbClr val="69923A"/>
                </a:solidFill>
                <a:latin typeface="Arial" pitchFamily="34" charset="0"/>
              </a:rPr>
              <a:t> </a:t>
            </a:r>
            <a:r>
              <a:rPr lang="en-US" sz="2400" dirty="0" err="1" smtClean="0">
                <a:solidFill>
                  <a:srgbClr val="69923A"/>
                </a:solidFill>
                <a:latin typeface="Arial" pitchFamily="34" charset="0"/>
              </a:rPr>
              <a:t>standardisiert</a:t>
            </a:r>
            <a:r>
              <a:rPr lang="en-US" sz="2400" dirty="0" smtClean="0">
                <a:solidFill>
                  <a:srgbClr val="69923A"/>
                </a:solidFill>
                <a:latin typeface="Arial" pitchFamily="34" charset="0"/>
              </a:rPr>
              <a:t>, Spreadsheets </a:t>
            </a:r>
            <a:r>
              <a:rPr lang="en-US" sz="2400" dirty="0" err="1" smtClean="0">
                <a:solidFill>
                  <a:srgbClr val="69923A"/>
                </a:solidFill>
                <a:latin typeface="Arial" pitchFamily="34" charset="0"/>
              </a:rPr>
              <a:t>dominieren</a:t>
            </a:r>
            <a:endParaRPr lang="en-US" sz="2400" dirty="0" smtClean="0">
              <a:solidFill>
                <a:srgbClr val="69923A"/>
              </a:solidFill>
              <a:latin typeface="Arial" pitchFamily="34" charset="0"/>
            </a:endParaRPr>
          </a:p>
          <a:p>
            <a:pPr eaLnBrk="1" hangingPunct="1"/>
            <a:endParaRPr lang="en-US" sz="2400" dirty="0">
              <a:solidFill>
                <a:srgbClr val="69923A"/>
              </a:solidFill>
              <a:latin typeface="Arial" pitchFamily="34" charset="0"/>
            </a:endParaRPr>
          </a:p>
          <a:p>
            <a:pPr eaLnBrk="1" hangingPunct="1"/>
            <a:r>
              <a:rPr lang="en-US" sz="2400" dirty="0" err="1" smtClean="0">
                <a:solidFill>
                  <a:srgbClr val="69923A"/>
                </a:solidFill>
                <a:latin typeface="Arial" pitchFamily="34" charset="0"/>
              </a:rPr>
              <a:t>darum</a:t>
            </a:r>
            <a:r>
              <a:rPr lang="en-US" sz="2400" dirty="0" smtClean="0">
                <a:solidFill>
                  <a:srgbClr val="69923A"/>
                </a:solidFill>
                <a:latin typeface="Arial" pitchFamily="34" charset="0"/>
              </a:rPr>
              <a:t> ...</a:t>
            </a:r>
            <a:endParaRPr lang="en-US" sz="2400" dirty="0">
              <a:solidFill>
                <a:srgbClr val="69923A"/>
              </a:solidFill>
              <a:latin typeface="Arial" pitchFamily="34" charset="0"/>
            </a:endParaRPr>
          </a:p>
        </p:txBody>
      </p:sp>
      <p:pic>
        <p:nvPicPr>
          <p:cNvPr id="7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296525" y="4059070"/>
            <a:ext cx="4995555" cy="261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100115" y="332655"/>
            <a:ext cx="4515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Metadaten-Funktionen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46" name="Textfeld 45"/>
          <p:cNvSpPr txBox="1"/>
          <p:nvPr/>
        </p:nvSpPr>
        <p:spPr>
          <a:xfrm>
            <a:off x="349686" y="1358770"/>
            <a:ext cx="87859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Zitierung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globale Suche aus allgemeinem Interesse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spezielle Such für die wissenschaftliche Analyse (nur MD, Kollektions-Bildung)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Management, </a:t>
            </a:r>
            <a:r>
              <a:rPr lang="de-DE" sz="2400" dirty="0" err="1" smtClean="0"/>
              <a:t>Kuration</a:t>
            </a:r>
            <a:r>
              <a:rPr lang="de-DE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Auffinden verdeckter Relationen (</a:t>
            </a:r>
            <a:r>
              <a:rPr lang="de-DE" sz="2400" dirty="0" err="1" smtClean="0"/>
              <a:t>LOD</a:t>
            </a:r>
            <a:r>
              <a:rPr lang="de-DE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Interpretation und Wiedernutzung von Daten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Entstehung von Daten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?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21152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25647" y="332655"/>
            <a:ext cx="3664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Metadaten-Fragen</a:t>
            </a:r>
            <a:endParaRPr lang="de-DE" sz="36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49686" y="1358770"/>
            <a:ext cx="87859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gibt es einen MD Standard? </a:t>
            </a:r>
            <a:r>
              <a:rPr lang="de-DE" sz="2400" u="sng" dirty="0" smtClean="0"/>
              <a:t>nein</a:t>
            </a:r>
            <a:r>
              <a:rPr lang="de-DE" sz="2400" dirty="0" smtClean="0"/>
              <a:t> – wozu auch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gibt es Prinzipien? </a:t>
            </a:r>
            <a:r>
              <a:rPr lang="de-DE" sz="2400" u="sng" dirty="0" smtClean="0"/>
              <a:t>ja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registriere Syntax und Semantik in offenen </a:t>
            </a:r>
            <a:r>
              <a:rPr lang="de-DE" sz="2400" dirty="0" err="1" smtClean="0"/>
              <a:t>Registries</a:t>
            </a:r>
            <a:r>
              <a:rPr lang="de-DE" sz="2400" dirty="0" smtClean="0"/>
              <a:t> !!!!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mache MD für </a:t>
            </a:r>
            <a:r>
              <a:rPr lang="de-DE" sz="2400" dirty="0" err="1" smtClean="0"/>
              <a:t>OAI-PMH</a:t>
            </a:r>
            <a:r>
              <a:rPr lang="de-DE" sz="2400" dirty="0" smtClean="0"/>
              <a:t> verfügbar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trenne MD Speicherung und Index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registriere und verwende Vokabulare wo möglich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verwende breit genutzte Tools für Index, Suchmaschine,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erzeuge wiederverwendbare Komponenten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macht ein Gold-Standard Sinn? </a:t>
            </a:r>
            <a:r>
              <a:rPr lang="de-DE" sz="2400" u="sng" dirty="0" err="1" smtClean="0"/>
              <a:t>jein</a:t>
            </a:r>
            <a:endParaRPr lang="de-DE" sz="2400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sind </a:t>
            </a:r>
            <a:r>
              <a:rPr lang="de-DE" sz="2400" dirty="0" err="1" smtClean="0"/>
              <a:t>Spreadsheets</a:t>
            </a:r>
            <a:r>
              <a:rPr lang="de-DE" sz="2400" dirty="0" smtClean="0"/>
              <a:t> ok? </a:t>
            </a:r>
            <a:r>
              <a:rPr lang="de-DE" sz="2400" u="sng" dirty="0" smtClean="0"/>
              <a:t>nein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sind </a:t>
            </a:r>
            <a:r>
              <a:rPr lang="de-DE" sz="2400" dirty="0" err="1" smtClean="0"/>
              <a:t>DBMS</a:t>
            </a:r>
            <a:r>
              <a:rPr lang="de-DE" sz="2400" dirty="0" smtClean="0"/>
              <a:t> ok? – </a:t>
            </a:r>
            <a:r>
              <a:rPr lang="de-DE" sz="2400" u="sng" dirty="0" err="1" smtClean="0"/>
              <a:t>jein</a:t>
            </a:r>
            <a:endParaRPr lang="de-DE" sz="2400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was sind Kollektionen? – haben nur Metadaten </a:t>
            </a:r>
            <a:r>
              <a:rPr lang="de-DE" sz="2400" dirty="0" smtClean="0">
                <a:sym typeface="Wingdings" panose="05000000000000000000" pitchFamily="2" charset="2"/>
              </a:rPr>
              <a:t>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ym typeface="Wingdings" panose="05000000000000000000" pitchFamily="2" charset="2"/>
              </a:rPr>
              <a:t>wann soll man MD erzeugen? – so früh wie möglich, sonst teuer 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ym typeface="Wingdings" panose="05000000000000000000" pitchFamily="2" charset="2"/>
              </a:rPr>
              <a:t>mögen </a:t>
            </a:r>
            <a:r>
              <a:rPr lang="de-DE" sz="2400" dirty="0" err="1" smtClean="0">
                <a:sym typeface="Wingdings" panose="05000000000000000000" pitchFamily="2" charset="2"/>
              </a:rPr>
              <a:t>Wiss</a:t>
            </a:r>
            <a:r>
              <a:rPr lang="de-DE" sz="2400" dirty="0" smtClean="0">
                <a:sym typeface="Wingdings" panose="05000000000000000000" pitchFamily="2" charset="2"/>
              </a:rPr>
              <a:t> MD? nein – es sei denn, </a:t>
            </a:r>
            <a:r>
              <a:rPr lang="de-DE" sz="2400" dirty="0" err="1" smtClean="0">
                <a:sym typeface="Wingdings" panose="05000000000000000000" pitchFamily="2" charset="2"/>
              </a:rPr>
              <a:t>dass</a:t>
            </a:r>
            <a:r>
              <a:rPr lang="de-DE" sz="2400" dirty="0" smtClean="0">
                <a:sym typeface="Wingdings" panose="05000000000000000000" pitchFamily="2" charset="2"/>
              </a:rPr>
              <a:t> sie Mehrwert bieten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315571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Repositorien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sind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Kern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Beispiel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im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Verändern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Clouds die Welt?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Welt der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Metadaten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was </a:t>
            </a:r>
            <a:r>
              <a:rPr lang="en-CA" sz="2400" b="1" dirty="0" err="1" smtClean="0">
                <a:latin typeface="Arial" charset="0"/>
                <a:cs typeface="Arial" charset="0"/>
              </a:rPr>
              <a:t>sonst</a:t>
            </a:r>
            <a:r>
              <a:rPr lang="en-CA" sz="2400" b="1" dirty="0" smtClean="0">
                <a:latin typeface="Arial" charset="0"/>
                <a:cs typeface="Arial" charset="0"/>
              </a:rPr>
              <a:t> </a:t>
            </a:r>
            <a:r>
              <a:rPr lang="en-CA" sz="2400" b="1" dirty="0" err="1" smtClean="0">
                <a:latin typeface="Arial" charset="0"/>
                <a:cs typeface="Arial" charset="0"/>
              </a:rPr>
              <a:t>noch</a:t>
            </a:r>
            <a:r>
              <a:rPr lang="en-CA" sz="2400" b="1" dirty="0" smtClean="0">
                <a:latin typeface="Arial" charset="0"/>
                <a:cs typeface="Arial" charset="0"/>
              </a:rPr>
              <a:t>?</a:t>
            </a:r>
            <a:endParaRPr lang="en-CA" sz="2400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46867" y="332655"/>
            <a:ext cx="2222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Was noch?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64828" y="1268760"/>
            <a:ext cx="836266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Sind Digitales Archiv und Digitales Repository das gleiche?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analog: </a:t>
            </a:r>
            <a:r>
              <a:rPr lang="de-DE" sz="2000" dirty="0" err="1" smtClean="0"/>
              <a:t>never</a:t>
            </a:r>
            <a:r>
              <a:rPr lang="de-DE" sz="2000" dirty="0" smtClean="0"/>
              <a:t> </a:t>
            </a:r>
            <a:r>
              <a:rPr lang="de-DE" sz="2000" dirty="0" err="1" smtClean="0"/>
              <a:t>touch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object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digital: </a:t>
            </a:r>
            <a:r>
              <a:rPr lang="de-DE" sz="2000" dirty="0" err="1" smtClean="0"/>
              <a:t>frequently</a:t>
            </a:r>
            <a:r>
              <a:rPr lang="de-DE" sz="2000" dirty="0" smtClean="0"/>
              <a:t> </a:t>
            </a:r>
            <a:r>
              <a:rPr lang="de-DE" sz="2000" dirty="0" err="1" smtClean="0"/>
              <a:t>touch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object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Software-Zuverlässigkeit ist entscheidend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Daten und Metadaten werden kopiert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woher weiß ich, was original und richtig ist?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bei Verwendung von </a:t>
            </a:r>
            <a:r>
              <a:rPr lang="de-DE" sz="2000" dirty="0" err="1" smtClean="0"/>
              <a:t>PIDs</a:t>
            </a:r>
            <a:r>
              <a:rPr lang="de-DE" sz="2000" dirty="0" smtClean="0"/>
              <a:t> kann ich das eindeutig angeben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Können Kopien aktiv gemacht werden?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man </a:t>
            </a:r>
            <a:r>
              <a:rPr lang="de-DE" sz="2000" dirty="0" err="1" smtClean="0"/>
              <a:t>muss</a:t>
            </a:r>
            <a:r>
              <a:rPr lang="de-DE" sz="2000" dirty="0" smtClean="0"/>
              <a:t> das Zugriffsrechte-Problem lösen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man </a:t>
            </a:r>
            <a:r>
              <a:rPr lang="de-DE" sz="2000" dirty="0" err="1" smtClean="0"/>
              <a:t>muss</a:t>
            </a:r>
            <a:r>
              <a:rPr lang="de-DE" sz="2000" dirty="0" smtClean="0"/>
              <a:t> das Synchronisations-Problem lösen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Was ist Unterschied zwischen Big Data und Long-</a:t>
            </a:r>
            <a:r>
              <a:rPr lang="de-DE" sz="2400" b="1" dirty="0" err="1" smtClean="0"/>
              <a:t>Tail</a:t>
            </a:r>
            <a:r>
              <a:rPr lang="de-DE" sz="2400" b="1" dirty="0" smtClean="0"/>
              <a:t> Data?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 Bezug auf DO gibt es keinen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technischer und sozialer Kontext der Erzeugung ist verschieden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/>
              <a:t>?</a:t>
            </a:r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7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06615" y="4734144"/>
            <a:ext cx="720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Vielen Dank für Ihre Aufmerksamkeit.</a:t>
            </a:r>
            <a:endParaRPr lang="de-DE" sz="3600" dirty="0"/>
          </a:p>
        </p:txBody>
      </p:sp>
      <p:pic>
        <p:nvPicPr>
          <p:cNvPr id="10242" name="Picture 2" descr="http://www.zdf.de/ZDF/zdfportal/blob/27885446/2/da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00" y="683695"/>
            <a:ext cx="6400800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7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394584" y="332655"/>
            <a:ext cx="21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Questions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1531" y="1943835"/>
            <a:ext cx="8505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accept</a:t>
            </a:r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3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usiness4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business4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1257</Words>
  <Application>Microsoft Office PowerPoint</Application>
  <PresentationFormat>Bildschirmpräsentation (4:3)</PresentationFormat>
  <Paragraphs>343</Paragraphs>
  <Slides>29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0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</dc:creator>
  <cp:lastModifiedBy>Peter</cp:lastModifiedBy>
  <cp:revision>76</cp:revision>
  <cp:lastPrinted>2015-11-22T21:28:37Z</cp:lastPrinted>
  <dcterms:created xsi:type="dcterms:W3CDTF">2015-11-21T19:02:40Z</dcterms:created>
  <dcterms:modified xsi:type="dcterms:W3CDTF">2016-05-22T11:31:26Z</dcterms:modified>
</cp:coreProperties>
</file>